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4290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ПОЛИТИКА БРАЗИЛИИ И США В СФЕРЕ ПРОИЗВОДСТВА БИОТОПЛИВА КАК ЭЛЕМЕНТ РЕГУЛИРОВАНИЯ ГЛОБАЛЬНОЙ ЭНЕРГЕТИЧЕСКОЙ БЕЗОПАСНОСТИ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Биотопливо в концепции устойчивого развития</a:t>
            </a:r>
          </a:p>
          <a:p>
            <a:r>
              <a:rPr lang="ru-RU" dirty="0" smtClean="0"/>
              <a:t>Эволюция производства биотоплива в Бразилии</a:t>
            </a:r>
          </a:p>
          <a:p>
            <a:r>
              <a:rPr lang="ru-RU" dirty="0" smtClean="0"/>
              <a:t>Эволюция производства биотоплива в США</a:t>
            </a:r>
          </a:p>
          <a:p>
            <a:r>
              <a:rPr lang="ru-RU" dirty="0" smtClean="0"/>
              <a:t>Биотопливо как потенциальное средство глобального энергетического регулирования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 </a:t>
            </a:r>
            <a:r>
              <a:rPr lang="ru-RU" sz="3200" dirty="0" smtClean="0"/>
              <a:t>Биотопливо в концепции устойчивого развития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  <a:r>
              <a:rPr lang="ru-RU" dirty="0" smtClean="0"/>
              <a:t>: глобальные изменения климата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</a:t>
            </a:r>
            <a:r>
              <a:rPr lang="ru-RU" dirty="0" smtClean="0"/>
              <a:t>: концепция устойчивого развития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Средство</a:t>
            </a:r>
            <a:r>
              <a:rPr lang="ru-RU" dirty="0" smtClean="0"/>
              <a:t>: биотопливо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0715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2. </a:t>
            </a:r>
            <a:r>
              <a:rPr lang="ru-RU" sz="3600" dirty="0" smtClean="0"/>
              <a:t>Эволюция производства биотоплива в Бразилии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Программа </a:t>
            </a:r>
            <a:r>
              <a:rPr lang="ru-RU" dirty="0" smtClean="0"/>
              <a:t>«</a:t>
            </a:r>
            <a:r>
              <a:rPr lang="en-US" dirty="0" smtClean="0"/>
              <a:t>Pro</a:t>
            </a:r>
            <a:r>
              <a:rPr lang="ru-RU" dirty="0" err="1" smtClean="0"/>
              <a:t>á</a:t>
            </a:r>
            <a:r>
              <a:rPr lang="en-US" dirty="0" err="1" smtClean="0"/>
              <a:t>lcool</a:t>
            </a:r>
            <a:r>
              <a:rPr lang="ru-RU" dirty="0" smtClean="0"/>
              <a:t>» (этанол)</a:t>
            </a:r>
          </a:p>
          <a:p>
            <a:endParaRPr lang="ru-RU" dirty="0" smtClean="0"/>
          </a:p>
          <a:p>
            <a:r>
              <a:rPr lang="en-US" dirty="0" smtClean="0"/>
              <a:t>Flexible Fuel Vehicles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Национальная </a:t>
            </a:r>
            <a:r>
              <a:rPr lang="ru-RU" dirty="0" err="1" smtClean="0"/>
              <a:t>биодизельная</a:t>
            </a:r>
            <a:r>
              <a:rPr lang="ru-RU" dirty="0" smtClean="0"/>
              <a:t> программа</a:t>
            </a:r>
          </a:p>
          <a:p>
            <a:endParaRPr lang="ru-RU" dirty="0" smtClean="0"/>
          </a:p>
          <a:p>
            <a:r>
              <a:rPr lang="ru-RU" dirty="0" smtClean="0"/>
              <a:t>Неоспоримое лидерство и большие перспективы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 </a:t>
            </a:r>
            <a:r>
              <a:rPr lang="ru-RU" sz="3200" dirty="0" smtClean="0"/>
              <a:t>Эволюция производства биотоплива в </a:t>
            </a:r>
            <a:r>
              <a:rPr lang="ru-RU" sz="3200" dirty="0" smtClean="0"/>
              <a:t>США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 по чистому воздуху</a:t>
            </a:r>
          </a:p>
          <a:p>
            <a:endParaRPr lang="ru-RU" dirty="0" smtClean="0"/>
          </a:p>
          <a:p>
            <a:r>
              <a:rPr lang="ru-RU" dirty="0" smtClean="0"/>
              <a:t>Энергетический билль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Национальный </a:t>
            </a:r>
            <a:r>
              <a:rPr lang="ru-RU" dirty="0" err="1" smtClean="0"/>
              <a:t>биодизельный</a:t>
            </a:r>
            <a:r>
              <a:rPr lang="ru-RU" dirty="0" smtClean="0"/>
              <a:t> комитет</a:t>
            </a:r>
          </a:p>
          <a:p>
            <a:endParaRPr lang="ru-RU" dirty="0" smtClean="0"/>
          </a:p>
          <a:p>
            <a:r>
              <a:rPr lang="ru-RU" dirty="0" err="1" smtClean="0"/>
              <a:t>Биодизельное</a:t>
            </a:r>
            <a:r>
              <a:rPr lang="ru-RU" dirty="0" smtClean="0"/>
              <a:t> лобби под вопросом!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5898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4. </a:t>
            </a:r>
            <a:r>
              <a:rPr lang="ru-RU" sz="3600" dirty="0" smtClean="0"/>
              <a:t>Биотопливо как потенциальное средство глобального энергетического регулирования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Критика о пользе биотоплива для мировой энергетики</a:t>
            </a:r>
          </a:p>
          <a:p>
            <a:r>
              <a:rPr lang="ru-RU" dirty="0" smtClean="0"/>
              <a:t>Уменьшение </a:t>
            </a:r>
            <a:r>
              <a:rPr lang="ru-RU" dirty="0" smtClean="0"/>
              <a:t>выбросов парниковых </a:t>
            </a:r>
            <a:r>
              <a:rPr lang="ru-RU" dirty="0" smtClean="0"/>
              <a:t>газов???</a:t>
            </a:r>
          </a:p>
          <a:p>
            <a:r>
              <a:rPr lang="ru-RU" dirty="0" smtClean="0"/>
              <a:t>Стратегический энергетический диалог Бразилии и США</a:t>
            </a:r>
          </a:p>
          <a:p>
            <a:r>
              <a:rPr lang="ru-RU" dirty="0" smtClean="0"/>
              <a:t>Борьба с кризисом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Биотопливо </a:t>
            </a:r>
            <a:r>
              <a:rPr lang="ru-RU" sz="3600" dirty="0" smtClean="0"/>
              <a:t>является не только элементом регулирования энергетической безопасности, но и необходимым условием для перехода к стратегии устойчивого развития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8062912" cy="17526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Презентация подготовлена:</a:t>
            </a:r>
          </a:p>
          <a:p>
            <a:r>
              <a:rPr lang="ru-RU" dirty="0" smtClean="0"/>
              <a:t>Ткачевой Е. Д.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167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ПОЛИТИКА БРАЗИЛИИ И США В СФЕРЕ ПРОИЗВОДСТВА БИОТОПЛИВА КАК ЭЛЕМЕНТ РЕГУЛИРОВАНИЯ ГЛОБАЛЬНОЙ ЭНЕРГЕТИЧЕСКОЙ БЕЗОПАСНОСТИ</vt:lpstr>
      <vt:lpstr>План</vt:lpstr>
      <vt:lpstr>1. Биотопливо в концепции устойчивого развития</vt:lpstr>
      <vt:lpstr>2. Эволюция производства биотоплива в Бразилии </vt:lpstr>
      <vt:lpstr>3. Эволюция производства биотоплива в США</vt:lpstr>
      <vt:lpstr>4. Биотопливо как потенциальное средство глобального энергетического регулирования </vt:lpstr>
      <vt:lpstr>Вывод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 БРАЗИЛИИ И США В СФЕРЕ ПРОИЗВОДСТВА БИОТОПЛИВА КАК ЭЛЕМЕНТ РЕГУЛИРОВАНИЯ ГЛОБАЛЬНОЙ ЭНЕРГЕТИЧЕСКОЙ БЕЗОПАСНОСТИ</dc:title>
  <dc:creator>Lenok</dc:creator>
  <cp:lastModifiedBy>Lenok</cp:lastModifiedBy>
  <cp:revision>3</cp:revision>
  <dcterms:created xsi:type="dcterms:W3CDTF">2015-11-28T20:11:08Z</dcterms:created>
  <dcterms:modified xsi:type="dcterms:W3CDTF">2015-11-28T20:42:39Z</dcterms:modified>
</cp:coreProperties>
</file>