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Graphik Light"/>
        <a:ea typeface="Graphik Light"/>
        <a:cs typeface="Graphik Light"/>
        <a:sym typeface="Graphik Light"/>
      </a:defRPr>
    </a:lvl1pPr>
    <a:lvl2pPr marL="0" marR="0" indent="45720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Graphik Light"/>
        <a:ea typeface="Graphik Light"/>
        <a:cs typeface="Graphik Light"/>
        <a:sym typeface="Graphik Light"/>
      </a:defRPr>
    </a:lvl2pPr>
    <a:lvl3pPr marL="0" marR="0" indent="91440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Graphik Light"/>
        <a:ea typeface="Graphik Light"/>
        <a:cs typeface="Graphik Light"/>
        <a:sym typeface="Graphik Light"/>
      </a:defRPr>
    </a:lvl3pPr>
    <a:lvl4pPr marL="0" marR="0" indent="137160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Graphik Light"/>
        <a:ea typeface="Graphik Light"/>
        <a:cs typeface="Graphik Light"/>
        <a:sym typeface="Graphik Light"/>
      </a:defRPr>
    </a:lvl4pPr>
    <a:lvl5pPr marL="0" marR="0" indent="182880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Graphik Light"/>
        <a:ea typeface="Graphik Light"/>
        <a:cs typeface="Graphik Light"/>
        <a:sym typeface="Graphik Light"/>
      </a:defRPr>
    </a:lvl5pPr>
    <a:lvl6pPr marL="0" marR="0" indent="228600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Graphik Light"/>
        <a:ea typeface="Graphik Light"/>
        <a:cs typeface="Graphik Light"/>
        <a:sym typeface="Graphik Light"/>
      </a:defRPr>
    </a:lvl6pPr>
    <a:lvl7pPr marL="0" marR="0" indent="274320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Graphik Light"/>
        <a:ea typeface="Graphik Light"/>
        <a:cs typeface="Graphik Light"/>
        <a:sym typeface="Graphik Light"/>
      </a:defRPr>
    </a:lvl7pPr>
    <a:lvl8pPr marL="0" marR="0" indent="320040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Graphik Light"/>
        <a:ea typeface="Graphik Light"/>
        <a:cs typeface="Graphik Light"/>
        <a:sym typeface="Graphik Light"/>
      </a:defRPr>
    </a:lvl8pPr>
    <a:lvl9pPr marL="0" marR="0" indent="365760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Graphik Light"/>
        <a:ea typeface="Graphik Light"/>
        <a:cs typeface="Graphik Light"/>
        <a:sym typeface="Graphik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D5D5D5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D5D5D5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firstCol>
    <a:lastRow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-357243"/>
              <a:satOff val="7293"/>
              <a:lumOff val="8906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D5D5D5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chemeClr val="accent3">
              <a:satOff val="1412"/>
              <a:lumOff val="16412"/>
            </a:schemeClr>
          </a:solidFill>
        </a:fill>
      </a:tcStyle>
    </a:firstCol>
    <a:lastRow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>
                  <a:satOff val="1412"/>
                  <a:lumOff val="16412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6E937E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FFF171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A51B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E1A84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chemeClr val="accent4">
              <a:hueOff val="103425"/>
              <a:satOff val="-7243"/>
              <a:lumOff val="9921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chemeClr val="accent5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chemeClr val="accent5">
              <a:lumOff val="-14283"/>
            </a:schemeClr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5">
                  <a:lumOff val="-14283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chemeClr val="accent5">
              <a:satOff val="-6299"/>
              <a:lumOff val="-32309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5D5D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9" name="Shape 16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ヒラギノ角ゴ ProN W3"/>
        <a:ea typeface="ヒラギノ角ゴ ProN W3"/>
        <a:cs typeface="ヒラギノ角ゴ ProN W3"/>
        <a:sym typeface="ヒラギノ角ゴ ProN W3"/>
      </a:defRPr>
    </a:lvl1pPr>
    <a:lvl2pPr indent="228600" defTabSz="457200" latinLnBrk="0">
      <a:lnSpc>
        <a:spcPct val="117999"/>
      </a:lnSpc>
      <a:defRPr sz="2200">
        <a:latin typeface="ヒラギノ角ゴ ProN W3"/>
        <a:ea typeface="ヒラギノ角ゴ ProN W3"/>
        <a:cs typeface="ヒラギノ角ゴ ProN W3"/>
        <a:sym typeface="ヒラギノ角ゴ ProN W3"/>
      </a:defRPr>
    </a:lvl2pPr>
    <a:lvl3pPr indent="457200" defTabSz="457200" latinLnBrk="0">
      <a:lnSpc>
        <a:spcPct val="117999"/>
      </a:lnSpc>
      <a:defRPr sz="2200">
        <a:latin typeface="ヒラギノ角ゴ ProN W3"/>
        <a:ea typeface="ヒラギノ角ゴ ProN W3"/>
        <a:cs typeface="ヒラギノ角ゴ ProN W3"/>
        <a:sym typeface="ヒラギノ角ゴ ProN W3"/>
      </a:defRPr>
    </a:lvl3pPr>
    <a:lvl4pPr indent="685800" defTabSz="457200" latinLnBrk="0">
      <a:lnSpc>
        <a:spcPct val="117999"/>
      </a:lnSpc>
      <a:defRPr sz="2200">
        <a:latin typeface="ヒラギノ角ゴ ProN W3"/>
        <a:ea typeface="ヒラギノ角ゴ ProN W3"/>
        <a:cs typeface="ヒラギノ角ゴ ProN W3"/>
        <a:sym typeface="ヒラギノ角ゴ ProN W3"/>
      </a:defRPr>
    </a:lvl4pPr>
    <a:lvl5pPr indent="914400" defTabSz="457200" latinLnBrk="0">
      <a:lnSpc>
        <a:spcPct val="117999"/>
      </a:lnSpc>
      <a:defRPr sz="2200">
        <a:latin typeface="ヒラギノ角ゴ ProN W3"/>
        <a:ea typeface="ヒラギノ角ゴ ProN W3"/>
        <a:cs typeface="ヒラギノ角ゴ ProN W3"/>
        <a:sym typeface="ヒラギノ角ゴ ProN W3"/>
      </a:defRPr>
    </a:lvl5pPr>
    <a:lvl6pPr indent="1143000" defTabSz="457200" latinLnBrk="0">
      <a:lnSpc>
        <a:spcPct val="117999"/>
      </a:lnSpc>
      <a:defRPr sz="2200">
        <a:latin typeface="ヒラギノ角ゴ ProN W3"/>
        <a:ea typeface="ヒラギノ角ゴ ProN W3"/>
        <a:cs typeface="ヒラギノ角ゴ ProN W3"/>
        <a:sym typeface="ヒラギノ角ゴ ProN W3"/>
      </a:defRPr>
    </a:lvl6pPr>
    <a:lvl7pPr indent="1371600" defTabSz="457200" latinLnBrk="0">
      <a:lnSpc>
        <a:spcPct val="117999"/>
      </a:lnSpc>
      <a:defRPr sz="2200">
        <a:latin typeface="ヒラギノ角ゴ ProN W3"/>
        <a:ea typeface="ヒラギノ角ゴ ProN W3"/>
        <a:cs typeface="ヒラギノ角ゴ ProN W3"/>
        <a:sym typeface="ヒラギノ角ゴ ProN W3"/>
      </a:defRPr>
    </a:lvl7pPr>
    <a:lvl8pPr indent="1600200" defTabSz="457200" latinLnBrk="0">
      <a:lnSpc>
        <a:spcPct val="117999"/>
      </a:lnSpc>
      <a:defRPr sz="2200">
        <a:latin typeface="ヒラギノ角ゴ ProN W3"/>
        <a:ea typeface="ヒラギノ角ゴ ProN W3"/>
        <a:cs typeface="ヒラギノ角ゴ ProN W3"/>
        <a:sym typeface="ヒラギノ角ゴ ProN W3"/>
      </a:defRPr>
    </a:lvl8pPr>
    <a:lvl9pPr indent="1828800" defTabSz="457200" latinLnBrk="0">
      <a:lnSpc>
        <a:spcPct val="117999"/>
      </a:lnSpc>
      <a:defRPr sz="2200">
        <a:latin typeface="ヒラギノ角ゴ ProN W3"/>
        <a:ea typeface="ヒラギノ角ゴ ProN W3"/>
        <a:cs typeface="ヒラギノ角ゴ ProN W3"/>
        <a:sym typeface="ヒラギノ角ゴ ProN W3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タイトル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作者と日付"/>
          <p:cNvSpPr txBox="1"/>
          <p:nvPr>
            <p:ph type="body" sz="quarter" idx="21" hasCustomPrompt="1"/>
          </p:nvPr>
        </p:nvSpPr>
        <p:spPr>
          <a:xfrm>
            <a:off x="1206500" y="12268950"/>
            <a:ext cx="21971000" cy="660401"/>
          </a:xfrm>
          <a:prstGeom prst="rect">
            <a:avLst/>
          </a:prstGeom>
        </p:spPr>
        <p:txBody>
          <a:bodyPr lIns="45719" tIns="45719" rIns="45719" bIns="45719" anchor="b"/>
          <a:lstStyle>
            <a:lvl1pPr marL="0" indent="0" defTabSz="825500">
              <a:spcBef>
                <a:spcPts val="0"/>
              </a:spcBef>
              <a:buSzTx/>
              <a:buNone/>
              <a:defRPr sz="3300">
                <a:latin typeface="Produkt Light"/>
                <a:ea typeface="Produkt Light"/>
                <a:cs typeface="Produkt Light"/>
                <a:sym typeface="Produkt Light"/>
              </a:defRPr>
            </a:lvl1pPr>
          </a:lstStyle>
          <a:p>
            <a:pPr/>
            <a:r>
              <a:t>作者と日付</a:t>
            </a:r>
          </a:p>
        </p:txBody>
      </p:sp>
      <p:sp>
        <p:nvSpPr>
          <p:cNvPr id="12" name="本文レベル1…"/>
          <p:cNvSpPr txBox="1"/>
          <p:nvPr>
            <p:ph type="body" sz="quarter" idx="1" hasCustomPrompt="1"/>
          </p:nvPr>
        </p:nvSpPr>
        <p:spPr>
          <a:xfrm>
            <a:off x="1206500" y="7353300"/>
            <a:ext cx="21971000" cy="2006600"/>
          </a:xfrm>
          <a:prstGeom prst="rect">
            <a:avLst/>
          </a:prstGeom>
        </p:spPr>
        <p:txBody>
          <a:bodyPr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  <a:lvl2pPr marL="0" indent="4572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2pPr>
            <a:lvl3pPr marL="0" indent="9144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3pPr>
            <a:lvl4pPr marL="0" indent="13716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4pPr>
            <a:lvl5pPr marL="0" indent="18288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5pPr>
          </a:lstStyle>
          <a:p>
            <a:pPr/>
            <a:r>
              <a:t>プレゼンテーションのサブタイトル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3" name="プレゼンテーションのタイトル"/>
          <p:cNvSpPr txBox="1"/>
          <p:nvPr>
            <p:ph type="title" hasCustomPrompt="1"/>
          </p:nvPr>
        </p:nvSpPr>
        <p:spPr>
          <a:xfrm>
            <a:off x="1206500" y="2616200"/>
            <a:ext cx="21971004" cy="4648200"/>
          </a:xfrm>
          <a:prstGeom prst="rect">
            <a:avLst/>
          </a:prstGeom>
        </p:spPr>
        <p:txBody>
          <a:bodyPr anchor="b"/>
          <a:lstStyle>
            <a:lvl1pPr defTabSz="355600">
              <a:defRPr spc="-119" sz="12000"/>
            </a:lvl1pPr>
          </a:lstStyle>
          <a:p>
            <a:pPr/>
            <a:r>
              <a:t>プレゼンテーションのタイトル</a:t>
            </a:r>
          </a:p>
        </p:txBody>
      </p:sp>
      <p:sp>
        <p:nvSpPr>
          <p:cNvPr id="14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スライドのサブタイトル"/>
          <p:cNvSpPr txBox="1"/>
          <p:nvPr>
            <p:ph type="body" sz="quarter" idx="21" hasCustomPrompt="1"/>
          </p:nvPr>
        </p:nvSpPr>
        <p:spPr>
          <a:xfrm>
            <a:off x="1206500" y="2324100"/>
            <a:ext cx="21971000" cy="10033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</a:lstStyle>
          <a:p>
            <a:pPr/>
            <a:r>
              <a:t>スライドのサブタイトル</a:t>
            </a:r>
          </a:p>
        </p:txBody>
      </p:sp>
      <p:sp>
        <p:nvSpPr>
          <p:cNvPr id="100" name="スライドのタイトル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スライドのタイトル</a:t>
            </a:r>
          </a:p>
        </p:txBody>
      </p:sp>
      <p:sp>
        <p:nvSpPr>
          <p:cNvPr id="101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議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議題のサブタイトル"/>
          <p:cNvSpPr txBox="1"/>
          <p:nvPr>
            <p:ph type="body" sz="quarter" idx="21" hasCustomPrompt="1"/>
          </p:nvPr>
        </p:nvSpPr>
        <p:spPr>
          <a:xfrm>
            <a:off x="1206500" y="2324100"/>
            <a:ext cx="21971000" cy="10033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</a:lstStyle>
          <a:p>
            <a:pPr/>
            <a:r>
              <a:t>議題のサブタイトル</a:t>
            </a:r>
          </a:p>
        </p:txBody>
      </p:sp>
      <p:sp>
        <p:nvSpPr>
          <p:cNvPr id="109" name="本文レベル1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>
              <a:spcBef>
                <a:spcPts val="6000"/>
              </a:spcBef>
              <a:buSzTx/>
              <a:buNone/>
              <a:defRPr sz="5000"/>
            </a:lvl1pPr>
            <a:lvl2pPr marL="0" indent="457200">
              <a:spcBef>
                <a:spcPts val="6000"/>
              </a:spcBef>
              <a:buSzTx/>
              <a:buNone/>
              <a:defRPr sz="5000"/>
            </a:lvl2pPr>
            <a:lvl3pPr marL="0" indent="914400">
              <a:spcBef>
                <a:spcPts val="6000"/>
              </a:spcBef>
              <a:buSzTx/>
              <a:buNone/>
              <a:defRPr sz="5000"/>
            </a:lvl3pPr>
            <a:lvl4pPr marL="0" indent="1371600">
              <a:spcBef>
                <a:spcPts val="6000"/>
              </a:spcBef>
              <a:buSzTx/>
              <a:buNone/>
              <a:defRPr sz="5000"/>
            </a:lvl4pPr>
            <a:lvl5pPr marL="0" indent="1828800">
              <a:spcBef>
                <a:spcPts val="6000"/>
              </a:spcBef>
              <a:buSzTx/>
              <a:buNone/>
              <a:defRPr sz="5000"/>
            </a:lvl5pPr>
          </a:lstStyle>
          <a:p>
            <a:pPr/>
            <a:r>
              <a:t>議題のトピック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0" name="議題のタイトル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議題のタイトル</a:t>
            </a:r>
          </a:p>
        </p:txBody>
      </p:sp>
      <p:sp>
        <p:nvSpPr>
          <p:cNvPr id="111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ステートメン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本文レベル1…"/>
          <p:cNvSpPr txBox="1"/>
          <p:nvPr>
            <p:ph type="body" sz="half" idx="1" hasCustomPrompt="1"/>
          </p:nvPr>
        </p:nvSpPr>
        <p:spPr>
          <a:xfrm>
            <a:off x="1206500" y="4191000"/>
            <a:ext cx="21971000" cy="4089400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pc="-119" sz="12000">
                <a:latin typeface="+mn-lt"/>
                <a:ea typeface="+mn-ea"/>
                <a:cs typeface="+mn-cs"/>
                <a:sym typeface="Produkt Extralight"/>
              </a:defRPr>
            </a:lvl1pPr>
            <a:lvl2pPr marL="0" indent="45720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pc="-119" sz="12000">
                <a:latin typeface="+mn-lt"/>
                <a:ea typeface="+mn-ea"/>
                <a:cs typeface="+mn-cs"/>
                <a:sym typeface="Produkt Extralight"/>
              </a:defRPr>
            </a:lvl2pPr>
            <a:lvl3pPr marL="0" indent="91440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pc="-119" sz="12000">
                <a:latin typeface="+mn-lt"/>
                <a:ea typeface="+mn-ea"/>
                <a:cs typeface="+mn-cs"/>
                <a:sym typeface="Produkt Extralight"/>
              </a:defRPr>
            </a:lvl3pPr>
            <a:lvl4pPr marL="0" indent="137160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pc="-119" sz="12000">
                <a:latin typeface="+mn-lt"/>
                <a:ea typeface="+mn-ea"/>
                <a:cs typeface="+mn-cs"/>
                <a:sym typeface="Produkt Extralight"/>
              </a:defRPr>
            </a:lvl4pPr>
            <a:lvl5pPr marL="0" indent="182880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pc="-119" sz="12000">
                <a:latin typeface="+mn-lt"/>
                <a:ea typeface="+mn-ea"/>
                <a:cs typeface="+mn-cs"/>
                <a:sym typeface="Produkt Extralight"/>
              </a:defRPr>
            </a:lvl5pPr>
          </a:lstStyle>
          <a:p>
            <a:pPr/>
            <a:r>
              <a:t>ステートメント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9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ビッグファク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本文レベル1…"/>
          <p:cNvSpPr txBox="1"/>
          <p:nvPr>
            <p:ph type="body" idx="1" hasCustomPrompt="1"/>
          </p:nvPr>
        </p:nvSpPr>
        <p:spPr>
          <a:xfrm>
            <a:off x="1206500" y="1206500"/>
            <a:ext cx="21971000" cy="7353300"/>
          </a:xfrm>
          <a:prstGeom prst="rect">
            <a:avLst/>
          </a:prstGeom>
        </p:spPr>
        <p:txBody>
          <a:bodyPr anchor="b"/>
          <a:lstStyle>
            <a:lvl1pPr marL="0" indent="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pc="-1750" sz="35000">
                <a:latin typeface="+mn-lt"/>
                <a:ea typeface="+mn-ea"/>
                <a:cs typeface="+mn-cs"/>
                <a:sym typeface="Produkt Extralight"/>
              </a:defRPr>
            </a:lvl1pPr>
            <a:lvl2pPr marL="0" indent="45720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pc="-1750" sz="35000">
                <a:latin typeface="+mn-lt"/>
                <a:ea typeface="+mn-ea"/>
                <a:cs typeface="+mn-cs"/>
                <a:sym typeface="Produkt Extralight"/>
              </a:defRPr>
            </a:lvl2pPr>
            <a:lvl3pPr marL="0" indent="91440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pc="-1750" sz="35000">
                <a:latin typeface="+mn-lt"/>
                <a:ea typeface="+mn-ea"/>
                <a:cs typeface="+mn-cs"/>
                <a:sym typeface="Produkt Extralight"/>
              </a:defRPr>
            </a:lvl3pPr>
            <a:lvl4pPr marL="0" indent="137160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pc="-1750" sz="35000">
                <a:latin typeface="+mn-lt"/>
                <a:ea typeface="+mn-ea"/>
                <a:cs typeface="+mn-cs"/>
                <a:sym typeface="Produkt Extralight"/>
              </a:defRPr>
            </a:lvl4pPr>
            <a:lvl5pPr marL="0" indent="182880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pc="-1750" sz="35000">
                <a:latin typeface="+mn-lt"/>
                <a:ea typeface="+mn-ea"/>
                <a:cs typeface="+mn-cs"/>
                <a:sym typeface="Produkt Extralight"/>
              </a:defRPr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27" name="ファクト情報"/>
          <p:cNvSpPr txBox="1"/>
          <p:nvPr>
            <p:ph type="body" sz="quarter" idx="21" hasCustomPrompt="1"/>
          </p:nvPr>
        </p:nvSpPr>
        <p:spPr>
          <a:xfrm>
            <a:off x="1206500" y="8128000"/>
            <a:ext cx="21971000" cy="10795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90000"/>
              </a:lnSpc>
              <a:spcBef>
                <a:spcPts val="0"/>
              </a:spcBef>
              <a:buSzTx/>
              <a:buNone/>
              <a:defRPr spc="-55" sz="5500">
                <a:latin typeface="+mn-lt"/>
                <a:ea typeface="+mn-ea"/>
                <a:cs typeface="+mn-cs"/>
                <a:sym typeface="Produkt Extralight"/>
              </a:defRPr>
            </a:lvl1pPr>
          </a:lstStyle>
          <a:p>
            <a:pPr/>
            <a:r>
              <a:t>ファクト情報</a:t>
            </a:r>
          </a:p>
        </p:txBody>
      </p:sp>
      <p:sp>
        <p:nvSpPr>
          <p:cNvPr id="128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引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属性"/>
          <p:cNvSpPr txBox="1"/>
          <p:nvPr>
            <p:ph type="body" sz="quarter" idx="21" hasCustomPrompt="1"/>
          </p:nvPr>
        </p:nvSpPr>
        <p:spPr>
          <a:xfrm>
            <a:off x="5461000" y="9563100"/>
            <a:ext cx="13728700" cy="6985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SzTx/>
              <a:buNone/>
              <a:defRPr sz="3600">
                <a:latin typeface="Produkt Light"/>
                <a:ea typeface="Produkt Light"/>
                <a:cs typeface="Produkt Light"/>
                <a:sym typeface="Produkt Light"/>
              </a:defRPr>
            </a:lvl1pPr>
          </a:lstStyle>
          <a:p>
            <a:pPr/>
            <a:r>
              <a:t>属性</a:t>
            </a:r>
          </a:p>
        </p:txBody>
      </p:sp>
      <p:sp>
        <p:nvSpPr>
          <p:cNvPr id="136" name="本文レベル1…"/>
          <p:cNvSpPr txBox="1"/>
          <p:nvPr>
            <p:ph type="body" sz="quarter" idx="1" hasCustomPrompt="1"/>
          </p:nvPr>
        </p:nvSpPr>
        <p:spPr>
          <a:xfrm>
            <a:off x="5194300" y="4165600"/>
            <a:ext cx="13995400" cy="4432300"/>
          </a:xfrm>
          <a:prstGeom prst="rect">
            <a:avLst/>
          </a:prstGeom>
        </p:spPr>
        <p:txBody>
          <a:bodyPr anchor="b"/>
          <a:lstStyle>
            <a:lvl1pPr marL="254000" indent="-254000" defTabSz="2438400">
              <a:lnSpc>
                <a:spcPct val="90000"/>
              </a:lnSpc>
              <a:spcBef>
                <a:spcPts val="0"/>
              </a:spcBef>
              <a:buSzTx/>
              <a:buNone/>
              <a:defRPr spc="-93" sz="9300">
                <a:latin typeface="+mn-lt"/>
                <a:ea typeface="+mn-ea"/>
                <a:cs typeface="+mn-cs"/>
                <a:sym typeface="Produkt Extralight"/>
              </a:defRPr>
            </a:lvl1pPr>
            <a:lvl2pPr marL="254000" indent="203200" defTabSz="2438400">
              <a:lnSpc>
                <a:spcPct val="90000"/>
              </a:lnSpc>
              <a:spcBef>
                <a:spcPts val="0"/>
              </a:spcBef>
              <a:buSzTx/>
              <a:buNone/>
              <a:defRPr spc="-93" sz="9300">
                <a:latin typeface="+mn-lt"/>
                <a:ea typeface="+mn-ea"/>
                <a:cs typeface="+mn-cs"/>
                <a:sym typeface="Produkt Extralight"/>
              </a:defRPr>
            </a:lvl2pPr>
            <a:lvl3pPr marL="254000" indent="660400" defTabSz="2438400">
              <a:lnSpc>
                <a:spcPct val="90000"/>
              </a:lnSpc>
              <a:spcBef>
                <a:spcPts val="0"/>
              </a:spcBef>
              <a:buSzTx/>
              <a:buNone/>
              <a:defRPr spc="-93" sz="9300">
                <a:latin typeface="+mn-lt"/>
                <a:ea typeface="+mn-ea"/>
                <a:cs typeface="+mn-cs"/>
                <a:sym typeface="Produkt Extralight"/>
              </a:defRPr>
            </a:lvl3pPr>
            <a:lvl4pPr marL="254000" indent="1117600" defTabSz="2438400">
              <a:lnSpc>
                <a:spcPct val="90000"/>
              </a:lnSpc>
              <a:spcBef>
                <a:spcPts val="0"/>
              </a:spcBef>
              <a:buSzTx/>
              <a:buNone/>
              <a:defRPr spc="-93" sz="9300">
                <a:latin typeface="+mn-lt"/>
                <a:ea typeface="+mn-ea"/>
                <a:cs typeface="+mn-cs"/>
                <a:sym typeface="Produkt Extralight"/>
              </a:defRPr>
            </a:lvl4pPr>
            <a:lvl5pPr marL="254000" indent="1574800" defTabSz="2438400">
              <a:lnSpc>
                <a:spcPct val="90000"/>
              </a:lnSpc>
              <a:spcBef>
                <a:spcPts val="0"/>
              </a:spcBef>
              <a:buSzTx/>
              <a:buNone/>
              <a:defRPr spc="-93" sz="9300">
                <a:latin typeface="+mn-lt"/>
                <a:ea typeface="+mn-ea"/>
                <a:cs typeface="+mn-cs"/>
                <a:sym typeface="Produkt Extralight"/>
              </a:defRPr>
            </a:lvl5pPr>
          </a:lstStyle>
          <a:p>
            <a:pPr/>
            <a:r>
              <a:t>“重要な引用”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37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画像（3点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何層にも重なって湾曲した白い模様のクローズアップ"/>
          <p:cNvSpPr/>
          <p:nvPr>
            <p:ph type="pic" sz="quarter" idx="21"/>
          </p:nvPr>
        </p:nvSpPr>
        <p:spPr>
          <a:xfrm>
            <a:off x="1257300" y="3213100"/>
            <a:ext cx="7289800" cy="7289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5" name="何層にも重なった灰色の石の模様のクローズアップ"/>
          <p:cNvSpPr/>
          <p:nvPr>
            <p:ph type="pic" sz="quarter" idx="22"/>
          </p:nvPr>
        </p:nvSpPr>
        <p:spPr>
          <a:xfrm>
            <a:off x="7353300" y="3632200"/>
            <a:ext cx="9677400" cy="6451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6" name="白いうね模様のクローズアップ"/>
          <p:cNvSpPr/>
          <p:nvPr>
            <p:ph type="pic" sz="quarter" idx="23"/>
          </p:nvPr>
        </p:nvSpPr>
        <p:spPr>
          <a:xfrm>
            <a:off x="14621933" y="3632200"/>
            <a:ext cx="9677401" cy="645725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7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写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影のある、角度が付いた斬新な白い廊下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55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タイトル&amp;画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湾曲した斬新な白い建造物"/>
          <p:cNvSpPr/>
          <p:nvPr>
            <p:ph type="pic" idx="21"/>
          </p:nvPr>
        </p:nvSpPr>
        <p:spPr>
          <a:xfrm>
            <a:off x="0" y="-5397500"/>
            <a:ext cx="27190700" cy="203930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作者と日付"/>
          <p:cNvSpPr txBox="1"/>
          <p:nvPr>
            <p:ph type="body" sz="quarter" idx="22" hasCustomPrompt="1"/>
          </p:nvPr>
        </p:nvSpPr>
        <p:spPr>
          <a:xfrm>
            <a:off x="1206500" y="12268200"/>
            <a:ext cx="21971000" cy="660400"/>
          </a:xfrm>
          <a:prstGeom prst="rect">
            <a:avLst/>
          </a:prstGeom>
        </p:spPr>
        <p:txBody>
          <a:bodyPr lIns="45719" tIns="45719" rIns="45719" bIns="45719" anchor="b"/>
          <a:lstStyle>
            <a:lvl1pPr marL="0" indent="0" defTabSz="825500">
              <a:spcBef>
                <a:spcPts val="0"/>
              </a:spcBef>
              <a:buSzTx/>
              <a:buNone/>
              <a:defRPr sz="3300">
                <a:latin typeface="Produkt Light"/>
                <a:ea typeface="Produkt Light"/>
                <a:cs typeface="Produkt Light"/>
                <a:sym typeface="Produkt Light"/>
              </a:defRPr>
            </a:lvl1pPr>
          </a:lstStyle>
          <a:p>
            <a:pPr/>
            <a:r>
              <a:t>作者と日付</a:t>
            </a:r>
          </a:p>
        </p:txBody>
      </p:sp>
      <p:sp>
        <p:nvSpPr>
          <p:cNvPr id="23" name="本文レベル1…"/>
          <p:cNvSpPr txBox="1"/>
          <p:nvPr>
            <p:ph type="body" sz="quarter" idx="1" hasCustomPrompt="1"/>
          </p:nvPr>
        </p:nvSpPr>
        <p:spPr>
          <a:xfrm>
            <a:off x="1206500" y="7353300"/>
            <a:ext cx="21971000" cy="2006600"/>
          </a:xfrm>
          <a:prstGeom prst="rect">
            <a:avLst/>
          </a:prstGeom>
        </p:spPr>
        <p:txBody>
          <a:bodyPr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  <a:lvl2pPr marL="0" indent="4572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2pPr>
            <a:lvl3pPr marL="0" indent="9144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3pPr>
            <a:lvl4pPr marL="0" indent="13716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4pPr>
            <a:lvl5pPr marL="0" indent="18288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5pPr>
          </a:lstStyle>
          <a:p>
            <a:pPr/>
            <a:r>
              <a:t>プレゼンテーションのサブタイトル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プレゼンテーションのタイトル"/>
          <p:cNvSpPr txBox="1"/>
          <p:nvPr>
            <p:ph type="title" hasCustomPrompt="1"/>
          </p:nvPr>
        </p:nvSpPr>
        <p:spPr>
          <a:xfrm>
            <a:off x="1206500" y="2616200"/>
            <a:ext cx="21971004" cy="4648200"/>
          </a:xfrm>
          <a:prstGeom prst="rect">
            <a:avLst/>
          </a:prstGeom>
        </p:spPr>
        <p:txBody>
          <a:bodyPr anchor="b"/>
          <a:lstStyle>
            <a:lvl1pPr defTabSz="355600">
              <a:defRPr spc="-119" sz="12000"/>
            </a:lvl1pPr>
          </a:lstStyle>
          <a:p>
            <a:pPr/>
            <a:r>
              <a:t>プレゼンテーションのタイトル</a:t>
            </a:r>
          </a:p>
        </p:txBody>
      </p:sp>
      <p:sp>
        <p:nvSpPr>
          <p:cNvPr id="25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タイトル&amp;画像（代替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何層にも重なって湾曲した白い模様のクローズアップ"/>
          <p:cNvSpPr/>
          <p:nvPr>
            <p:ph type="pic" idx="21"/>
          </p:nvPr>
        </p:nvSpPr>
        <p:spPr>
          <a:xfrm>
            <a:off x="11569700" y="0"/>
            <a:ext cx="13716000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スライドのタイトル"/>
          <p:cNvSpPr txBox="1"/>
          <p:nvPr>
            <p:ph type="title" hasCustomPrompt="1"/>
          </p:nvPr>
        </p:nvSpPr>
        <p:spPr>
          <a:xfrm>
            <a:off x="1206500" y="13335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スライドのタイトル</a:t>
            </a:r>
          </a:p>
        </p:txBody>
      </p:sp>
      <p:sp>
        <p:nvSpPr>
          <p:cNvPr id="34" name="本文レベル1…"/>
          <p:cNvSpPr txBox="1"/>
          <p:nvPr>
            <p:ph type="body" sz="quarter" idx="1" hasCustomPrompt="1"/>
          </p:nvPr>
        </p:nvSpPr>
        <p:spPr>
          <a:xfrm>
            <a:off x="1206500" y="7150100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  <a:lvl2pPr marL="0" indent="4572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2pPr>
            <a:lvl3pPr marL="0" indent="9144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3pPr>
            <a:lvl4pPr marL="0" indent="13716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4pPr>
            <a:lvl5pPr marL="0" indent="18288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5pPr>
          </a:lstStyle>
          <a:p>
            <a:pPr/>
            <a:r>
              <a:t>スライドのサブタイトル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タイトル&amp;箇条書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スライドのサブタイトル"/>
          <p:cNvSpPr txBox="1"/>
          <p:nvPr>
            <p:ph type="body" sz="quarter" idx="21" hasCustomPrompt="1"/>
          </p:nvPr>
        </p:nvSpPr>
        <p:spPr>
          <a:xfrm>
            <a:off x="1206500" y="2324100"/>
            <a:ext cx="21971000" cy="10033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</a:lstStyle>
          <a:p>
            <a:pPr/>
            <a:r>
              <a:t>スライドのサブタイトル</a:t>
            </a:r>
          </a:p>
        </p:txBody>
      </p:sp>
      <p:sp>
        <p:nvSpPr>
          <p:cNvPr id="43" name="スライドのタイトル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スライドのタイトル</a:t>
            </a:r>
          </a:p>
        </p:txBody>
      </p:sp>
      <p:sp>
        <p:nvSpPr>
          <p:cNvPr id="44" name="本文レベル1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スライドの箇条書きテキスト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箇条書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本文レベル1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スライドの箇条書きテキスト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タイトル、箇条書き、画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白い湾曲した石の端のクローズアップ"/>
          <p:cNvSpPr/>
          <p:nvPr>
            <p:ph type="pic" idx="21"/>
          </p:nvPr>
        </p:nvSpPr>
        <p:spPr>
          <a:xfrm>
            <a:off x="12382500" y="-1206500"/>
            <a:ext cx="12103100" cy="1614031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1" name="スライドのサブタイトル"/>
          <p:cNvSpPr txBox="1"/>
          <p:nvPr>
            <p:ph type="body" sz="quarter" idx="22" hasCustomPrompt="1"/>
          </p:nvPr>
        </p:nvSpPr>
        <p:spPr>
          <a:xfrm>
            <a:off x="1206500" y="2324100"/>
            <a:ext cx="9779000" cy="10033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</a:lstStyle>
          <a:p>
            <a:pPr/>
            <a:r>
              <a:t>スライドのサブタイトル</a:t>
            </a:r>
          </a:p>
        </p:txBody>
      </p:sp>
      <p:sp>
        <p:nvSpPr>
          <p:cNvPr id="62" name="スライドのタイトル"/>
          <p:cNvSpPr txBox="1"/>
          <p:nvPr>
            <p:ph type="title" hasCustomPrompt="1"/>
          </p:nvPr>
        </p:nvSpPr>
        <p:spPr>
          <a:xfrm>
            <a:off x="1206500" y="635000"/>
            <a:ext cx="9779000" cy="1689100"/>
          </a:xfrm>
          <a:prstGeom prst="rect">
            <a:avLst/>
          </a:prstGeom>
        </p:spPr>
        <p:txBody>
          <a:bodyPr/>
          <a:lstStyle/>
          <a:p>
            <a:pPr/>
            <a:r>
              <a:t>スライドのタイトル</a:t>
            </a:r>
          </a:p>
        </p:txBody>
      </p:sp>
      <p:sp>
        <p:nvSpPr>
          <p:cNvPr id="63" name="本文レベル1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012"/>
          </a:xfrm>
          <a:prstGeom prst="rect">
            <a:avLst/>
          </a:prstGeom>
        </p:spPr>
        <p:txBody>
          <a:bodyPr/>
          <a:lstStyle/>
          <a:p>
            <a:pPr/>
            <a:r>
              <a:t>スライドの箇条書きテキスト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4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タイトル、箇条書き、ライブビデオ（小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スライドのサブタイトル"/>
          <p:cNvSpPr txBox="1"/>
          <p:nvPr>
            <p:ph type="body" sz="quarter" idx="21" hasCustomPrompt="1"/>
          </p:nvPr>
        </p:nvSpPr>
        <p:spPr>
          <a:xfrm>
            <a:off x="1206500" y="2324100"/>
            <a:ext cx="21971000" cy="10033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</a:lstStyle>
          <a:p>
            <a:pPr/>
            <a:r>
              <a:t>スライドのサブタイトル</a:t>
            </a:r>
          </a:p>
        </p:txBody>
      </p:sp>
      <p:sp>
        <p:nvSpPr>
          <p:cNvPr id="72" name="スライドのタイトル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スライドのタイトル</a:t>
            </a:r>
          </a:p>
        </p:txBody>
      </p:sp>
      <p:sp>
        <p:nvSpPr>
          <p:cNvPr id="73" name="本文レベル1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012"/>
          </a:xfrm>
          <a:prstGeom prst="rect">
            <a:avLst/>
          </a:prstGeom>
        </p:spPr>
        <p:txBody>
          <a:bodyPr/>
          <a:lstStyle/>
          <a:p>
            <a:pPr/>
            <a:r>
              <a:t>スライドの箇条書きテキスト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74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タイトル、箇条書き、ライブビデオ（大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スライドのサブタイトル"/>
          <p:cNvSpPr txBox="1"/>
          <p:nvPr>
            <p:ph type="body" sz="quarter" idx="21" hasCustomPrompt="1"/>
          </p:nvPr>
        </p:nvSpPr>
        <p:spPr>
          <a:xfrm>
            <a:off x="1206500" y="2324100"/>
            <a:ext cx="9779000" cy="10033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</a:lstStyle>
          <a:p>
            <a:pPr/>
            <a:r>
              <a:t>スライドのサブタイトル</a:t>
            </a:r>
          </a:p>
        </p:txBody>
      </p:sp>
      <p:sp>
        <p:nvSpPr>
          <p:cNvPr id="82" name="スライドのタイトル"/>
          <p:cNvSpPr txBox="1"/>
          <p:nvPr>
            <p:ph type="title" hasCustomPrompt="1"/>
          </p:nvPr>
        </p:nvSpPr>
        <p:spPr>
          <a:xfrm>
            <a:off x="1206500" y="635000"/>
            <a:ext cx="9779000" cy="1689100"/>
          </a:xfrm>
          <a:prstGeom prst="rect">
            <a:avLst/>
          </a:prstGeom>
        </p:spPr>
        <p:txBody>
          <a:bodyPr/>
          <a:lstStyle/>
          <a:p>
            <a:pPr/>
            <a:r>
              <a:t>スライドのタイトル</a:t>
            </a:r>
          </a:p>
        </p:txBody>
      </p:sp>
      <p:sp>
        <p:nvSpPr>
          <p:cNvPr id="83" name="本文レベル1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012"/>
          </a:xfrm>
          <a:prstGeom prst="rect">
            <a:avLst/>
          </a:prstGeom>
        </p:spPr>
        <p:txBody>
          <a:bodyPr/>
          <a:lstStyle/>
          <a:p>
            <a:pPr/>
            <a:r>
              <a:t>スライドの箇条書きテキスト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84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セク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セクションタイトル"/>
          <p:cNvSpPr txBox="1"/>
          <p:nvPr>
            <p:ph type="title" hasCustomPrompt="1"/>
          </p:nvPr>
        </p:nvSpPr>
        <p:spPr>
          <a:xfrm>
            <a:off x="1206496" y="39116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pc="-119" sz="12000"/>
            </a:lvl1pPr>
          </a:lstStyle>
          <a:p>
            <a:pPr/>
            <a:r>
              <a:t>セクションタイトル</a:t>
            </a:r>
          </a:p>
        </p:txBody>
      </p:sp>
      <p:sp>
        <p:nvSpPr>
          <p:cNvPr id="92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のタイトル"/>
          <p:cNvSpPr txBox="1"/>
          <p:nvPr>
            <p:ph type="title" hasCustomPrompt="1"/>
          </p:nvPr>
        </p:nvSpPr>
        <p:spPr>
          <a:xfrm>
            <a:off x="1206500" y="635000"/>
            <a:ext cx="21971000" cy="1689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スライドのタイトル</a:t>
            </a:r>
          </a:p>
        </p:txBody>
      </p:sp>
      <p:sp>
        <p:nvSpPr>
          <p:cNvPr id="3" name="本文レベル1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スライドの箇条書きテキスト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スライド番号"/>
          <p:cNvSpPr txBox="1"/>
          <p:nvPr>
            <p:ph type="sldNum" sz="quarter" idx="2"/>
          </p:nvPr>
        </p:nvSpPr>
        <p:spPr>
          <a:xfrm>
            <a:off x="23558499" y="12458699"/>
            <a:ext cx="388621" cy="42926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r" defTabSz="584200">
              <a:spcBef>
                <a:spcPts val="0"/>
              </a:spcBef>
              <a:defRPr sz="2000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transition xmlns:p14="http://schemas.microsoft.com/office/powerpoint/2010/main" spd="med" advClick="1"/>
  <p:txStyles>
    <p:titleStyle>
      <a:lvl1pPr marL="0" marR="0" indent="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00" strike="noStrike" sz="10000" u="none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1pPr>
      <a:lvl2pPr marL="0" marR="0" indent="45720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00" strike="noStrike" sz="10000" u="none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2pPr>
      <a:lvl3pPr marL="0" marR="0" indent="91440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00" strike="noStrike" sz="10000" u="none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3pPr>
      <a:lvl4pPr marL="0" marR="0" indent="137160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00" strike="noStrike" sz="10000" u="none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4pPr>
      <a:lvl5pPr marL="0" marR="0" indent="182880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00" strike="noStrike" sz="10000" u="none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5pPr>
      <a:lvl6pPr marL="0" marR="0" indent="228600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00" strike="noStrike" sz="10000" u="none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6pPr>
      <a:lvl7pPr marL="0" marR="0" indent="274320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00" strike="noStrike" sz="10000" u="none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7pPr>
      <a:lvl8pPr marL="0" marR="0" indent="320040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00" strike="noStrike" sz="10000" u="none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8pPr>
      <a:lvl9pPr marL="0" marR="0" indent="365760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00" strike="noStrike" sz="10000" u="none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9pPr>
    </p:titleStyle>
    <p:bodyStyle>
      <a:lvl1pPr marL="4572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solidFill>
            <a:schemeClr val="accent1">
              <a:satOff val="-9155"/>
              <a:lumOff val="-32673"/>
            </a:schemeClr>
          </a:solidFill>
          <a:uFillTx/>
          <a:latin typeface="Graphik Light"/>
          <a:ea typeface="Graphik Light"/>
          <a:cs typeface="Graphik Light"/>
          <a:sym typeface="Graphik Light"/>
        </a:defRPr>
      </a:lvl1pPr>
      <a:lvl2pPr marL="9144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solidFill>
            <a:schemeClr val="accent1">
              <a:satOff val="-9155"/>
              <a:lumOff val="-32673"/>
            </a:schemeClr>
          </a:solidFill>
          <a:uFillTx/>
          <a:latin typeface="Graphik Light"/>
          <a:ea typeface="Graphik Light"/>
          <a:cs typeface="Graphik Light"/>
          <a:sym typeface="Graphik Light"/>
        </a:defRPr>
      </a:lvl2pPr>
      <a:lvl3pPr marL="13716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solidFill>
            <a:schemeClr val="accent1">
              <a:satOff val="-9155"/>
              <a:lumOff val="-32673"/>
            </a:schemeClr>
          </a:solidFill>
          <a:uFillTx/>
          <a:latin typeface="Graphik Light"/>
          <a:ea typeface="Graphik Light"/>
          <a:cs typeface="Graphik Light"/>
          <a:sym typeface="Graphik Light"/>
        </a:defRPr>
      </a:lvl3pPr>
      <a:lvl4pPr marL="18288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solidFill>
            <a:schemeClr val="accent1">
              <a:satOff val="-9155"/>
              <a:lumOff val="-32673"/>
            </a:schemeClr>
          </a:solidFill>
          <a:uFillTx/>
          <a:latin typeface="Graphik Light"/>
          <a:ea typeface="Graphik Light"/>
          <a:cs typeface="Graphik Light"/>
          <a:sym typeface="Graphik Light"/>
        </a:defRPr>
      </a:lvl4pPr>
      <a:lvl5pPr marL="22860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solidFill>
            <a:schemeClr val="accent1">
              <a:satOff val="-9155"/>
              <a:lumOff val="-32673"/>
            </a:schemeClr>
          </a:solidFill>
          <a:uFillTx/>
          <a:latin typeface="Graphik Light"/>
          <a:ea typeface="Graphik Light"/>
          <a:cs typeface="Graphik Light"/>
          <a:sym typeface="Graphik Light"/>
        </a:defRPr>
      </a:lvl5pPr>
      <a:lvl6pPr marL="27432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solidFill>
            <a:schemeClr val="accent1">
              <a:satOff val="-9155"/>
              <a:lumOff val="-32673"/>
            </a:schemeClr>
          </a:solidFill>
          <a:uFillTx/>
          <a:latin typeface="Graphik Light"/>
          <a:ea typeface="Graphik Light"/>
          <a:cs typeface="Graphik Light"/>
          <a:sym typeface="Graphik Light"/>
        </a:defRPr>
      </a:lvl6pPr>
      <a:lvl7pPr marL="32004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solidFill>
            <a:schemeClr val="accent1">
              <a:satOff val="-9155"/>
              <a:lumOff val="-32673"/>
            </a:schemeClr>
          </a:solidFill>
          <a:uFillTx/>
          <a:latin typeface="Graphik Light"/>
          <a:ea typeface="Graphik Light"/>
          <a:cs typeface="Graphik Light"/>
          <a:sym typeface="Graphik Light"/>
        </a:defRPr>
      </a:lvl7pPr>
      <a:lvl8pPr marL="36576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solidFill>
            <a:schemeClr val="accent1">
              <a:satOff val="-9155"/>
              <a:lumOff val="-32673"/>
            </a:schemeClr>
          </a:solidFill>
          <a:uFillTx/>
          <a:latin typeface="Graphik Light"/>
          <a:ea typeface="Graphik Light"/>
          <a:cs typeface="Graphik Light"/>
          <a:sym typeface="Graphik Light"/>
        </a:defRPr>
      </a:lvl8pPr>
      <a:lvl9pPr marL="41148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solidFill>
            <a:schemeClr val="accent1">
              <a:satOff val="-9155"/>
              <a:lumOff val="-32673"/>
            </a:schemeClr>
          </a:solidFill>
          <a:uFillTx/>
          <a:latin typeface="Graphik Light"/>
          <a:ea typeface="Graphik Light"/>
          <a:cs typeface="Graphik Light"/>
          <a:sym typeface="Graphik Light"/>
        </a:defRPr>
      </a:lvl9pPr>
    </p:bodyStyle>
    <p:otherStyle>
      <a:lvl1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4572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9144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13716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18288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22860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27432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32004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36576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作者と日付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2" name="Молдаванов Иван Александрович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Молдаванов Иван Александрович</a:t>
            </a:r>
          </a:p>
        </p:txBody>
      </p:sp>
      <p:sp>
        <p:nvSpPr>
          <p:cNvPr id="173" name="Международное сотрудничество Республики Корея в области кибербезопасности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 defTabSz="298703">
              <a:defRPr spc="-100" sz="10080"/>
            </a:lvl1pPr>
          </a:lstStyle>
          <a:p>
            <a:pPr/>
            <a:r>
              <a:t>Международное сотрудничество Республики Корея в области кибербезопасности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Flag_of_ASEAN.svg" descr="Flag_of_ASEAN.svg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20833" t="0" r="20833" b="0"/>
          <a:stretch>
            <a:fillRect/>
          </a:stretch>
        </p:blipFill>
        <p:spPr>
          <a:xfrm>
            <a:off x="12382500" y="0"/>
            <a:ext cx="12001500" cy="13716000"/>
          </a:xfrm>
          <a:prstGeom prst="rect">
            <a:avLst/>
          </a:prstGeom>
        </p:spPr>
      </p:pic>
      <p:sp>
        <p:nvSpPr>
          <p:cNvPr id="200" name="Международные организации"/>
          <p:cNvSpPr txBox="1"/>
          <p:nvPr>
            <p:ph type="title"/>
          </p:nvPr>
        </p:nvSpPr>
        <p:spPr>
          <a:xfrm>
            <a:off x="1206500" y="635000"/>
            <a:ext cx="9779000" cy="3322877"/>
          </a:xfrm>
          <a:prstGeom prst="rect">
            <a:avLst/>
          </a:prstGeom>
        </p:spPr>
        <p:txBody>
          <a:bodyPr/>
          <a:lstStyle/>
          <a:p>
            <a:pPr/>
            <a:r>
              <a:t>Международные организации</a:t>
            </a:r>
          </a:p>
        </p:txBody>
      </p:sp>
      <p:sp>
        <p:nvSpPr>
          <p:cNvPr id="201" name="ADMM—Plus, Cyber TTX, CTREX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ADMM—Plus, Cyber TTX, CTREX</a:t>
            </a:r>
          </a:p>
          <a:p>
            <a:pPr/>
            <a:r>
              <a:t>Региональный форум АСЕАН (АРФ)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Экспертные и академические обмены"/>
          <p:cNvSpPr txBox="1"/>
          <p:nvPr>
            <p:ph type="title"/>
          </p:nvPr>
        </p:nvSpPr>
        <p:spPr>
          <a:xfrm>
            <a:off x="1206500" y="635000"/>
            <a:ext cx="9779000" cy="3088920"/>
          </a:xfrm>
          <a:prstGeom prst="rect">
            <a:avLst/>
          </a:prstGeom>
        </p:spPr>
        <p:txBody>
          <a:bodyPr/>
          <a:lstStyle>
            <a:lvl1pPr defTabSz="1901951">
              <a:defRPr spc="-78" sz="7800"/>
            </a:lvl1pPr>
          </a:lstStyle>
          <a:p>
            <a:pPr/>
            <a:r>
              <a:t>Экспертные и академические обмены</a:t>
            </a:r>
          </a:p>
        </p:txBody>
      </p:sp>
      <p:sp>
        <p:nvSpPr>
          <p:cNvPr id="204" name="Track 1.5: диалоги с участием как официальных представителей, так и неофициальных лиц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Track 1.5: диалоги с участием как официальных представителей, так и неофициальных лиц</a:t>
            </a:r>
          </a:p>
          <a:p>
            <a:pPr/>
            <a:r>
              <a:t>Track 2: полностью неофициальные переговоры и экспертные встречи, не предполагающие участие действующих государственных чиновников</a:t>
            </a:r>
          </a:p>
        </p:txBody>
      </p:sp>
      <p:pic>
        <p:nvPicPr>
          <p:cNvPr id="205" name="8db50aa0-c6a3-4c07-ba79-2f9fa2407ab1Screenshot 2022-07-09 at 22.23.59.png" descr="8db50aa0-c6a3-4c07-ba79-2f9fa2407ab1Screenshot 2022-07-09 at 22.23.5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232874" y="2530532"/>
            <a:ext cx="14686192" cy="865493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Торговля через третьи страны"/>
          <p:cNvSpPr txBox="1"/>
          <p:nvPr>
            <p:ph type="title"/>
          </p:nvPr>
        </p:nvSpPr>
        <p:spPr>
          <a:xfrm>
            <a:off x="1206500" y="635000"/>
            <a:ext cx="17990605" cy="3468204"/>
          </a:xfrm>
          <a:prstGeom prst="rect">
            <a:avLst/>
          </a:prstGeom>
        </p:spPr>
        <p:txBody>
          <a:bodyPr/>
          <a:lstStyle/>
          <a:p>
            <a:pPr/>
            <a:r>
              <a:t>Торговля через третьи страны</a:t>
            </a:r>
          </a:p>
        </p:txBody>
      </p:sp>
      <p:sp>
        <p:nvSpPr>
          <p:cNvPr id="208" name="Причины продолжения торговли через “серые схемы”:…"/>
          <p:cNvSpPr txBox="1"/>
          <p:nvPr>
            <p:ph type="body" sz="half" idx="1"/>
          </p:nvPr>
        </p:nvSpPr>
        <p:spPr>
          <a:xfrm>
            <a:off x="5403322" y="4248504"/>
            <a:ext cx="13577356" cy="8256012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t>Причины продолжения торговли через “серые схемы”:</a:t>
            </a:r>
          </a:p>
          <a:p>
            <a:pPr lvl="1"/>
            <a:r>
              <a:t>Потеря доходов крупных компаний</a:t>
            </a:r>
          </a:p>
          <a:p>
            <a:pPr lvl="1"/>
            <a:r>
              <a:t>Опасения потерять китайский рынок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スライドのサブタイトル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1" name="Вывод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Вывод</a:t>
            </a:r>
          </a:p>
        </p:txBody>
      </p:sp>
      <p:sp>
        <p:nvSpPr>
          <p:cNvPr id="212" name="Сотрудничество между Японией и Южной Кореей ограничено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5000"/>
            </a:pPr>
            <a:r>
              <a:t>Сотрудничество между Японией и Южной Кореей ограничено</a:t>
            </a:r>
          </a:p>
          <a:p>
            <a:pPr>
              <a:defRPr sz="5000"/>
            </a:pPr>
            <a:r>
              <a:t>Потенциал партнёрства России и Республики Корея можно рассматривать через призму прагматичного, точечного взаимодействия в неполитизированных форматах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Спасибо за внимание!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Спасибо за внимание!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1. Развитие национальной стратегии кибербезопасности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1. Развитие национальной стратегии кибербезопасности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1990 — 2000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defTabSz="1341120">
              <a:lnSpc>
                <a:spcPct val="90000"/>
              </a:lnSpc>
              <a:defRPr spc="-55"/>
            </a:lvl1pPr>
          </a:lstStyle>
          <a:p>
            <a:pPr/>
            <a:r>
              <a:t>1990 — 2000</a:t>
            </a:r>
          </a:p>
        </p:txBody>
      </p:sp>
      <p:sp>
        <p:nvSpPr>
          <p:cNvPr id="178" name="Начало Развития Кибербезопасности в РК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2316479">
              <a:defRPr spc="-95" sz="9500"/>
            </a:lvl1pPr>
          </a:lstStyle>
          <a:p>
            <a:pPr/>
            <a:r>
              <a:t>Начало Развития Кибербезопасности в РК</a:t>
            </a:r>
          </a:p>
        </p:txBody>
      </p:sp>
      <p:sp>
        <p:nvSpPr>
          <p:cNvPr id="179" name="Подразделение по расследованию компьютерных преступлений (CCIS — Computer Crime Investigation Squad) — 1997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Подразделение по расследованию компьютерных преступлений (CCIS — Computer Crime Investigation Squad) — 1997 </a:t>
            </a:r>
          </a:p>
          <a:p>
            <a:pPr/>
            <a:r>
              <a:t>Группа реагирования на кибертерроризм (CTRC — Cyber Terror Response Center) — 2000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2000 — 2009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defTabSz="1341120">
              <a:lnSpc>
                <a:spcPct val="90000"/>
              </a:lnSpc>
              <a:defRPr spc="-55"/>
            </a:lvl1pPr>
          </a:lstStyle>
          <a:p>
            <a:pPr/>
            <a:r>
              <a:t>2000 — 2009</a:t>
            </a:r>
          </a:p>
        </p:txBody>
      </p:sp>
      <p:sp>
        <p:nvSpPr>
          <p:cNvPr id="182" name="Процесс постепенной институционализации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2243327">
              <a:defRPr spc="-91" sz="9200"/>
            </a:lvl1pPr>
          </a:lstStyle>
          <a:p>
            <a:pPr/>
            <a:r>
              <a:t>Процесс постепенной институционализации </a:t>
            </a:r>
          </a:p>
        </p:txBody>
      </p:sp>
      <p:sp>
        <p:nvSpPr>
          <p:cNvPr id="183" name="Появление специальных групп реагирования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Появление специальных групп реагирования</a:t>
            </a:r>
          </a:p>
          <a:p>
            <a:pPr/>
            <a:r>
              <a:t>Агентство по вопросам интернета и безопасности (KISA — Korea Internet and Security Agency) — 2009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2009 — 2019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defTabSz="1341120">
              <a:lnSpc>
                <a:spcPct val="90000"/>
              </a:lnSpc>
              <a:defRPr spc="-55"/>
            </a:lvl1pPr>
          </a:lstStyle>
          <a:p>
            <a:pPr/>
            <a:r>
              <a:t>2009 — 2019</a:t>
            </a:r>
          </a:p>
        </p:txBody>
      </p:sp>
      <p:sp>
        <p:nvSpPr>
          <p:cNvPr id="186" name="Переосмысление угроз и централизация управления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926336">
              <a:defRPr spc="-79" sz="7900"/>
            </a:lvl1pPr>
          </a:lstStyle>
          <a:p>
            <a:pPr/>
            <a:r>
              <a:t>Переосмысление угроз и централизация управления</a:t>
            </a:r>
          </a:p>
        </p:txBody>
      </p:sp>
      <p:sp>
        <p:nvSpPr>
          <p:cNvPr id="187" name="DDoS 2009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DDoS 2009</a:t>
            </a:r>
          </a:p>
          <a:p>
            <a:pPr/>
            <a:r>
              <a:t>“Киберкомандование” и “Командование по проведению киберопераций” (Cyber Command и Cyber Operations Command) — 2010 — 2011</a:t>
            </a:r>
          </a:p>
          <a:p>
            <a:pPr/>
            <a:r>
              <a:t>DarkSeoul (2013)</a:t>
            </a:r>
          </a:p>
          <a:p>
            <a:pPr/>
            <a:r>
              <a:t>Создание первой национальной стратегии кибербезопасности Кореи — 2019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2. Платформы сотрудничества Японии и Республики Корея в области кибербезопасности"/>
          <p:cNvSpPr txBox="1"/>
          <p:nvPr>
            <p:ph type="body" idx="1"/>
          </p:nvPr>
        </p:nvSpPr>
        <p:spPr>
          <a:xfrm>
            <a:off x="1206500" y="2705666"/>
            <a:ext cx="21971000" cy="7044525"/>
          </a:xfrm>
          <a:prstGeom prst="rect">
            <a:avLst/>
          </a:prstGeom>
        </p:spPr>
        <p:txBody>
          <a:bodyPr/>
          <a:lstStyle/>
          <a:p>
            <a:pPr/>
            <a:r>
              <a:t>2. Платформы сотрудничества Японии и Республики Корея в области кибербезопасности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スクリーンショット 2025-10-29 20.04.43.png" descr="スクリーンショット 2025-10-29 20.04.43.png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0" t="11005" r="0" b="11005"/>
          <a:stretch>
            <a:fillRect/>
          </a:stretch>
        </p:blipFill>
        <p:spPr>
          <a:xfrm>
            <a:off x="12382500" y="0"/>
            <a:ext cx="12001500" cy="13716000"/>
          </a:xfrm>
          <a:prstGeom prst="rect">
            <a:avLst/>
          </a:prstGeom>
        </p:spPr>
      </p:pic>
      <p:sp>
        <p:nvSpPr>
          <p:cNvPr id="192" name="Сотрудничество между Японией и РК"/>
          <p:cNvSpPr txBox="1"/>
          <p:nvPr>
            <p:ph type="title"/>
          </p:nvPr>
        </p:nvSpPr>
        <p:spPr>
          <a:xfrm>
            <a:off x="1206500" y="635000"/>
            <a:ext cx="9779000" cy="3311253"/>
          </a:xfrm>
          <a:prstGeom prst="rect">
            <a:avLst/>
          </a:prstGeom>
        </p:spPr>
        <p:txBody>
          <a:bodyPr/>
          <a:lstStyle>
            <a:lvl1pPr defTabSz="2097023">
              <a:defRPr spc="-85" sz="8600"/>
            </a:lvl1pPr>
          </a:lstStyle>
          <a:p>
            <a:pPr/>
            <a:r>
              <a:t>Сотрудничество между Японией и РК</a:t>
            </a:r>
          </a:p>
        </p:txBody>
      </p:sp>
      <p:sp>
        <p:nvSpPr>
          <p:cNvPr id="193" name="Декларация о будущем Интернета (61 страна, 2022 год)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Декларация о будущем Интернета (61 страна, 2022 год)</a:t>
            </a:r>
          </a:p>
          <a:p>
            <a:pPr/>
            <a:r>
              <a:t>Трехстороннее сотрудничество между Республикой Корея, США и Японией</a:t>
            </a:r>
          </a:p>
          <a:p>
            <a:pPr/>
            <a:r>
              <a:t>GSOMIA (2023)</a:t>
            </a:r>
          </a:p>
          <a:p>
            <a:pPr/>
            <a:r>
              <a:t>Сотрудничество в рамках АСЕАН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3. Потенциальное сотрудничество Республики Корея и России"/>
          <p:cNvSpPr txBox="1"/>
          <p:nvPr>
            <p:ph type="body" idx="1"/>
          </p:nvPr>
        </p:nvSpPr>
        <p:spPr>
          <a:xfrm>
            <a:off x="1206500" y="2705666"/>
            <a:ext cx="21971000" cy="7044525"/>
          </a:xfrm>
          <a:prstGeom prst="rect">
            <a:avLst/>
          </a:prstGeom>
        </p:spPr>
        <p:txBody>
          <a:bodyPr/>
          <a:lstStyle/>
          <a:p>
            <a:pPr/>
            <a:r>
              <a:t>3. Потенциальное сотрудничество Республики Корея и России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Несмотря на наличие санкций и давление со стороны США, Республика Корея не спешит полностью следовать парадигме Запада. Меры Сеула остаются не столь жесткими, что позволяет в будущем вернуть отношения к прежним показателям, а также продолжать отношения н"/>
          <p:cNvSpPr txBox="1"/>
          <p:nvPr>
            <p:ph type="body" idx="1"/>
          </p:nvPr>
        </p:nvSpPr>
        <p:spPr>
          <a:xfrm>
            <a:off x="1206500" y="2030340"/>
            <a:ext cx="21971000" cy="8395176"/>
          </a:xfrm>
          <a:prstGeom prst="rect">
            <a:avLst/>
          </a:prstGeom>
        </p:spPr>
        <p:txBody>
          <a:bodyPr/>
          <a:lstStyle>
            <a:lvl1pPr defTabSz="1536191">
              <a:defRPr spc="-75" sz="7560"/>
            </a:lvl1pPr>
          </a:lstStyle>
          <a:p>
            <a:pPr/>
            <a:r>
              <a:t>Несмотря на наличие санкций и давление со стороны США, Республика Корея не спешит полностью следовать парадигме Запада. Меры Сеула остаются не столь жесткими, что позволяет в будущем вернуть отношения к прежним показателям, а также продолжать отношения на данном этапе, хоть и в ограниченном формате взаимодействия.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38_MinimalistLight">
  <a:themeElements>
    <a:clrScheme name="38_MinimalistLight">
      <a:dk1>
        <a:srgbClr val="53585F"/>
      </a:dk1>
      <a:lt1>
        <a:srgbClr val="FFFFFF"/>
      </a:lt1>
      <a:dk2>
        <a:srgbClr val="53585F"/>
      </a:dk2>
      <a:lt2>
        <a:srgbClr val="D5D5D5"/>
      </a:lt2>
      <a:accent1>
        <a:srgbClr val="9FAABA"/>
      </a:accent1>
      <a:accent2>
        <a:srgbClr val="88A7B2"/>
      </a:accent2>
      <a:accent3>
        <a:srgbClr val="94B9A3"/>
      </a:accent3>
      <a:accent4>
        <a:srgbClr val="F0BE5E"/>
      </a:accent4>
      <a:accent5>
        <a:srgbClr val="D5B7B7"/>
      </a:accent5>
      <a:accent6>
        <a:srgbClr val="B894B1"/>
      </a:accent6>
      <a:hlink>
        <a:srgbClr val="0000FF"/>
      </a:hlink>
      <a:folHlink>
        <a:srgbClr val="FF00FF"/>
      </a:folHlink>
    </a:clrScheme>
    <a:fontScheme name="38_MinimalistLight">
      <a:majorFont>
        <a:latin typeface="Produkt Extralight"/>
        <a:ea typeface="Produkt Extralight"/>
        <a:cs typeface="Produkt Extralight"/>
      </a:majorFont>
      <a:minorFont>
        <a:latin typeface="Produkt Extralight"/>
        <a:ea typeface="Produkt Extralight"/>
        <a:cs typeface="Produkt Extralight"/>
      </a:minorFont>
    </a:fontScheme>
    <a:fmtScheme name="38_Minimalist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satOff val="-9155"/>
            <a:lumOff val="-32673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raphik Light"/>
            <a:ea typeface="Graphik Light"/>
            <a:cs typeface="Graphik Light"/>
            <a:sym typeface="Graphik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>
              <a:satOff val="-9155"/>
              <a:lumOff val="-32673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355600" rtl="0" fontAlgn="auto" latinLnBrk="0" hangingPunct="0">
          <a:lnSpc>
            <a:spcPct val="100000"/>
          </a:lnSpc>
          <a:spcBef>
            <a:spcPts val="47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chemeClr val="accent1">
                <a:satOff val="-9155"/>
                <a:lumOff val="-32673"/>
              </a:schemeClr>
            </a:solidFill>
            <a:effectLst/>
            <a:uFillTx/>
            <a:latin typeface="Graphik Light"/>
            <a:ea typeface="Graphik Light"/>
            <a:cs typeface="Graphik Light"/>
            <a:sym typeface="Graphik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38_MinimalistLight">
  <a:themeElements>
    <a:clrScheme name="38_MinimalistLight">
      <a:dk1>
        <a:srgbClr val="000000"/>
      </a:dk1>
      <a:lt1>
        <a:srgbClr val="FFFFFF"/>
      </a:lt1>
      <a:dk2>
        <a:srgbClr val="53585F"/>
      </a:dk2>
      <a:lt2>
        <a:srgbClr val="D5D5D5"/>
      </a:lt2>
      <a:accent1>
        <a:srgbClr val="9FAABA"/>
      </a:accent1>
      <a:accent2>
        <a:srgbClr val="88A7B2"/>
      </a:accent2>
      <a:accent3>
        <a:srgbClr val="94B9A3"/>
      </a:accent3>
      <a:accent4>
        <a:srgbClr val="F0BE5E"/>
      </a:accent4>
      <a:accent5>
        <a:srgbClr val="D5B7B7"/>
      </a:accent5>
      <a:accent6>
        <a:srgbClr val="B894B1"/>
      </a:accent6>
      <a:hlink>
        <a:srgbClr val="0000FF"/>
      </a:hlink>
      <a:folHlink>
        <a:srgbClr val="FF00FF"/>
      </a:folHlink>
    </a:clrScheme>
    <a:fontScheme name="38_MinimalistLight">
      <a:majorFont>
        <a:latin typeface="Produkt Extralight"/>
        <a:ea typeface="Produkt Extralight"/>
        <a:cs typeface="Produkt Extralight"/>
      </a:majorFont>
      <a:minorFont>
        <a:latin typeface="Produkt Extralight"/>
        <a:ea typeface="Produkt Extralight"/>
        <a:cs typeface="Produkt Extralight"/>
      </a:minorFont>
    </a:fontScheme>
    <a:fmtScheme name="38_Minimalist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satOff val="-9155"/>
            <a:lumOff val="-32673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raphik Light"/>
            <a:ea typeface="Graphik Light"/>
            <a:cs typeface="Graphik Light"/>
            <a:sym typeface="Graphik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>
              <a:satOff val="-9155"/>
              <a:lumOff val="-32673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355600" rtl="0" fontAlgn="auto" latinLnBrk="0" hangingPunct="0">
          <a:lnSpc>
            <a:spcPct val="100000"/>
          </a:lnSpc>
          <a:spcBef>
            <a:spcPts val="47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chemeClr val="accent1">
                <a:satOff val="-9155"/>
                <a:lumOff val="-32673"/>
              </a:schemeClr>
            </a:solidFill>
            <a:effectLst/>
            <a:uFillTx/>
            <a:latin typeface="Graphik Light"/>
            <a:ea typeface="Graphik Light"/>
            <a:cs typeface="Graphik Light"/>
            <a:sym typeface="Graphik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