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5143500" cx="9144000"/>
  <p:notesSz cx="6858000" cy="9144000"/>
  <p:embeddedFontLst>
    <p:embeddedFont>
      <p:font typeface="Montserrat SemiBold"/>
      <p:regular r:id="rId27"/>
      <p:bold r:id="rId28"/>
      <p:italic r:id="rId29"/>
      <p:boldItalic r:id="rId30"/>
    </p:embeddedFont>
    <p:embeddedFont>
      <p:font typeface="Poppins"/>
      <p:regular r:id="rId31"/>
      <p:bold r:id="rId32"/>
      <p:italic r:id="rId33"/>
      <p:boldItalic r:id="rId34"/>
    </p:embeddedFont>
    <p:embeddedFont>
      <p:font typeface="Montserrat Black"/>
      <p:bold r:id="rId35"/>
      <p:boldItalic r:id="rId36"/>
    </p:embeddedFont>
    <p:embeddedFont>
      <p:font typeface="Lato"/>
      <p:regular r:id="rId37"/>
      <p:bold r:id="rId38"/>
      <p:italic r:id="rId39"/>
      <p:boldItalic r:id="rId40"/>
    </p:embeddedFont>
    <p:embeddedFont>
      <p:font typeface="Montserrat"/>
      <p:regular r:id="rId41"/>
      <p:bold r:id="rId42"/>
      <p:italic r:id="rId43"/>
      <p:boldItalic r:id="rId44"/>
    </p:embeddedFont>
    <p:embeddedFont>
      <p:font typeface="Source Code Pro"/>
      <p:regular r:id="rId45"/>
      <p:bold r:id="rId46"/>
      <p:italic r:id="rId47"/>
      <p:boldItalic r:id="rId48"/>
    </p:embeddedFont>
    <p:embeddedFont>
      <p:font typeface="Montserrat Medium"/>
      <p:regular r:id="rId49"/>
      <p:bold r:id="rId50"/>
      <p:italic r:id="rId51"/>
      <p:boldItalic r:id="rId52"/>
    </p:embeddedFont>
    <p:embeddedFont>
      <p:font typeface="Montserrat ExtraBold"/>
      <p:bold r:id="rId53"/>
      <p:boldItalic r:id="rId54"/>
    </p:embeddedFont>
    <p:embeddedFont>
      <p:font typeface="PT Sans"/>
      <p:regular r:id="rId55"/>
      <p:bold r:id="rId56"/>
      <p:italic r:id="rId57"/>
      <p:boldItalic r:id="rId58"/>
    </p:embeddedFont>
    <p:embeddedFont>
      <p:font typeface="IBM Plex Mono"/>
      <p:regular r:id="rId59"/>
      <p:bold r:id="rId60"/>
      <p:italic r:id="rId61"/>
      <p:boldItalic r:id="rId62"/>
    </p:embeddedFont>
    <p:embeddedFont>
      <p:font typeface="Unbounded"/>
      <p:regular r:id="rId63"/>
      <p:bold r:id="rId6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boldItalic.fntdata"/><Relationship Id="rId42" Type="http://schemas.openxmlformats.org/officeDocument/2006/relationships/font" Target="fonts/Montserrat-bold.fntdata"/><Relationship Id="rId41" Type="http://schemas.openxmlformats.org/officeDocument/2006/relationships/font" Target="fonts/Montserrat-regular.fntdata"/><Relationship Id="rId44" Type="http://schemas.openxmlformats.org/officeDocument/2006/relationships/font" Target="fonts/Montserrat-boldItalic.fntdata"/><Relationship Id="rId43" Type="http://schemas.openxmlformats.org/officeDocument/2006/relationships/font" Target="fonts/Montserrat-italic.fntdata"/><Relationship Id="rId46" Type="http://schemas.openxmlformats.org/officeDocument/2006/relationships/font" Target="fonts/SourceCodePro-bold.fntdata"/><Relationship Id="rId45" Type="http://schemas.openxmlformats.org/officeDocument/2006/relationships/font" Target="fonts/SourceCodePro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SourceCodePro-boldItalic.fntdata"/><Relationship Id="rId47" Type="http://schemas.openxmlformats.org/officeDocument/2006/relationships/font" Target="fonts/SourceCodePro-italic.fntdata"/><Relationship Id="rId49" Type="http://schemas.openxmlformats.org/officeDocument/2006/relationships/font" Target="fonts/MontserratMedium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Poppins-regular.fntdata"/><Relationship Id="rId30" Type="http://schemas.openxmlformats.org/officeDocument/2006/relationships/font" Target="fonts/MontserratSemiBold-boldItalic.fntdata"/><Relationship Id="rId33" Type="http://schemas.openxmlformats.org/officeDocument/2006/relationships/font" Target="fonts/Poppins-italic.fntdata"/><Relationship Id="rId32" Type="http://schemas.openxmlformats.org/officeDocument/2006/relationships/font" Target="fonts/Poppins-bold.fntdata"/><Relationship Id="rId35" Type="http://schemas.openxmlformats.org/officeDocument/2006/relationships/font" Target="fonts/MontserratBlack-bold.fntdata"/><Relationship Id="rId34" Type="http://schemas.openxmlformats.org/officeDocument/2006/relationships/font" Target="fonts/Poppins-boldItalic.fntdata"/><Relationship Id="rId37" Type="http://schemas.openxmlformats.org/officeDocument/2006/relationships/font" Target="fonts/Lato-regular.fntdata"/><Relationship Id="rId36" Type="http://schemas.openxmlformats.org/officeDocument/2006/relationships/font" Target="fonts/MontserratBlack-boldItalic.fntdata"/><Relationship Id="rId39" Type="http://schemas.openxmlformats.org/officeDocument/2006/relationships/font" Target="fonts/Lato-italic.fntdata"/><Relationship Id="rId38" Type="http://schemas.openxmlformats.org/officeDocument/2006/relationships/font" Target="fonts/Lato-bold.fntdata"/><Relationship Id="rId62" Type="http://schemas.openxmlformats.org/officeDocument/2006/relationships/font" Target="fonts/IBMPlexMono-boldItalic.fntdata"/><Relationship Id="rId61" Type="http://schemas.openxmlformats.org/officeDocument/2006/relationships/font" Target="fonts/IBMPlexMono-italic.fntdata"/><Relationship Id="rId20" Type="http://schemas.openxmlformats.org/officeDocument/2006/relationships/slide" Target="slides/slide16.xml"/><Relationship Id="rId64" Type="http://schemas.openxmlformats.org/officeDocument/2006/relationships/font" Target="fonts/Unbounded-bold.fntdata"/><Relationship Id="rId63" Type="http://schemas.openxmlformats.org/officeDocument/2006/relationships/font" Target="fonts/Unbounded-regular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schemas.openxmlformats.org/officeDocument/2006/relationships/font" Target="fonts/IBMPlexMono-bold.fntdata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MontserratSemiBold-bold.fntdata"/><Relationship Id="rId27" Type="http://schemas.openxmlformats.org/officeDocument/2006/relationships/font" Target="fonts/MontserratSemiBold-regular.fntdata"/><Relationship Id="rId29" Type="http://schemas.openxmlformats.org/officeDocument/2006/relationships/font" Target="fonts/MontserratSemiBold-italic.fntdata"/><Relationship Id="rId51" Type="http://schemas.openxmlformats.org/officeDocument/2006/relationships/font" Target="fonts/MontserratMedium-italic.fntdata"/><Relationship Id="rId50" Type="http://schemas.openxmlformats.org/officeDocument/2006/relationships/font" Target="fonts/MontserratMedium-bold.fntdata"/><Relationship Id="rId53" Type="http://schemas.openxmlformats.org/officeDocument/2006/relationships/font" Target="fonts/MontserratExtraBold-bold.fntdata"/><Relationship Id="rId52" Type="http://schemas.openxmlformats.org/officeDocument/2006/relationships/font" Target="fonts/MontserratMedium-boldItalic.fntdata"/><Relationship Id="rId11" Type="http://schemas.openxmlformats.org/officeDocument/2006/relationships/slide" Target="slides/slide7.xml"/><Relationship Id="rId55" Type="http://schemas.openxmlformats.org/officeDocument/2006/relationships/font" Target="fonts/PTSans-regular.fntdata"/><Relationship Id="rId10" Type="http://schemas.openxmlformats.org/officeDocument/2006/relationships/slide" Target="slides/slide6.xml"/><Relationship Id="rId54" Type="http://schemas.openxmlformats.org/officeDocument/2006/relationships/font" Target="fonts/MontserratExtraBold-boldItalic.fntdata"/><Relationship Id="rId13" Type="http://schemas.openxmlformats.org/officeDocument/2006/relationships/slide" Target="slides/slide9.xml"/><Relationship Id="rId57" Type="http://schemas.openxmlformats.org/officeDocument/2006/relationships/font" Target="fonts/PTSans-italic.fntdata"/><Relationship Id="rId12" Type="http://schemas.openxmlformats.org/officeDocument/2006/relationships/slide" Target="slides/slide8.xml"/><Relationship Id="rId56" Type="http://schemas.openxmlformats.org/officeDocument/2006/relationships/font" Target="fonts/PTSans-bold.fntdata"/><Relationship Id="rId15" Type="http://schemas.openxmlformats.org/officeDocument/2006/relationships/slide" Target="slides/slide11.xml"/><Relationship Id="rId59" Type="http://schemas.openxmlformats.org/officeDocument/2006/relationships/font" Target="fonts/IBMPlexMono-regular.fntdata"/><Relationship Id="rId14" Type="http://schemas.openxmlformats.org/officeDocument/2006/relationships/slide" Target="slides/slide10.xml"/><Relationship Id="rId58" Type="http://schemas.openxmlformats.org/officeDocument/2006/relationships/font" Target="fonts/PTSans-bold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0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gd1bf8d60a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2" name="Google Shape;1422;gd1bf8d60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7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g24ed99bf1a4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9" name="Google Shape;1669;g24ed99bf1a4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" name="Google Shape;1682;g369b7add9a6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3" name="Google Shape;1683;g369b7add9a6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6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369b7add9a6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369b7add9a6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8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g24ed99bf1a4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0" name="Google Shape;1710;g24ed99bf1a4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4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24e6b4d5c31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6" name="Google Shape;1716;g24e6b4d5c31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0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g24ed99bf1a4_0_4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2" name="Google Shape;1722;g24ed99bf1a4_0_4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6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g369b7add9a6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g369b7add9a6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3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g369b7add9a6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5" name="Google Shape;1735;g369b7add9a6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8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36aee6dbea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36aee6dbea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4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g36aee6dbea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6" name="Google Shape;1746;g36aee6dbea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8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24e5c2c9e45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24e5c2c9e45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0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g36aee6dbea8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2" name="Google Shape;1752;g36aee6dbea8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7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369b7add9a6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369b7add9a6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4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g369b7add9a6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6" name="Google Shape;1766;g369b7add9a6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9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g36aee6dbea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1" name="Google Shape;1461;g36aee6dbea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5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g36aee6dbea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7" name="Google Shape;1467;g36aee6dbea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g24e6b4d5c3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7" name="Google Shape;1477;g24e6b4d5c3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2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g369b7add9a6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4" name="Google Shape;1524;g369b7add9a6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8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g369b7add9a6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0" name="Google Shape;1530;g369b7add9a6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4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369b7add9a6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6" name="Google Shape;1536;g369b7add9a6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g24ed99bf1a4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3" name="Google Shape;1583;g24ed99bf1a4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hyperlink" Target="https://bit.ly/3A1uf1Q" TargetMode="External"/><Relationship Id="rId4" Type="http://schemas.openxmlformats.org/officeDocument/2006/relationships/hyperlink" Target="http://bit.ly/2TtBDfr" TargetMode="Externa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3255180" y="-2900775"/>
            <a:ext cx="10039930" cy="6871129"/>
            <a:chOff x="-3102780" y="-2727750"/>
            <a:chExt cx="10039930" cy="6871129"/>
          </a:xfrm>
        </p:grpSpPr>
        <p:grpSp>
          <p:nvGrpSpPr>
            <p:cNvPr id="10" name="Google Shape;10;p2"/>
            <p:cNvGrpSpPr/>
            <p:nvPr/>
          </p:nvGrpSpPr>
          <p:grpSpPr>
            <a:xfrm rot="-7778255">
              <a:off x="-2414440" y="-1445047"/>
              <a:ext cx="5355679" cy="4305724"/>
              <a:chOff x="7103825" y="-713112"/>
              <a:chExt cx="3785226" cy="3043150"/>
            </a:xfrm>
          </p:grpSpPr>
          <p:sp>
            <p:nvSpPr>
              <p:cNvPr id="11" name="Google Shape;11;p2"/>
              <p:cNvSpPr/>
              <p:nvPr/>
            </p:nvSpPr>
            <p:spPr>
              <a:xfrm rot="-3600017">
                <a:off x="7761095" y="-21"/>
                <a:ext cx="2152450" cy="1864030"/>
              </a:xfrm>
              <a:custGeom>
                <a:rect b="b" l="l" r="r" t="t"/>
                <a:pathLst>
                  <a:path extrusionOk="0" h="44413" w="51285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12" name="Google Shape;12;p2"/>
              <p:cNvPicPr preferRelativeResize="0"/>
              <p:nvPr/>
            </p:nvPicPr>
            <p:blipFill rotWithShape="1">
              <a:blip r:embed="rId2">
                <a:alphaModFix/>
              </a:blip>
              <a:srcRect b="17663" l="0" r="0" t="17657"/>
              <a:stretch/>
            </p:blipFill>
            <p:spPr>
              <a:xfrm>
                <a:off x="7103825" y="-713112"/>
                <a:ext cx="3785226" cy="28889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3" name="Google Shape;13;p2"/>
            <p:cNvSpPr/>
            <p:nvPr/>
          </p:nvSpPr>
          <p:spPr>
            <a:xfrm>
              <a:off x="-289323" y="-166742"/>
              <a:ext cx="1421047" cy="2833357"/>
            </a:xfrm>
            <a:custGeom>
              <a:rect b="b" l="l" r="r" t="t"/>
              <a:pathLst>
                <a:path extrusionOk="0" h="69081" w="34647">
                  <a:moveTo>
                    <a:pt x="34434" y="1"/>
                  </a:moveTo>
                  <a:lnTo>
                    <a:pt x="25429" y="8990"/>
                  </a:lnTo>
                  <a:lnTo>
                    <a:pt x="25383" y="9051"/>
                  </a:lnTo>
                  <a:lnTo>
                    <a:pt x="25383" y="32651"/>
                  </a:lnTo>
                  <a:lnTo>
                    <a:pt x="15130" y="42920"/>
                  </a:lnTo>
                  <a:lnTo>
                    <a:pt x="15084" y="42951"/>
                  </a:lnTo>
                  <a:lnTo>
                    <a:pt x="15084" y="60472"/>
                  </a:lnTo>
                  <a:lnTo>
                    <a:pt x="9614" y="65957"/>
                  </a:lnTo>
                  <a:lnTo>
                    <a:pt x="0" y="65957"/>
                  </a:lnTo>
                  <a:lnTo>
                    <a:pt x="0" y="69080"/>
                  </a:lnTo>
                  <a:lnTo>
                    <a:pt x="320" y="69080"/>
                  </a:lnTo>
                  <a:lnTo>
                    <a:pt x="320" y="66262"/>
                  </a:lnTo>
                  <a:lnTo>
                    <a:pt x="9751" y="66262"/>
                  </a:lnTo>
                  <a:lnTo>
                    <a:pt x="15389" y="60609"/>
                  </a:lnTo>
                  <a:lnTo>
                    <a:pt x="15389" y="43088"/>
                  </a:lnTo>
                  <a:lnTo>
                    <a:pt x="25658" y="32819"/>
                  </a:lnTo>
                  <a:lnTo>
                    <a:pt x="25688" y="32788"/>
                  </a:lnTo>
                  <a:lnTo>
                    <a:pt x="25688" y="9188"/>
                  </a:lnTo>
                  <a:lnTo>
                    <a:pt x="34647" y="214"/>
                  </a:lnTo>
                  <a:lnTo>
                    <a:pt x="34434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2700000">
              <a:off x="917817" y="-2200499"/>
              <a:ext cx="3153371" cy="5119296"/>
            </a:xfrm>
            <a:custGeom>
              <a:rect b="b" l="l" r="r" t="t"/>
              <a:pathLst>
                <a:path extrusionOk="0" h="124813" w="76882">
                  <a:moveTo>
                    <a:pt x="76668" y="0"/>
                  </a:moveTo>
                  <a:lnTo>
                    <a:pt x="63260" y="13408"/>
                  </a:lnTo>
                  <a:cubicBezTo>
                    <a:pt x="62879" y="13789"/>
                    <a:pt x="62879" y="14398"/>
                    <a:pt x="63260" y="14779"/>
                  </a:cubicBezTo>
                  <a:lnTo>
                    <a:pt x="69857" y="21376"/>
                  </a:lnTo>
                  <a:cubicBezTo>
                    <a:pt x="70116" y="21620"/>
                    <a:pt x="70116" y="22046"/>
                    <a:pt x="69857" y="22305"/>
                  </a:cubicBezTo>
                  <a:lnTo>
                    <a:pt x="46546" y="45616"/>
                  </a:lnTo>
                  <a:cubicBezTo>
                    <a:pt x="46417" y="45738"/>
                    <a:pt x="46245" y="45799"/>
                    <a:pt x="46074" y="45799"/>
                  </a:cubicBezTo>
                  <a:cubicBezTo>
                    <a:pt x="45903" y="45799"/>
                    <a:pt x="45731" y="45738"/>
                    <a:pt x="45602" y="45616"/>
                  </a:cubicBezTo>
                  <a:lnTo>
                    <a:pt x="39020" y="39019"/>
                  </a:lnTo>
                  <a:cubicBezTo>
                    <a:pt x="38822" y="38836"/>
                    <a:pt x="38593" y="38745"/>
                    <a:pt x="38334" y="38745"/>
                  </a:cubicBezTo>
                  <a:cubicBezTo>
                    <a:pt x="38060" y="38745"/>
                    <a:pt x="37831" y="38836"/>
                    <a:pt x="37649" y="39019"/>
                  </a:cubicBezTo>
                  <a:lnTo>
                    <a:pt x="23357" y="53311"/>
                  </a:lnTo>
                  <a:cubicBezTo>
                    <a:pt x="22976" y="53691"/>
                    <a:pt x="22976" y="54301"/>
                    <a:pt x="23357" y="54682"/>
                  </a:cubicBezTo>
                  <a:lnTo>
                    <a:pt x="40833" y="72142"/>
                  </a:lnTo>
                  <a:cubicBezTo>
                    <a:pt x="40939" y="72279"/>
                    <a:pt x="41016" y="72432"/>
                    <a:pt x="41016" y="72614"/>
                  </a:cubicBezTo>
                  <a:cubicBezTo>
                    <a:pt x="41016" y="72812"/>
                    <a:pt x="40955" y="72965"/>
                    <a:pt x="40833" y="73102"/>
                  </a:cubicBezTo>
                  <a:lnTo>
                    <a:pt x="27090" y="86830"/>
                  </a:lnTo>
                  <a:cubicBezTo>
                    <a:pt x="26907" y="87028"/>
                    <a:pt x="26816" y="87256"/>
                    <a:pt x="26816" y="87515"/>
                  </a:cubicBezTo>
                  <a:lnTo>
                    <a:pt x="26816" y="96276"/>
                  </a:lnTo>
                  <a:cubicBezTo>
                    <a:pt x="26816" y="96459"/>
                    <a:pt x="26755" y="96611"/>
                    <a:pt x="26618" y="96748"/>
                  </a:cubicBezTo>
                  <a:lnTo>
                    <a:pt x="13225" y="110140"/>
                  </a:lnTo>
                  <a:cubicBezTo>
                    <a:pt x="13103" y="110270"/>
                    <a:pt x="12940" y="110335"/>
                    <a:pt x="12772" y="110335"/>
                  </a:cubicBezTo>
                  <a:cubicBezTo>
                    <a:pt x="12604" y="110335"/>
                    <a:pt x="12433" y="110270"/>
                    <a:pt x="12296" y="110140"/>
                  </a:cubicBezTo>
                  <a:lnTo>
                    <a:pt x="7618" y="105448"/>
                  </a:lnTo>
                  <a:cubicBezTo>
                    <a:pt x="7428" y="105257"/>
                    <a:pt x="7180" y="105162"/>
                    <a:pt x="6933" y="105162"/>
                  </a:cubicBezTo>
                  <a:cubicBezTo>
                    <a:pt x="6685" y="105162"/>
                    <a:pt x="6438" y="105257"/>
                    <a:pt x="6247" y="105448"/>
                  </a:cubicBezTo>
                  <a:lnTo>
                    <a:pt x="381" y="111314"/>
                  </a:lnTo>
                  <a:cubicBezTo>
                    <a:pt x="1" y="111695"/>
                    <a:pt x="1" y="112304"/>
                    <a:pt x="381" y="112685"/>
                  </a:cubicBezTo>
                  <a:lnTo>
                    <a:pt x="5059" y="117378"/>
                  </a:lnTo>
                  <a:cubicBezTo>
                    <a:pt x="5181" y="117515"/>
                    <a:pt x="5257" y="117667"/>
                    <a:pt x="5257" y="117850"/>
                  </a:cubicBezTo>
                  <a:cubicBezTo>
                    <a:pt x="5257" y="118048"/>
                    <a:pt x="5196" y="118200"/>
                    <a:pt x="5059" y="118322"/>
                  </a:cubicBezTo>
                  <a:lnTo>
                    <a:pt x="3231" y="120150"/>
                  </a:lnTo>
                  <a:cubicBezTo>
                    <a:pt x="2850" y="120531"/>
                    <a:pt x="2850" y="121141"/>
                    <a:pt x="3231" y="121522"/>
                  </a:cubicBezTo>
                  <a:lnTo>
                    <a:pt x="5059" y="123365"/>
                  </a:lnTo>
                  <a:cubicBezTo>
                    <a:pt x="5333" y="123609"/>
                    <a:pt x="5333" y="124020"/>
                    <a:pt x="5059" y="124295"/>
                  </a:cubicBezTo>
                  <a:cubicBezTo>
                    <a:pt x="4914" y="124432"/>
                    <a:pt x="4754" y="124489"/>
                    <a:pt x="4602" y="124489"/>
                  </a:cubicBezTo>
                  <a:cubicBezTo>
                    <a:pt x="4449" y="124489"/>
                    <a:pt x="4305" y="124432"/>
                    <a:pt x="4190" y="124340"/>
                  </a:cubicBezTo>
                  <a:cubicBezTo>
                    <a:pt x="3962" y="124173"/>
                    <a:pt x="3825" y="123838"/>
                    <a:pt x="4038" y="123487"/>
                  </a:cubicBezTo>
                  <a:lnTo>
                    <a:pt x="3764" y="123335"/>
                  </a:lnTo>
                  <a:lnTo>
                    <a:pt x="3764" y="123335"/>
                  </a:lnTo>
                  <a:cubicBezTo>
                    <a:pt x="3459" y="123838"/>
                    <a:pt x="3672" y="124356"/>
                    <a:pt x="3992" y="124599"/>
                  </a:cubicBezTo>
                  <a:cubicBezTo>
                    <a:pt x="4175" y="124736"/>
                    <a:pt x="4373" y="124813"/>
                    <a:pt x="4602" y="124813"/>
                  </a:cubicBezTo>
                  <a:cubicBezTo>
                    <a:pt x="4830" y="124813"/>
                    <a:pt x="5059" y="124736"/>
                    <a:pt x="5272" y="124477"/>
                  </a:cubicBezTo>
                  <a:cubicBezTo>
                    <a:pt x="5455" y="124295"/>
                    <a:pt x="5562" y="124066"/>
                    <a:pt x="5562" y="123792"/>
                  </a:cubicBezTo>
                  <a:cubicBezTo>
                    <a:pt x="5562" y="123533"/>
                    <a:pt x="5455" y="123304"/>
                    <a:pt x="5272" y="123106"/>
                  </a:cubicBezTo>
                  <a:lnTo>
                    <a:pt x="3444" y="121278"/>
                  </a:lnTo>
                  <a:cubicBezTo>
                    <a:pt x="3170" y="121034"/>
                    <a:pt x="3170" y="120623"/>
                    <a:pt x="3444" y="120349"/>
                  </a:cubicBezTo>
                  <a:lnTo>
                    <a:pt x="5272" y="118520"/>
                  </a:lnTo>
                  <a:cubicBezTo>
                    <a:pt x="5455" y="118337"/>
                    <a:pt x="5562" y="118094"/>
                    <a:pt x="5562" y="117835"/>
                  </a:cubicBezTo>
                  <a:cubicBezTo>
                    <a:pt x="5562" y="117576"/>
                    <a:pt x="5455" y="117332"/>
                    <a:pt x="5272" y="117149"/>
                  </a:cubicBezTo>
                  <a:lnTo>
                    <a:pt x="579" y="112456"/>
                  </a:lnTo>
                  <a:cubicBezTo>
                    <a:pt x="320" y="112213"/>
                    <a:pt x="320" y="111801"/>
                    <a:pt x="579" y="111527"/>
                  </a:cubicBezTo>
                  <a:lnTo>
                    <a:pt x="6445" y="105661"/>
                  </a:lnTo>
                  <a:cubicBezTo>
                    <a:pt x="6575" y="105532"/>
                    <a:pt x="6742" y="105467"/>
                    <a:pt x="6912" y="105467"/>
                  </a:cubicBezTo>
                  <a:cubicBezTo>
                    <a:pt x="7081" y="105467"/>
                    <a:pt x="7253" y="105532"/>
                    <a:pt x="7390" y="105661"/>
                  </a:cubicBezTo>
                  <a:lnTo>
                    <a:pt x="12067" y="110354"/>
                  </a:lnTo>
                  <a:cubicBezTo>
                    <a:pt x="12265" y="110537"/>
                    <a:pt x="12494" y="110643"/>
                    <a:pt x="12753" y="110643"/>
                  </a:cubicBezTo>
                  <a:cubicBezTo>
                    <a:pt x="13027" y="110643"/>
                    <a:pt x="13256" y="110537"/>
                    <a:pt x="13439" y="110354"/>
                  </a:cubicBezTo>
                  <a:lnTo>
                    <a:pt x="26831" y="96961"/>
                  </a:lnTo>
                  <a:cubicBezTo>
                    <a:pt x="27014" y="96779"/>
                    <a:pt x="27120" y="96550"/>
                    <a:pt x="27120" y="96276"/>
                  </a:cubicBezTo>
                  <a:lnTo>
                    <a:pt x="27120" y="87469"/>
                  </a:lnTo>
                  <a:cubicBezTo>
                    <a:pt x="27120" y="87287"/>
                    <a:pt x="27166" y="87134"/>
                    <a:pt x="27303" y="86997"/>
                  </a:cubicBezTo>
                  <a:lnTo>
                    <a:pt x="41031" y="73270"/>
                  </a:lnTo>
                  <a:cubicBezTo>
                    <a:pt x="41412" y="72889"/>
                    <a:pt x="41412" y="72279"/>
                    <a:pt x="41031" y="71898"/>
                  </a:cubicBezTo>
                  <a:lnTo>
                    <a:pt x="23571" y="54438"/>
                  </a:lnTo>
                  <a:cubicBezTo>
                    <a:pt x="23312" y="54194"/>
                    <a:pt x="23312" y="53768"/>
                    <a:pt x="23571" y="53509"/>
                  </a:cubicBezTo>
                  <a:lnTo>
                    <a:pt x="37862" y="39217"/>
                  </a:lnTo>
                  <a:cubicBezTo>
                    <a:pt x="37984" y="39095"/>
                    <a:pt x="38155" y="39035"/>
                    <a:pt x="38327" y="39035"/>
                  </a:cubicBezTo>
                  <a:cubicBezTo>
                    <a:pt x="38498" y="39035"/>
                    <a:pt x="38669" y="39095"/>
                    <a:pt x="38791" y="39217"/>
                  </a:cubicBezTo>
                  <a:lnTo>
                    <a:pt x="45373" y="45830"/>
                  </a:lnTo>
                  <a:cubicBezTo>
                    <a:pt x="45571" y="46013"/>
                    <a:pt x="45800" y="46119"/>
                    <a:pt x="46059" y="46119"/>
                  </a:cubicBezTo>
                  <a:cubicBezTo>
                    <a:pt x="46333" y="46119"/>
                    <a:pt x="46562" y="46013"/>
                    <a:pt x="46744" y="45830"/>
                  </a:cubicBezTo>
                  <a:lnTo>
                    <a:pt x="70055" y="22519"/>
                  </a:lnTo>
                  <a:cubicBezTo>
                    <a:pt x="70436" y="22138"/>
                    <a:pt x="70436" y="21528"/>
                    <a:pt x="70055" y="21148"/>
                  </a:cubicBezTo>
                  <a:lnTo>
                    <a:pt x="63473" y="14550"/>
                  </a:lnTo>
                  <a:cubicBezTo>
                    <a:pt x="63199" y="14307"/>
                    <a:pt x="63199" y="13895"/>
                    <a:pt x="63473" y="13621"/>
                  </a:cubicBezTo>
                  <a:lnTo>
                    <a:pt x="76881" y="213"/>
                  </a:lnTo>
                  <a:lnTo>
                    <a:pt x="76668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201475" y="-361175"/>
              <a:ext cx="7138625" cy="819350"/>
            </a:xfrm>
            <a:custGeom>
              <a:rect b="b" l="l" r="r" t="t"/>
              <a:pathLst>
                <a:path extrusionOk="0" h="32774" w="285545">
                  <a:moveTo>
                    <a:pt x="0" y="32774"/>
                  </a:moveTo>
                  <a:lnTo>
                    <a:pt x="188861" y="32774"/>
                  </a:lnTo>
                  <a:lnTo>
                    <a:pt x="221636" y="0"/>
                  </a:lnTo>
                  <a:lnTo>
                    <a:pt x="285545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6" name="Google Shape;16;p2"/>
            <p:cNvSpPr/>
            <p:nvPr/>
          </p:nvSpPr>
          <p:spPr>
            <a:xfrm rot="5400000">
              <a:off x="1110859" y="-1245788"/>
              <a:ext cx="577450" cy="3045475"/>
            </a:xfrm>
            <a:custGeom>
              <a:rect b="b" l="l" r="r" t="t"/>
              <a:pathLst>
                <a:path extrusionOk="0" h="48146" w="14079">
                  <a:moveTo>
                    <a:pt x="13866" y="0"/>
                  </a:moveTo>
                  <a:lnTo>
                    <a:pt x="5867" y="7999"/>
                  </a:lnTo>
                  <a:lnTo>
                    <a:pt x="5836" y="8045"/>
                  </a:lnTo>
                  <a:lnTo>
                    <a:pt x="5836" y="31737"/>
                  </a:lnTo>
                  <a:lnTo>
                    <a:pt x="1" y="37541"/>
                  </a:lnTo>
                  <a:lnTo>
                    <a:pt x="1" y="48146"/>
                  </a:lnTo>
                  <a:lnTo>
                    <a:pt x="306" y="48146"/>
                  </a:lnTo>
                  <a:lnTo>
                    <a:pt x="306" y="37679"/>
                  </a:lnTo>
                  <a:lnTo>
                    <a:pt x="6141" y="31874"/>
                  </a:lnTo>
                  <a:lnTo>
                    <a:pt x="6141" y="8167"/>
                  </a:lnTo>
                  <a:lnTo>
                    <a:pt x="14079" y="229"/>
                  </a:lnTo>
                  <a:lnTo>
                    <a:pt x="13866" y="0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5400000">
              <a:off x="654013" y="-781254"/>
              <a:ext cx="687411" cy="2731351"/>
            </a:xfrm>
            <a:custGeom>
              <a:rect b="b" l="l" r="r" t="t"/>
              <a:pathLst>
                <a:path extrusionOk="0" h="43180" w="16760">
                  <a:moveTo>
                    <a:pt x="16531" y="1"/>
                  </a:moveTo>
                  <a:lnTo>
                    <a:pt x="4403" y="12159"/>
                  </a:lnTo>
                  <a:lnTo>
                    <a:pt x="4342" y="12190"/>
                  </a:lnTo>
                  <a:lnTo>
                    <a:pt x="4342" y="25734"/>
                  </a:lnTo>
                  <a:lnTo>
                    <a:pt x="0" y="30077"/>
                  </a:lnTo>
                  <a:lnTo>
                    <a:pt x="8746" y="38822"/>
                  </a:lnTo>
                  <a:lnTo>
                    <a:pt x="8746" y="43180"/>
                  </a:lnTo>
                  <a:lnTo>
                    <a:pt x="9066" y="43180"/>
                  </a:lnTo>
                  <a:lnTo>
                    <a:pt x="9066" y="38700"/>
                  </a:lnTo>
                  <a:lnTo>
                    <a:pt x="442" y="30077"/>
                  </a:lnTo>
                  <a:lnTo>
                    <a:pt x="4662" y="25872"/>
                  </a:lnTo>
                  <a:lnTo>
                    <a:pt x="4662" y="12327"/>
                  </a:lnTo>
                  <a:lnTo>
                    <a:pt x="16760" y="230"/>
                  </a:lnTo>
                  <a:lnTo>
                    <a:pt x="16531" y="1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" name="Google Shape;18;p2"/>
            <p:cNvGrpSpPr/>
            <p:nvPr/>
          </p:nvGrpSpPr>
          <p:grpSpPr>
            <a:xfrm flipH="1">
              <a:off x="4446909" y="391151"/>
              <a:ext cx="134044" cy="134013"/>
              <a:chOff x="1101075" y="2142375"/>
              <a:chExt cx="439200" cy="439100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101075" y="2142375"/>
                <a:ext cx="439200" cy="439100"/>
              </a:xfrm>
              <a:custGeom>
                <a:rect b="b" l="l" r="r" t="t"/>
                <a:pathLst>
                  <a:path extrusionOk="0" h="17564" w="17568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189450" y="2242350"/>
                <a:ext cx="262850" cy="239700"/>
              </a:xfrm>
              <a:custGeom>
                <a:rect b="b" l="l" r="r" t="t"/>
                <a:pathLst>
                  <a:path extrusionOk="0" h="9588" w="10514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 flipH="1">
              <a:off x="1373609" y="694563"/>
              <a:ext cx="134044" cy="134013"/>
              <a:chOff x="1101075" y="2142375"/>
              <a:chExt cx="439200" cy="439100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1101075" y="2142375"/>
                <a:ext cx="439200" cy="439100"/>
              </a:xfrm>
              <a:custGeom>
                <a:rect b="b" l="l" r="r" t="t"/>
                <a:pathLst>
                  <a:path extrusionOk="0" h="17564" w="17568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89450" y="2242350"/>
                <a:ext cx="262850" cy="239700"/>
              </a:xfrm>
              <a:custGeom>
                <a:rect b="b" l="l" r="r" t="t"/>
                <a:pathLst>
                  <a:path extrusionOk="0" h="9588" w="10514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" name="Google Shape;24;p2"/>
            <p:cNvGrpSpPr/>
            <p:nvPr/>
          </p:nvGrpSpPr>
          <p:grpSpPr>
            <a:xfrm flipH="1">
              <a:off x="1086834" y="957463"/>
              <a:ext cx="134044" cy="134013"/>
              <a:chOff x="1101075" y="2142375"/>
              <a:chExt cx="439200" cy="43910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1101075" y="2142375"/>
                <a:ext cx="439200" cy="439100"/>
              </a:xfrm>
              <a:custGeom>
                <a:rect b="b" l="l" r="r" t="t"/>
                <a:pathLst>
                  <a:path extrusionOk="0" h="17564" w="17568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189450" y="2242350"/>
                <a:ext cx="262850" cy="239700"/>
              </a:xfrm>
              <a:custGeom>
                <a:rect b="b" l="l" r="r" t="t"/>
                <a:pathLst>
                  <a:path extrusionOk="0" h="9588" w="10514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" name="Google Shape;27;p2"/>
            <p:cNvGrpSpPr/>
            <p:nvPr/>
          </p:nvGrpSpPr>
          <p:grpSpPr>
            <a:xfrm flipH="1">
              <a:off x="277709" y="957463"/>
              <a:ext cx="134044" cy="134013"/>
              <a:chOff x="1101075" y="2142375"/>
              <a:chExt cx="439200" cy="439100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1101075" y="2142375"/>
                <a:ext cx="439200" cy="439100"/>
              </a:xfrm>
              <a:custGeom>
                <a:rect b="b" l="l" r="r" t="t"/>
                <a:pathLst>
                  <a:path extrusionOk="0" h="17564" w="17568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189450" y="2242350"/>
                <a:ext cx="262850" cy="239700"/>
              </a:xfrm>
              <a:custGeom>
                <a:rect b="b" l="l" r="r" t="t"/>
                <a:pathLst>
                  <a:path extrusionOk="0" h="9588" w="10514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" name="Google Shape;30;p2"/>
            <p:cNvGrpSpPr/>
            <p:nvPr/>
          </p:nvGrpSpPr>
          <p:grpSpPr>
            <a:xfrm flipH="1">
              <a:off x="277709" y="640813"/>
              <a:ext cx="134044" cy="134013"/>
              <a:chOff x="1101075" y="2142375"/>
              <a:chExt cx="439200" cy="439100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1101075" y="2142375"/>
                <a:ext cx="439200" cy="439100"/>
              </a:xfrm>
              <a:custGeom>
                <a:rect b="b" l="l" r="r" t="t"/>
                <a:pathLst>
                  <a:path extrusionOk="0" h="17564" w="17568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189450" y="2242350"/>
                <a:ext cx="262850" cy="239700"/>
              </a:xfrm>
              <a:custGeom>
                <a:rect b="b" l="l" r="r" t="t"/>
                <a:pathLst>
                  <a:path extrusionOk="0" h="9588" w="10514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3" name="Google Shape;33;p2"/>
          <p:cNvGrpSpPr/>
          <p:nvPr/>
        </p:nvGrpSpPr>
        <p:grpSpPr>
          <a:xfrm>
            <a:off x="6385735" y="3039700"/>
            <a:ext cx="3920501" cy="3213899"/>
            <a:chOff x="6309535" y="2842975"/>
            <a:chExt cx="3920501" cy="3213899"/>
          </a:xfrm>
        </p:grpSpPr>
        <p:pic>
          <p:nvPicPr>
            <p:cNvPr id="34" name="Google Shape;34;p2"/>
            <p:cNvPicPr preferRelativeResize="0"/>
            <p:nvPr/>
          </p:nvPicPr>
          <p:blipFill rotWithShape="1">
            <a:blip r:embed="rId3">
              <a:alphaModFix/>
            </a:blip>
            <a:srcRect b="26177" l="16960" r="7121" t="24718"/>
            <a:stretch/>
          </p:blipFill>
          <p:spPr>
            <a:xfrm>
              <a:off x="6309535" y="3064650"/>
              <a:ext cx="3920501" cy="2992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Google Shape;35;p2"/>
            <p:cNvSpPr/>
            <p:nvPr/>
          </p:nvSpPr>
          <p:spPr>
            <a:xfrm rot="10800000">
              <a:off x="7535449" y="2941132"/>
              <a:ext cx="981776" cy="2307791"/>
            </a:xfrm>
            <a:custGeom>
              <a:rect b="b" l="l" r="r" t="t"/>
              <a:pathLst>
                <a:path extrusionOk="0" h="56267" w="23937">
                  <a:moveTo>
                    <a:pt x="12997" y="1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64"/>
                    <a:pt x="23632" y="11321"/>
                    <a:pt x="23632" y="11808"/>
                  </a:cubicBezTo>
                  <a:cubicBezTo>
                    <a:pt x="23632" y="12311"/>
                    <a:pt x="23434" y="12768"/>
                    <a:pt x="23098" y="13104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5"/>
                  </a:lnTo>
                  <a:cubicBezTo>
                    <a:pt x="16547" y="11489"/>
                    <a:pt x="16029" y="11260"/>
                    <a:pt x="15435" y="11260"/>
                  </a:cubicBezTo>
                  <a:cubicBezTo>
                    <a:pt x="14841" y="11260"/>
                    <a:pt x="14307" y="11489"/>
                    <a:pt x="13911" y="11885"/>
                  </a:cubicBezTo>
                  <a:lnTo>
                    <a:pt x="12525" y="13271"/>
                  </a:lnTo>
                  <a:cubicBezTo>
                    <a:pt x="12129" y="13698"/>
                    <a:pt x="11900" y="14231"/>
                    <a:pt x="11900" y="14795"/>
                  </a:cubicBezTo>
                  <a:cubicBezTo>
                    <a:pt x="11900" y="15374"/>
                    <a:pt x="12129" y="15922"/>
                    <a:pt x="12525" y="16318"/>
                  </a:cubicBezTo>
                  <a:cubicBezTo>
                    <a:pt x="12860" y="16669"/>
                    <a:pt x="13058" y="17126"/>
                    <a:pt x="13058" y="17629"/>
                  </a:cubicBezTo>
                  <a:cubicBezTo>
                    <a:pt x="13058" y="18116"/>
                    <a:pt x="12860" y="18573"/>
                    <a:pt x="12525" y="18924"/>
                  </a:cubicBezTo>
                  <a:lnTo>
                    <a:pt x="11489" y="19944"/>
                  </a:lnTo>
                  <a:cubicBezTo>
                    <a:pt x="11154" y="20295"/>
                    <a:pt x="10696" y="20478"/>
                    <a:pt x="10209" y="20478"/>
                  </a:cubicBezTo>
                  <a:lnTo>
                    <a:pt x="9569" y="20478"/>
                  </a:lnTo>
                  <a:cubicBezTo>
                    <a:pt x="8990" y="20478"/>
                    <a:pt x="8457" y="20706"/>
                    <a:pt x="8045" y="21102"/>
                  </a:cubicBezTo>
                  <a:lnTo>
                    <a:pt x="3353" y="25810"/>
                  </a:lnTo>
                  <a:cubicBezTo>
                    <a:pt x="2515" y="26648"/>
                    <a:pt x="2515" y="28004"/>
                    <a:pt x="3353" y="28842"/>
                  </a:cubicBezTo>
                  <a:lnTo>
                    <a:pt x="10529" y="36018"/>
                  </a:lnTo>
                  <a:cubicBezTo>
                    <a:pt x="10864" y="36369"/>
                    <a:pt x="11062" y="36826"/>
                    <a:pt x="11062" y="37313"/>
                  </a:cubicBezTo>
                  <a:cubicBezTo>
                    <a:pt x="11062" y="37801"/>
                    <a:pt x="10864" y="38273"/>
                    <a:pt x="10529" y="38608"/>
                  </a:cubicBezTo>
                  <a:lnTo>
                    <a:pt x="8198" y="40940"/>
                  </a:lnTo>
                  <a:cubicBezTo>
                    <a:pt x="7802" y="41351"/>
                    <a:pt x="7573" y="41884"/>
                    <a:pt x="7573" y="42463"/>
                  </a:cubicBezTo>
                  <a:lnTo>
                    <a:pt x="7573" y="47720"/>
                  </a:lnTo>
                  <a:cubicBezTo>
                    <a:pt x="7573" y="48207"/>
                    <a:pt x="7390" y="48664"/>
                    <a:pt x="7040" y="49015"/>
                  </a:cubicBezTo>
                  <a:lnTo>
                    <a:pt x="1" y="56054"/>
                  </a:lnTo>
                  <a:lnTo>
                    <a:pt x="199" y="56267"/>
                  </a:lnTo>
                  <a:lnTo>
                    <a:pt x="7268" y="49274"/>
                  </a:lnTo>
                  <a:cubicBezTo>
                    <a:pt x="7664" y="48862"/>
                    <a:pt x="7893" y="48329"/>
                    <a:pt x="7893" y="47750"/>
                  </a:cubicBezTo>
                  <a:lnTo>
                    <a:pt x="7893" y="42494"/>
                  </a:lnTo>
                  <a:cubicBezTo>
                    <a:pt x="7893" y="42006"/>
                    <a:pt x="8091" y="41549"/>
                    <a:pt x="8426" y="41199"/>
                  </a:cubicBezTo>
                  <a:lnTo>
                    <a:pt x="10757" y="38883"/>
                  </a:lnTo>
                  <a:cubicBezTo>
                    <a:pt x="11154" y="38456"/>
                    <a:pt x="11382" y="37923"/>
                    <a:pt x="11382" y="37359"/>
                  </a:cubicBezTo>
                  <a:cubicBezTo>
                    <a:pt x="11382" y="36765"/>
                    <a:pt x="11154" y="36232"/>
                    <a:pt x="10757" y="35835"/>
                  </a:cubicBezTo>
                  <a:lnTo>
                    <a:pt x="3581" y="28644"/>
                  </a:lnTo>
                  <a:cubicBezTo>
                    <a:pt x="2850" y="27943"/>
                    <a:pt x="2850" y="26785"/>
                    <a:pt x="3581" y="26054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67"/>
                  </a:lnTo>
                  <a:cubicBezTo>
                    <a:pt x="13149" y="18741"/>
                    <a:pt x="13378" y="18208"/>
                    <a:pt x="13378" y="17644"/>
                  </a:cubicBezTo>
                  <a:cubicBezTo>
                    <a:pt x="13378" y="17050"/>
                    <a:pt x="13149" y="16516"/>
                    <a:pt x="12753" y="16120"/>
                  </a:cubicBezTo>
                  <a:cubicBezTo>
                    <a:pt x="12418" y="15770"/>
                    <a:pt x="12220" y="15313"/>
                    <a:pt x="12220" y="14825"/>
                  </a:cubicBezTo>
                  <a:cubicBezTo>
                    <a:pt x="12220" y="14322"/>
                    <a:pt x="12418" y="13865"/>
                    <a:pt x="12753" y="13530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8" y="11595"/>
                    <a:pt x="16395" y="11793"/>
                    <a:pt x="16730" y="12128"/>
                  </a:cubicBezTo>
                  <a:lnTo>
                    <a:pt x="19107" y="14520"/>
                  </a:lnTo>
                  <a:cubicBezTo>
                    <a:pt x="19526" y="14939"/>
                    <a:pt x="20074" y="15149"/>
                    <a:pt x="20623" y="15149"/>
                  </a:cubicBezTo>
                  <a:cubicBezTo>
                    <a:pt x="21171" y="15149"/>
                    <a:pt x="21720" y="14939"/>
                    <a:pt x="22139" y="14520"/>
                  </a:cubicBezTo>
                  <a:lnTo>
                    <a:pt x="23297" y="13347"/>
                  </a:lnTo>
                  <a:cubicBezTo>
                    <a:pt x="23708" y="12936"/>
                    <a:pt x="23936" y="12403"/>
                    <a:pt x="23936" y="11824"/>
                  </a:cubicBezTo>
                  <a:cubicBezTo>
                    <a:pt x="23936" y="11260"/>
                    <a:pt x="23708" y="10711"/>
                    <a:pt x="23297" y="10300"/>
                  </a:cubicBezTo>
                  <a:lnTo>
                    <a:pt x="12997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40000">
                  <a:srgbClr val="FF9900">
                    <a:alpha val="40784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10800000">
              <a:off x="7694795" y="2941747"/>
              <a:ext cx="981776" cy="2307791"/>
            </a:xfrm>
            <a:custGeom>
              <a:rect b="b" l="l" r="r" t="t"/>
              <a:pathLst>
                <a:path extrusionOk="0" h="56267" w="23937">
                  <a:moveTo>
                    <a:pt x="12997" y="0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48"/>
                    <a:pt x="23632" y="11305"/>
                    <a:pt x="23632" y="11808"/>
                  </a:cubicBezTo>
                  <a:cubicBezTo>
                    <a:pt x="23632" y="12296"/>
                    <a:pt x="23434" y="12753"/>
                    <a:pt x="23098" y="13103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4"/>
                  </a:lnTo>
                  <a:cubicBezTo>
                    <a:pt x="16547" y="11488"/>
                    <a:pt x="16029" y="11260"/>
                    <a:pt x="15435" y="11260"/>
                  </a:cubicBezTo>
                  <a:cubicBezTo>
                    <a:pt x="14840" y="11260"/>
                    <a:pt x="14307" y="11488"/>
                    <a:pt x="13911" y="11884"/>
                  </a:cubicBezTo>
                  <a:lnTo>
                    <a:pt x="12525" y="13271"/>
                  </a:lnTo>
                  <a:cubicBezTo>
                    <a:pt x="11687" y="14109"/>
                    <a:pt x="11687" y="15465"/>
                    <a:pt x="12525" y="16303"/>
                  </a:cubicBezTo>
                  <a:cubicBezTo>
                    <a:pt x="12860" y="16638"/>
                    <a:pt x="13058" y="17095"/>
                    <a:pt x="13058" y="17598"/>
                  </a:cubicBezTo>
                  <a:cubicBezTo>
                    <a:pt x="13058" y="18085"/>
                    <a:pt x="12860" y="18543"/>
                    <a:pt x="12525" y="18893"/>
                  </a:cubicBezTo>
                  <a:lnTo>
                    <a:pt x="11489" y="19914"/>
                  </a:lnTo>
                  <a:cubicBezTo>
                    <a:pt x="11153" y="20264"/>
                    <a:pt x="10696" y="20447"/>
                    <a:pt x="10193" y="20447"/>
                  </a:cubicBezTo>
                  <a:lnTo>
                    <a:pt x="9569" y="20447"/>
                  </a:lnTo>
                  <a:cubicBezTo>
                    <a:pt x="8975" y="20447"/>
                    <a:pt x="8441" y="20676"/>
                    <a:pt x="8045" y="21087"/>
                  </a:cubicBezTo>
                  <a:lnTo>
                    <a:pt x="3337" y="25780"/>
                  </a:lnTo>
                  <a:cubicBezTo>
                    <a:pt x="2941" y="26206"/>
                    <a:pt x="2713" y="26739"/>
                    <a:pt x="2713" y="27303"/>
                  </a:cubicBezTo>
                  <a:cubicBezTo>
                    <a:pt x="2713" y="27897"/>
                    <a:pt x="2941" y="28431"/>
                    <a:pt x="3337" y="28827"/>
                  </a:cubicBezTo>
                  <a:lnTo>
                    <a:pt x="10529" y="36018"/>
                  </a:lnTo>
                  <a:cubicBezTo>
                    <a:pt x="11245" y="36719"/>
                    <a:pt x="11245" y="37877"/>
                    <a:pt x="10529" y="38608"/>
                  </a:cubicBezTo>
                  <a:lnTo>
                    <a:pt x="8198" y="40924"/>
                  </a:lnTo>
                  <a:cubicBezTo>
                    <a:pt x="7801" y="41351"/>
                    <a:pt x="7573" y="41884"/>
                    <a:pt x="7573" y="42448"/>
                  </a:cubicBezTo>
                  <a:lnTo>
                    <a:pt x="7573" y="47704"/>
                  </a:lnTo>
                  <a:cubicBezTo>
                    <a:pt x="7573" y="48207"/>
                    <a:pt x="7375" y="48664"/>
                    <a:pt x="7040" y="48999"/>
                  </a:cubicBezTo>
                  <a:lnTo>
                    <a:pt x="1" y="56053"/>
                  </a:lnTo>
                  <a:lnTo>
                    <a:pt x="199" y="56267"/>
                  </a:lnTo>
                  <a:lnTo>
                    <a:pt x="7268" y="49212"/>
                  </a:lnTo>
                  <a:cubicBezTo>
                    <a:pt x="7664" y="48801"/>
                    <a:pt x="7893" y="48268"/>
                    <a:pt x="7893" y="47689"/>
                  </a:cubicBezTo>
                  <a:lnTo>
                    <a:pt x="7893" y="42432"/>
                  </a:lnTo>
                  <a:cubicBezTo>
                    <a:pt x="7893" y="41945"/>
                    <a:pt x="8091" y="41473"/>
                    <a:pt x="8426" y="41137"/>
                  </a:cubicBezTo>
                  <a:lnTo>
                    <a:pt x="10757" y="38806"/>
                  </a:lnTo>
                  <a:cubicBezTo>
                    <a:pt x="11595" y="37984"/>
                    <a:pt x="11595" y="36628"/>
                    <a:pt x="10757" y="35790"/>
                  </a:cubicBezTo>
                  <a:lnTo>
                    <a:pt x="3581" y="28598"/>
                  </a:lnTo>
                  <a:cubicBezTo>
                    <a:pt x="3231" y="28263"/>
                    <a:pt x="3048" y="27806"/>
                    <a:pt x="3048" y="27318"/>
                  </a:cubicBezTo>
                  <a:cubicBezTo>
                    <a:pt x="3048" y="26816"/>
                    <a:pt x="3231" y="26359"/>
                    <a:pt x="3581" y="26023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52"/>
                  </a:lnTo>
                  <a:cubicBezTo>
                    <a:pt x="13149" y="18741"/>
                    <a:pt x="13378" y="18207"/>
                    <a:pt x="13378" y="17628"/>
                  </a:cubicBezTo>
                  <a:cubicBezTo>
                    <a:pt x="13378" y="17049"/>
                    <a:pt x="13149" y="16516"/>
                    <a:pt x="12753" y="16105"/>
                  </a:cubicBezTo>
                  <a:cubicBezTo>
                    <a:pt x="12037" y="15404"/>
                    <a:pt x="12037" y="14246"/>
                    <a:pt x="12753" y="13515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7" y="11595"/>
                    <a:pt x="16395" y="11793"/>
                    <a:pt x="16730" y="12128"/>
                  </a:cubicBezTo>
                  <a:lnTo>
                    <a:pt x="19106" y="14505"/>
                  </a:lnTo>
                  <a:cubicBezTo>
                    <a:pt x="19525" y="14924"/>
                    <a:pt x="20074" y="15133"/>
                    <a:pt x="20622" y="15133"/>
                  </a:cubicBezTo>
                  <a:cubicBezTo>
                    <a:pt x="21171" y="15133"/>
                    <a:pt x="21719" y="14924"/>
                    <a:pt x="22138" y="14505"/>
                  </a:cubicBezTo>
                  <a:lnTo>
                    <a:pt x="23296" y="13347"/>
                  </a:lnTo>
                  <a:cubicBezTo>
                    <a:pt x="23708" y="12936"/>
                    <a:pt x="23936" y="12402"/>
                    <a:pt x="23936" y="11823"/>
                  </a:cubicBezTo>
                  <a:cubicBezTo>
                    <a:pt x="23936" y="11229"/>
                    <a:pt x="23708" y="10696"/>
                    <a:pt x="23296" y="10300"/>
                  </a:cubicBezTo>
                  <a:lnTo>
                    <a:pt x="12997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40000">
                  <a:srgbClr val="FF9900">
                    <a:alpha val="40784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280400" y="3719575"/>
              <a:ext cx="582050" cy="582425"/>
              <a:chOff x="959750" y="3039275"/>
              <a:chExt cx="582050" cy="582425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959750" y="3498275"/>
                <a:ext cx="123450" cy="123425"/>
              </a:xfrm>
              <a:custGeom>
                <a:rect b="b" l="l" r="r" t="t"/>
                <a:pathLst>
                  <a:path extrusionOk="0" h="4937" w="4938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035950" y="3421700"/>
                <a:ext cx="123425" cy="123825"/>
              </a:xfrm>
              <a:custGeom>
                <a:rect b="b" l="l" r="r" t="t"/>
                <a:pathLst>
                  <a:path extrusionOk="0" h="4953" w="4937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112500" y="3345525"/>
                <a:ext cx="123825" cy="123450"/>
              </a:xfrm>
              <a:custGeom>
                <a:rect b="b" l="l" r="r" t="t"/>
                <a:pathLst>
                  <a:path extrusionOk="0" h="4938" w="4953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188675" y="3268975"/>
                <a:ext cx="123825" cy="123425"/>
              </a:xfrm>
              <a:custGeom>
                <a:rect b="b" l="l" r="r" t="t"/>
                <a:pathLst>
                  <a:path extrusionOk="0" h="4937" w="4953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265625" y="3192800"/>
                <a:ext cx="123425" cy="123425"/>
              </a:xfrm>
              <a:custGeom>
                <a:rect b="b" l="l" r="r" t="t"/>
                <a:pathLst>
                  <a:path extrusionOk="0" h="4937" w="4937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341800" y="3116225"/>
                <a:ext cx="123450" cy="123450"/>
              </a:xfrm>
              <a:custGeom>
                <a:rect b="b" l="l" r="r" t="t"/>
                <a:pathLst>
                  <a:path extrusionOk="0" h="4938" w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1418375" y="3039275"/>
                <a:ext cx="123425" cy="123825"/>
              </a:xfrm>
              <a:custGeom>
                <a:rect b="b" l="l" r="r" t="t"/>
                <a:pathLst>
                  <a:path extrusionOk="0" h="4953" w="4937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8430775" y="2842975"/>
              <a:ext cx="480893" cy="475828"/>
            </a:xfrm>
            <a:custGeom>
              <a:rect b="b" l="l" r="r" t="t"/>
              <a:pathLst>
                <a:path extrusionOk="0" h="35790" w="36171">
                  <a:moveTo>
                    <a:pt x="34030" y="1"/>
                  </a:moveTo>
                  <a:cubicBezTo>
                    <a:pt x="33531" y="1"/>
                    <a:pt x="33032" y="191"/>
                    <a:pt x="32651" y="572"/>
                  </a:cubicBezTo>
                  <a:cubicBezTo>
                    <a:pt x="31890" y="1334"/>
                    <a:pt x="31890" y="2568"/>
                    <a:pt x="32651" y="3330"/>
                  </a:cubicBezTo>
                  <a:cubicBezTo>
                    <a:pt x="33032" y="3711"/>
                    <a:pt x="33531" y="3901"/>
                    <a:pt x="34030" y="3901"/>
                  </a:cubicBezTo>
                  <a:cubicBezTo>
                    <a:pt x="34529" y="3901"/>
                    <a:pt x="35028" y="3711"/>
                    <a:pt x="35409" y="3330"/>
                  </a:cubicBezTo>
                  <a:cubicBezTo>
                    <a:pt x="36171" y="2568"/>
                    <a:pt x="36171" y="1334"/>
                    <a:pt x="35409" y="572"/>
                  </a:cubicBezTo>
                  <a:cubicBezTo>
                    <a:pt x="35028" y="191"/>
                    <a:pt x="34529" y="1"/>
                    <a:pt x="34030" y="1"/>
                  </a:cubicBezTo>
                  <a:close/>
                  <a:moveTo>
                    <a:pt x="27662" y="6385"/>
                  </a:moveTo>
                  <a:cubicBezTo>
                    <a:pt x="27163" y="6385"/>
                    <a:pt x="26664" y="6575"/>
                    <a:pt x="26283" y="6956"/>
                  </a:cubicBezTo>
                  <a:cubicBezTo>
                    <a:pt x="25521" y="7718"/>
                    <a:pt x="25521" y="8952"/>
                    <a:pt x="26283" y="9714"/>
                  </a:cubicBezTo>
                  <a:cubicBezTo>
                    <a:pt x="26664" y="10095"/>
                    <a:pt x="27163" y="10285"/>
                    <a:pt x="27662" y="10285"/>
                  </a:cubicBezTo>
                  <a:cubicBezTo>
                    <a:pt x="28161" y="10285"/>
                    <a:pt x="28660" y="10095"/>
                    <a:pt x="29040" y="9714"/>
                  </a:cubicBezTo>
                  <a:cubicBezTo>
                    <a:pt x="29802" y="8952"/>
                    <a:pt x="29802" y="7718"/>
                    <a:pt x="29040" y="6956"/>
                  </a:cubicBezTo>
                  <a:cubicBezTo>
                    <a:pt x="28660" y="6575"/>
                    <a:pt x="28161" y="6385"/>
                    <a:pt x="27662" y="6385"/>
                  </a:cubicBezTo>
                  <a:close/>
                  <a:moveTo>
                    <a:pt x="21285" y="12753"/>
                  </a:moveTo>
                  <a:cubicBezTo>
                    <a:pt x="20783" y="12753"/>
                    <a:pt x="20280" y="12944"/>
                    <a:pt x="19899" y="13325"/>
                  </a:cubicBezTo>
                  <a:cubicBezTo>
                    <a:pt x="19137" y="14086"/>
                    <a:pt x="19137" y="15336"/>
                    <a:pt x="19899" y="16097"/>
                  </a:cubicBezTo>
                  <a:cubicBezTo>
                    <a:pt x="20280" y="16478"/>
                    <a:pt x="20783" y="16669"/>
                    <a:pt x="21285" y="16669"/>
                  </a:cubicBezTo>
                  <a:cubicBezTo>
                    <a:pt x="21788" y="16669"/>
                    <a:pt x="22291" y="16478"/>
                    <a:pt x="22672" y="16097"/>
                  </a:cubicBezTo>
                  <a:cubicBezTo>
                    <a:pt x="23434" y="15336"/>
                    <a:pt x="23434" y="14086"/>
                    <a:pt x="22672" y="13325"/>
                  </a:cubicBezTo>
                  <a:cubicBezTo>
                    <a:pt x="22291" y="12944"/>
                    <a:pt x="21788" y="12753"/>
                    <a:pt x="21285" y="12753"/>
                  </a:cubicBezTo>
                  <a:close/>
                  <a:moveTo>
                    <a:pt x="14917" y="19128"/>
                  </a:moveTo>
                  <a:cubicBezTo>
                    <a:pt x="14415" y="19128"/>
                    <a:pt x="13913" y="19318"/>
                    <a:pt x="13530" y="19693"/>
                  </a:cubicBezTo>
                  <a:cubicBezTo>
                    <a:pt x="12768" y="20455"/>
                    <a:pt x="12768" y="21689"/>
                    <a:pt x="13530" y="22451"/>
                  </a:cubicBezTo>
                  <a:cubicBezTo>
                    <a:pt x="13911" y="22832"/>
                    <a:pt x="14410" y="23022"/>
                    <a:pt x="14909" y="23022"/>
                  </a:cubicBezTo>
                  <a:cubicBezTo>
                    <a:pt x="15408" y="23022"/>
                    <a:pt x="15907" y="22832"/>
                    <a:pt x="16288" y="22451"/>
                  </a:cubicBezTo>
                  <a:cubicBezTo>
                    <a:pt x="17050" y="21689"/>
                    <a:pt x="17050" y="20455"/>
                    <a:pt x="16288" y="19693"/>
                  </a:cubicBezTo>
                  <a:cubicBezTo>
                    <a:pt x="15909" y="19314"/>
                    <a:pt x="15413" y="19128"/>
                    <a:pt x="14917" y="19128"/>
                  </a:cubicBezTo>
                  <a:close/>
                  <a:moveTo>
                    <a:pt x="8525" y="25506"/>
                  </a:moveTo>
                  <a:cubicBezTo>
                    <a:pt x="8026" y="25506"/>
                    <a:pt x="7527" y="25696"/>
                    <a:pt x="7146" y="26077"/>
                  </a:cubicBezTo>
                  <a:cubicBezTo>
                    <a:pt x="6385" y="26839"/>
                    <a:pt x="6385" y="28073"/>
                    <a:pt x="7146" y="28835"/>
                  </a:cubicBezTo>
                  <a:cubicBezTo>
                    <a:pt x="7527" y="29216"/>
                    <a:pt x="8026" y="29406"/>
                    <a:pt x="8525" y="29406"/>
                  </a:cubicBezTo>
                  <a:cubicBezTo>
                    <a:pt x="9024" y="29406"/>
                    <a:pt x="9523" y="29216"/>
                    <a:pt x="9904" y="28835"/>
                  </a:cubicBezTo>
                  <a:cubicBezTo>
                    <a:pt x="10666" y="28073"/>
                    <a:pt x="10666" y="26839"/>
                    <a:pt x="9904" y="26077"/>
                  </a:cubicBezTo>
                  <a:cubicBezTo>
                    <a:pt x="9523" y="25696"/>
                    <a:pt x="9024" y="25506"/>
                    <a:pt x="8525" y="25506"/>
                  </a:cubicBezTo>
                  <a:close/>
                  <a:moveTo>
                    <a:pt x="2141" y="31874"/>
                  </a:moveTo>
                  <a:cubicBezTo>
                    <a:pt x="1642" y="31874"/>
                    <a:pt x="1143" y="32065"/>
                    <a:pt x="763" y="32446"/>
                  </a:cubicBezTo>
                  <a:cubicBezTo>
                    <a:pt x="1" y="33207"/>
                    <a:pt x="1" y="34457"/>
                    <a:pt x="763" y="35219"/>
                  </a:cubicBezTo>
                  <a:cubicBezTo>
                    <a:pt x="1143" y="35599"/>
                    <a:pt x="1642" y="35790"/>
                    <a:pt x="2141" y="35790"/>
                  </a:cubicBezTo>
                  <a:cubicBezTo>
                    <a:pt x="2640" y="35790"/>
                    <a:pt x="3139" y="35599"/>
                    <a:pt x="3520" y="35219"/>
                  </a:cubicBezTo>
                  <a:cubicBezTo>
                    <a:pt x="4282" y="34457"/>
                    <a:pt x="4282" y="33207"/>
                    <a:pt x="3520" y="32446"/>
                  </a:cubicBezTo>
                  <a:cubicBezTo>
                    <a:pt x="3139" y="32065"/>
                    <a:pt x="2640" y="31874"/>
                    <a:pt x="2141" y="31874"/>
                  </a:cubicBezTo>
                  <a:close/>
                </a:path>
              </a:pathLst>
            </a:custGeom>
            <a:gradFill>
              <a:gsLst>
                <a:gs pos="0">
                  <a:schemeClr val="lt2">
                    <a:alpha val="46820"/>
                  </a:schemeClr>
                </a:gs>
                <a:gs pos="78000">
                  <a:schemeClr val="lt1">
                    <a:alpha val="46820"/>
                  </a:schemeClr>
                </a:gs>
                <a:gs pos="100000">
                  <a:schemeClr val="lt1">
                    <a:alpha val="4682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6" name="Google Shape;46;p2"/>
            <p:cNvGrpSpPr/>
            <p:nvPr/>
          </p:nvGrpSpPr>
          <p:grpSpPr>
            <a:xfrm>
              <a:off x="8337812" y="3492483"/>
              <a:ext cx="699928" cy="1651024"/>
              <a:chOff x="8337812" y="3492483"/>
              <a:chExt cx="699928" cy="1651024"/>
            </a:xfrm>
          </p:grpSpPr>
          <p:sp>
            <p:nvSpPr>
              <p:cNvPr id="47" name="Google Shape;47;p2"/>
              <p:cNvSpPr/>
              <p:nvPr/>
            </p:nvSpPr>
            <p:spPr>
              <a:xfrm>
                <a:off x="8337812" y="3492483"/>
                <a:ext cx="483116" cy="1013645"/>
              </a:xfrm>
              <a:custGeom>
                <a:rect b="b" l="l" r="r" t="t"/>
                <a:pathLst>
                  <a:path extrusionOk="0" h="24714" w="11779">
                    <a:moveTo>
                      <a:pt x="6735" y="1"/>
                    </a:moveTo>
                    <a:lnTo>
                      <a:pt x="1" y="6750"/>
                    </a:lnTo>
                    <a:lnTo>
                      <a:pt x="229" y="6964"/>
                    </a:lnTo>
                    <a:lnTo>
                      <a:pt x="6415" y="763"/>
                    </a:lnTo>
                    <a:lnTo>
                      <a:pt x="6415" y="13165"/>
                    </a:lnTo>
                    <a:lnTo>
                      <a:pt x="11458" y="13165"/>
                    </a:lnTo>
                    <a:lnTo>
                      <a:pt x="11458" y="24713"/>
                    </a:lnTo>
                    <a:lnTo>
                      <a:pt x="11778" y="24713"/>
                    </a:lnTo>
                    <a:lnTo>
                      <a:pt x="11778" y="12860"/>
                    </a:lnTo>
                    <a:lnTo>
                      <a:pt x="6735" y="12860"/>
                    </a:lnTo>
                    <a:lnTo>
                      <a:pt x="6735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698380" y="3916789"/>
                <a:ext cx="246869" cy="1226718"/>
              </a:xfrm>
              <a:custGeom>
                <a:rect b="b" l="l" r="r" t="t"/>
                <a:pathLst>
                  <a:path extrusionOk="0" h="29909" w="6019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790871" y="3823684"/>
                <a:ext cx="246869" cy="1226718"/>
              </a:xfrm>
              <a:custGeom>
                <a:rect b="b" l="l" r="r" t="t"/>
                <a:pathLst>
                  <a:path extrusionOk="0" h="29909" w="6019">
                    <a:moveTo>
                      <a:pt x="1" y="1"/>
                    </a:moveTo>
                    <a:lnTo>
                      <a:pt x="1" y="305"/>
                    </a:lnTo>
                    <a:lnTo>
                      <a:pt x="5714" y="305"/>
                    </a:lnTo>
                    <a:lnTo>
                      <a:pt x="5714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0" name="Google Shape;50;p2"/>
            <p:cNvGrpSpPr/>
            <p:nvPr/>
          </p:nvGrpSpPr>
          <p:grpSpPr>
            <a:xfrm>
              <a:off x="7945225" y="4302000"/>
              <a:ext cx="904666" cy="726121"/>
              <a:chOff x="7945225" y="4302000"/>
              <a:chExt cx="904666" cy="726121"/>
            </a:xfrm>
          </p:grpSpPr>
          <p:sp>
            <p:nvSpPr>
              <p:cNvPr id="51" name="Google Shape;51;p2"/>
              <p:cNvSpPr/>
              <p:nvPr/>
            </p:nvSpPr>
            <p:spPr>
              <a:xfrm>
                <a:off x="8176775" y="4445200"/>
                <a:ext cx="673116" cy="582921"/>
              </a:xfrm>
              <a:custGeom>
                <a:rect b="b" l="l" r="r" t="t"/>
                <a:pathLst>
                  <a:path extrusionOk="0" h="44413" w="51285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8164350" y="4302000"/>
                <a:ext cx="480925" cy="416483"/>
              </a:xfrm>
              <a:custGeom>
                <a:rect b="b" l="l" r="r" t="t"/>
                <a:pathLst>
                  <a:path extrusionOk="0" h="44413" w="51285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7945225" y="4445200"/>
                <a:ext cx="480925" cy="416483"/>
              </a:xfrm>
              <a:custGeom>
                <a:rect b="b" l="l" r="r" t="t"/>
                <a:pathLst>
                  <a:path extrusionOk="0" h="44413" w="51285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4" name="Google Shape;54;p2"/>
          <p:cNvSpPr txBox="1"/>
          <p:nvPr>
            <p:ph type="ctrTitle"/>
          </p:nvPr>
        </p:nvSpPr>
        <p:spPr>
          <a:xfrm>
            <a:off x="1096850" y="816324"/>
            <a:ext cx="6974700" cy="232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55" name="Google Shape;55;p2"/>
          <p:cNvSpPr txBox="1"/>
          <p:nvPr>
            <p:ph idx="1" type="subTitle"/>
          </p:nvPr>
        </p:nvSpPr>
        <p:spPr>
          <a:xfrm>
            <a:off x="1096850" y="3456250"/>
            <a:ext cx="48825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56" name="Google Shape;56;p2"/>
          <p:cNvGrpSpPr/>
          <p:nvPr/>
        </p:nvGrpSpPr>
        <p:grpSpPr>
          <a:xfrm>
            <a:off x="-309885" y="3617406"/>
            <a:ext cx="1448824" cy="2238804"/>
            <a:chOff x="-309885" y="3617406"/>
            <a:chExt cx="1448824" cy="2238804"/>
          </a:xfrm>
        </p:grpSpPr>
        <p:grpSp>
          <p:nvGrpSpPr>
            <p:cNvPr id="57" name="Google Shape;57;p2"/>
            <p:cNvGrpSpPr/>
            <p:nvPr/>
          </p:nvGrpSpPr>
          <p:grpSpPr>
            <a:xfrm>
              <a:off x="-277007" y="3870159"/>
              <a:ext cx="981772" cy="1986051"/>
              <a:chOff x="-293545" y="3454371"/>
              <a:chExt cx="981772" cy="1986051"/>
            </a:xfrm>
          </p:grpSpPr>
          <p:sp>
            <p:nvSpPr>
              <p:cNvPr id="58" name="Google Shape;58;p2"/>
              <p:cNvSpPr/>
              <p:nvPr/>
            </p:nvSpPr>
            <p:spPr>
              <a:xfrm rot="10800000">
                <a:off x="-293545" y="3454371"/>
                <a:ext cx="844677" cy="1985522"/>
              </a:xfrm>
              <a:custGeom>
                <a:rect b="b" l="l" r="r" t="t"/>
                <a:pathLst>
                  <a:path extrusionOk="0" h="56267" w="23937">
                    <a:moveTo>
                      <a:pt x="12997" y="1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64"/>
                      <a:pt x="23632" y="11321"/>
                      <a:pt x="23632" y="11808"/>
                    </a:cubicBezTo>
                    <a:cubicBezTo>
                      <a:pt x="23632" y="12311"/>
                      <a:pt x="23434" y="12768"/>
                      <a:pt x="23098" y="13104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5"/>
                    </a:lnTo>
                    <a:cubicBezTo>
                      <a:pt x="16547" y="11489"/>
                      <a:pt x="16029" y="11260"/>
                      <a:pt x="15435" y="11260"/>
                    </a:cubicBezTo>
                    <a:cubicBezTo>
                      <a:pt x="14841" y="11260"/>
                      <a:pt x="14307" y="11489"/>
                      <a:pt x="13911" y="11885"/>
                    </a:cubicBezTo>
                    <a:lnTo>
                      <a:pt x="12525" y="13271"/>
                    </a:lnTo>
                    <a:cubicBezTo>
                      <a:pt x="12129" y="13698"/>
                      <a:pt x="11900" y="14231"/>
                      <a:pt x="11900" y="14795"/>
                    </a:cubicBezTo>
                    <a:cubicBezTo>
                      <a:pt x="11900" y="15374"/>
                      <a:pt x="12129" y="15922"/>
                      <a:pt x="12525" y="16318"/>
                    </a:cubicBezTo>
                    <a:cubicBezTo>
                      <a:pt x="12860" y="16669"/>
                      <a:pt x="13058" y="17126"/>
                      <a:pt x="13058" y="17629"/>
                    </a:cubicBezTo>
                    <a:cubicBezTo>
                      <a:pt x="13058" y="18116"/>
                      <a:pt x="12860" y="18573"/>
                      <a:pt x="12525" y="18924"/>
                    </a:cubicBezTo>
                    <a:lnTo>
                      <a:pt x="11489" y="19944"/>
                    </a:lnTo>
                    <a:cubicBezTo>
                      <a:pt x="11154" y="20295"/>
                      <a:pt x="10696" y="20478"/>
                      <a:pt x="10209" y="20478"/>
                    </a:cubicBezTo>
                    <a:lnTo>
                      <a:pt x="9569" y="20478"/>
                    </a:lnTo>
                    <a:cubicBezTo>
                      <a:pt x="8990" y="20478"/>
                      <a:pt x="8457" y="20706"/>
                      <a:pt x="8045" y="21102"/>
                    </a:cubicBezTo>
                    <a:lnTo>
                      <a:pt x="3353" y="25810"/>
                    </a:lnTo>
                    <a:cubicBezTo>
                      <a:pt x="2515" y="26648"/>
                      <a:pt x="2515" y="28004"/>
                      <a:pt x="3353" y="28842"/>
                    </a:cubicBezTo>
                    <a:lnTo>
                      <a:pt x="10529" y="36018"/>
                    </a:lnTo>
                    <a:cubicBezTo>
                      <a:pt x="10864" y="36369"/>
                      <a:pt x="11062" y="36826"/>
                      <a:pt x="11062" y="37313"/>
                    </a:cubicBezTo>
                    <a:cubicBezTo>
                      <a:pt x="11062" y="37801"/>
                      <a:pt x="10864" y="38273"/>
                      <a:pt x="10529" y="38608"/>
                    </a:cubicBezTo>
                    <a:lnTo>
                      <a:pt x="8198" y="40940"/>
                    </a:lnTo>
                    <a:cubicBezTo>
                      <a:pt x="7802" y="41351"/>
                      <a:pt x="7573" y="41884"/>
                      <a:pt x="7573" y="42463"/>
                    </a:cubicBezTo>
                    <a:lnTo>
                      <a:pt x="7573" y="47720"/>
                    </a:lnTo>
                    <a:cubicBezTo>
                      <a:pt x="7573" y="48207"/>
                      <a:pt x="7390" y="48664"/>
                      <a:pt x="7040" y="49015"/>
                    </a:cubicBezTo>
                    <a:lnTo>
                      <a:pt x="1" y="56054"/>
                    </a:lnTo>
                    <a:lnTo>
                      <a:pt x="199" y="56267"/>
                    </a:lnTo>
                    <a:lnTo>
                      <a:pt x="7268" y="49274"/>
                    </a:lnTo>
                    <a:cubicBezTo>
                      <a:pt x="7664" y="48862"/>
                      <a:pt x="7893" y="48329"/>
                      <a:pt x="7893" y="47750"/>
                    </a:cubicBezTo>
                    <a:lnTo>
                      <a:pt x="7893" y="42494"/>
                    </a:lnTo>
                    <a:cubicBezTo>
                      <a:pt x="7893" y="42006"/>
                      <a:pt x="8091" y="41549"/>
                      <a:pt x="8426" y="41199"/>
                    </a:cubicBezTo>
                    <a:lnTo>
                      <a:pt x="10757" y="38883"/>
                    </a:lnTo>
                    <a:cubicBezTo>
                      <a:pt x="11154" y="38456"/>
                      <a:pt x="11382" y="37923"/>
                      <a:pt x="11382" y="37359"/>
                    </a:cubicBezTo>
                    <a:cubicBezTo>
                      <a:pt x="11382" y="36765"/>
                      <a:pt x="11154" y="36232"/>
                      <a:pt x="10757" y="35835"/>
                    </a:cubicBezTo>
                    <a:lnTo>
                      <a:pt x="3581" y="28644"/>
                    </a:lnTo>
                    <a:cubicBezTo>
                      <a:pt x="2850" y="27943"/>
                      <a:pt x="2850" y="26785"/>
                      <a:pt x="3581" y="26054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67"/>
                    </a:lnTo>
                    <a:cubicBezTo>
                      <a:pt x="13149" y="18741"/>
                      <a:pt x="13378" y="18208"/>
                      <a:pt x="13378" y="17644"/>
                    </a:cubicBezTo>
                    <a:cubicBezTo>
                      <a:pt x="13378" y="17050"/>
                      <a:pt x="13149" y="16516"/>
                      <a:pt x="12753" y="16120"/>
                    </a:cubicBezTo>
                    <a:cubicBezTo>
                      <a:pt x="12418" y="15770"/>
                      <a:pt x="12220" y="15313"/>
                      <a:pt x="12220" y="14825"/>
                    </a:cubicBezTo>
                    <a:cubicBezTo>
                      <a:pt x="12220" y="14322"/>
                      <a:pt x="12418" y="13865"/>
                      <a:pt x="12753" y="13530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8" y="11595"/>
                      <a:pt x="16395" y="11793"/>
                      <a:pt x="16730" y="12128"/>
                    </a:cubicBezTo>
                    <a:lnTo>
                      <a:pt x="19107" y="14520"/>
                    </a:lnTo>
                    <a:cubicBezTo>
                      <a:pt x="19526" y="14939"/>
                      <a:pt x="20074" y="15149"/>
                      <a:pt x="20623" y="15149"/>
                    </a:cubicBezTo>
                    <a:cubicBezTo>
                      <a:pt x="21171" y="15149"/>
                      <a:pt x="21720" y="14939"/>
                      <a:pt x="22139" y="14520"/>
                    </a:cubicBezTo>
                    <a:lnTo>
                      <a:pt x="23297" y="13347"/>
                    </a:lnTo>
                    <a:cubicBezTo>
                      <a:pt x="23708" y="12936"/>
                      <a:pt x="23936" y="12403"/>
                      <a:pt x="23936" y="11824"/>
                    </a:cubicBezTo>
                    <a:cubicBezTo>
                      <a:pt x="23936" y="11260"/>
                      <a:pt x="23708" y="10711"/>
                      <a:pt x="23297" y="10300"/>
                    </a:cubicBezTo>
                    <a:lnTo>
                      <a:pt x="12997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 rot="10800000">
                <a:off x="-156450" y="3454901"/>
                <a:ext cx="844677" cy="1985522"/>
              </a:xfrm>
              <a:custGeom>
                <a:rect b="b" l="l" r="r" t="t"/>
                <a:pathLst>
                  <a:path extrusionOk="0" h="56267" w="23937">
                    <a:moveTo>
                      <a:pt x="12997" y="0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48"/>
                      <a:pt x="23632" y="11305"/>
                      <a:pt x="23632" y="11808"/>
                    </a:cubicBezTo>
                    <a:cubicBezTo>
                      <a:pt x="23632" y="12296"/>
                      <a:pt x="23434" y="12753"/>
                      <a:pt x="23098" y="13103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4"/>
                    </a:lnTo>
                    <a:cubicBezTo>
                      <a:pt x="16547" y="11488"/>
                      <a:pt x="16029" y="11260"/>
                      <a:pt x="15435" y="11260"/>
                    </a:cubicBezTo>
                    <a:cubicBezTo>
                      <a:pt x="14840" y="11260"/>
                      <a:pt x="14307" y="11488"/>
                      <a:pt x="13911" y="11884"/>
                    </a:cubicBezTo>
                    <a:lnTo>
                      <a:pt x="12525" y="13271"/>
                    </a:lnTo>
                    <a:cubicBezTo>
                      <a:pt x="11687" y="14109"/>
                      <a:pt x="11687" y="15465"/>
                      <a:pt x="12525" y="16303"/>
                    </a:cubicBezTo>
                    <a:cubicBezTo>
                      <a:pt x="12860" y="16638"/>
                      <a:pt x="13058" y="17095"/>
                      <a:pt x="13058" y="17598"/>
                    </a:cubicBezTo>
                    <a:cubicBezTo>
                      <a:pt x="13058" y="18085"/>
                      <a:pt x="12860" y="18543"/>
                      <a:pt x="12525" y="18893"/>
                    </a:cubicBezTo>
                    <a:lnTo>
                      <a:pt x="11489" y="19914"/>
                    </a:lnTo>
                    <a:cubicBezTo>
                      <a:pt x="11153" y="20264"/>
                      <a:pt x="10696" y="20447"/>
                      <a:pt x="10193" y="20447"/>
                    </a:cubicBezTo>
                    <a:lnTo>
                      <a:pt x="9569" y="20447"/>
                    </a:lnTo>
                    <a:cubicBezTo>
                      <a:pt x="8975" y="20447"/>
                      <a:pt x="8441" y="20676"/>
                      <a:pt x="8045" y="21087"/>
                    </a:cubicBezTo>
                    <a:lnTo>
                      <a:pt x="3337" y="25780"/>
                    </a:lnTo>
                    <a:cubicBezTo>
                      <a:pt x="2941" y="26206"/>
                      <a:pt x="2713" y="26739"/>
                      <a:pt x="2713" y="27303"/>
                    </a:cubicBezTo>
                    <a:cubicBezTo>
                      <a:pt x="2713" y="27897"/>
                      <a:pt x="2941" y="28431"/>
                      <a:pt x="3337" y="28827"/>
                    </a:cubicBezTo>
                    <a:lnTo>
                      <a:pt x="10529" y="36018"/>
                    </a:lnTo>
                    <a:cubicBezTo>
                      <a:pt x="11245" y="36719"/>
                      <a:pt x="11245" y="37877"/>
                      <a:pt x="10529" y="38608"/>
                    </a:cubicBezTo>
                    <a:lnTo>
                      <a:pt x="8198" y="40924"/>
                    </a:lnTo>
                    <a:cubicBezTo>
                      <a:pt x="7801" y="41351"/>
                      <a:pt x="7573" y="41884"/>
                      <a:pt x="7573" y="42448"/>
                    </a:cubicBezTo>
                    <a:lnTo>
                      <a:pt x="7573" y="47704"/>
                    </a:lnTo>
                    <a:cubicBezTo>
                      <a:pt x="7573" y="48207"/>
                      <a:pt x="7375" y="48664"/>
                      <a:pt x="7040" y="48999"/>
                    </a:cubicBezTo>
                    <a:lnTo>
                      <a:pt x="1" y="56053"/>
                    </a:lnTo>
                    <a:lnTo>
                      <a:pt x="199" y="56267"/>
                    </a:lnTo>
                    <a:lnTo>
                      <a:pt x="7268" y="49212"/>
                    </a:lnTo>
                    <a:cubicBezTo>
                      <a:pt x="7664" y="48801"/>
                      <a:pt x="7893" y="48268"/>
                      <a:pt x="7893" y="47689"/>
                    </a:cubicBezTo>
                    <a:lnTo>
                      <a:pt x="7893" y="42432"/>
                    </a:lnTo>
                    <a:cubicBezTo>
                      <a:pt x="7893" y="41945"/>
                      <a:pt x="8091" y="41473"/>
                      <a:pt x="8426" y="41137"/>
                    </a:cubicBezTo>
                    <a:lnTo>
                      <a:pt x="10757" y="38806"/>
                    </a:lnTo>
                    <a:cubicBezTo>
                      <a:pt x="11595" y="37984"/>
                      <a:pt x="11595" y="36628"/>
                      <a:pt x="10757" y="35790"/>
                    </a:cubicBezTo>
                    <a:lnTo>
                      <a:pt x="3581" y="28598"/>
                    </a:lnTo>
                    <a:cubicBezTo>
                      <a:pt x="3231" y="28263"/>
                      <a:pt x="3048" y="27806"/>
                      <a:pt x="3048" y="27318"/>
                    </a:cubicBezTo>
                    <a:cubicBezTo>
                      <a:pt x="3048" y="26816"/>
                      <a:pt x="3231" y="26359"/>
                      <a:pt x="3581" y="26023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52"/>
                    </a:lnTo>
                    <a:cubicBezTo>
                      <a:pt x="13149" y="18741"/>
                      <a:pt x="13378" y="18207"/>
                      <a:pt x="13378" y="17628"/>
                    </a:cubicBezTo>
                    <a:cubicBezTo>
                      <a:pt x="13378" y="17049"/>
                      <a:pt x="13149" y="16516"/>
                      <a:pt x="12753" y="16105"/>
                    </a:cubicBezTo>
                    <a:cubicBezTo>
                      <a:pt x="12037" y="15404"/>
                      <a:pt x="12037" y="14246"/>
                      <a:pt x="12753" y="13515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7" y="11595"/>
                      <a:pt x="16395" y="11793"/>
                      <a:pt x="16730" y="12128"/>
                    </a:cubicBezTo>
                    <a:lnTo>
                      <a:pt x="19106" y="14505"/>
                    </a:lnTo>
                    <a:cubicBezTo>
                      <a:pt x="19525" y="14924"/>
                      <a:pt x="20074" y="15133"/>
                      <a:pt x="20622" y="15133"/>
                    </a:cubicBezTo>
                    <a:cubicBezTo>
                      <a:pt x="21171" y="15133"/>
                      <a:pt x="21719" y="14924"/>
                      <a:pt x="22138" y="14505"/>
                    </a:cubicBezTo>
                    <a:lnTo>
                      <a:pt x="23296" y="13347"/>
                    </a:lnTo>
                    <a:cubicBezTo>
                      <a:pt x="23708" y="12936"/>
                      <a:pt x="23936" y="12402"/>
                      <a:pt x="23936" y="11823"/>
                    </a:cubicBezTo>
                    <a:cubicBezTo>
                      <a:pt x="23936" y="11229"/>
                      <a:pt x="23708" y="10696"/>
                      <a:pt x="23296" y="10300"/>
                    </a:cubicBezTo>
                    <a:lnTo>
                      <a:pt x="12997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>
              <a:off x="363249" y="4906873"/>
              <a:ext cx="699940" cy="478601"/>
              <a:chOff x="39722" y="4349021"/>
              <a:chExt cx="1061964" cy="726143"/>
            </a:xfrm>
          </p:grpSpPr>
          <p:grpSp>
            <p:nvGrpSpPr>
              <p:cNvPr id="61" name="Google Shape;61;p2"/>
              <p:cNvGrpSpPr/>
              <p:nvPr/>
            </p:nvGrpSpPr>
            <p:grpSpPr>
              <a:xfrm rot="2700000">
                <a:off x="140502" y="4460924"/>
                <a:ext cx="524584" cy="502337"/>
                <a:chOff x="1189791" y="-1767331"/>
                <a:chExt cx="904284" cy="865933"/>
              </a:xfrm>
            </p:grpSpPr>
            <p:sp>
              <p:nvSpPr>
                <p:cNvPr id="62" name="Google Shape;62;p2"/>
                <p:cNvSpPr/>
                <p:nvPr/>
              </p:nvSpPr>
              <p:spPr>
                <a:xfrm>
                  <a:off x="1189791" y="-1767331"/>
                  <a:ext cx="904284" cy="865933"/>
                </a:xfrm>
                <a:custGeom>
                  <a:rect b="b" l="l" r="r" t="t"/>
                  <a:pathLst>
                    <a:path extrusionOk="0" h="35337" w="36902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9900FF">
                        <a:alpha val="28627"/>
                      </a:srgbClr>
                    </a:gs>
                  </a:gsLst>
                  <a:path path="circle">
                    <a:fillToRect b="100%" r="100%"/>
                  </a:path>
                  <a:tileRect l="-100%" t="-100%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63" name="Google Shape;63;p2"/>
                <p:cNvGrpSpPr/>
                <p:nvPr/>
              </p:nvGrpSpPr>
              <p:grpSpPr>
                <a:xfrm>
                  <a:off x="1232795" y="-1740829"/>
                  <a:ext cx="717621" cy="717392"/>
                  <a:chOff x="1483457" y="3953671"/>
                  <a:chExt cx="717621" cy="717392"/>
                </a:xfrm>
              </p:grpSpPr>
              <p:sp>
                <p:nvSpPr>
                  <p:cNvPr id="64" name="Google Shape;64;p2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5" name="Google Shape;65;p2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6" name="Google Shape;66;p2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7" name="Google Shape;67;p2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8" name="Google Shape;68;p2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69" name="Google Shape;69;p2"/>
              <p:cNvSpPr/>
              <p:nvPr/>
            </p:nvSpPr>
            <p:spPr>
              <a:xfrm rot="-2700000">
                <a:off x="542534" y="4469276"/>
                <a:ext cx="492898" cy="391560"/>
              </a:xfrm>
              <a:custGeom>
                <a:rect b="b" l="l" r="r" t="t"/>
                <a:pathLst>
                  <a:path extrusionOk="0" h="35440" w="44612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0" name="Google Shape;70;p2"/>
            <p:cNvGrpSpPr/>
            <p:nvPr/>
          </p:nvGrpSpPr>
          <p:grpSpPr>
            <a:xfrm rot="-5400000">
              <a:off x="-461873" y="3769393"/>
              <a:ext cx="1351491" cy="1047516"/>
              <a:chOff x="-2460210" y="2758493"/>
              <a:chExt cx="1351491" cy="1047516"/>
            </a:xfrm>
          </p:grpSpPr>
          <p:sp>
            <p:nvSpPr>
              <p:cNvPr id="71" name="Google Shape;71;p2"/>
              <p:cNvSpPr/>
              <p:nvPr/>
            </p:nvSpPr>
            <p:spPr>
              <a:xfrm rot="-2700000">
                <a:off x="-2341816" y="3108554"/>
                <a:ext cx="582127" cy="575995"/>
              </a:xfrm>
              <a:custGeom>
                <a:rect b="b" l="l" r="r" t="t"/>
                <a:pathLst>
                  <a:path extrusionOk="0" h="35790" w="36171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46820"/>
                    </a:srgbClr>
                  </a:gs>
                  <a:gs pos="100000">
                    <a:srgbClr val="FFFFFF">
                      <a:alpha val="0"/>
                      <a:alpha val="4682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 rot="-2700000">
                <a:off x="-2157466" y="3032354"/>
                <a:ext cx="582127" cy="575995"/>
              </a:xfrm>
              <a:custGeom>
                <a:rect b="b" l="l" r="r" t="t"/>
                <a:pathLst>
                  <a:path extrusionOk="0" h="35790" w="36171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46820"/>
                    </a:srgbClr>
                  </a:gs>
                  <a:gs pos="100000">
                    <a:srgbClr val="FFFFFF">
                      <a:alpha val="0"/>
                      <a:alpha val="4682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2700000">
                <a:off x="-1993591" y="2956154"/>
                <a:ext cx="582127" cy="575995"/>
              </a:xfrm>
              <a:custGeom>
                <a:rect b="b" l="l" r="r" t="t"/>
                <a:pathLst>
                  <a:path extrusionOk="0" h="35790" w="36171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46820"/>
                    </a:srgbClr>
                  </a:gs>
                  <a:gs pos="100000">
                    <a:srgbClr val="FFFFFF">
                      <a:alpha val="0"/>
                      <a:alpha val="4682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rot="-2700000">
                <a:off x="-1809241" y="2879954"/>
                <a:ext cx="582127" cy="575995"/>
              </a:xfrm>
              <a:custGeom>
                <a:rect b="b" l="l" r="r" t="t"/>
                <a:pathLst>
                  <a:path extrusionOk="0" h="35790" w="36171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46820"/>
                    </a:srgbClr>
                  </a:gs>
                  <a:gs pos="100000">
                    <a:srgbClr val="FFFFFF">
                      <a:alpha val="0"/>
                      <a:alpha val="4682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5" name="Google Shape;75;p2"/>
            <p:cNvGrpSpPr/>
            <p:nvPr/>
          </p:nvGrpSpPr>
          <p:grpSpPr>
            <a:xfrm>
              <a:off x="438999" y="4567398"/>
              <a:ext cx="699940" cy="478601"/>
              <a:chOff x="39722" y="4349021"/>
              <a:chExt cx="1061964" cy="726143"/>
            </a:xfrm>
          </p:grpSpPr>
          <p:grpSp>
            <p:nvGrpSpPr>
              <p:cNvPr id="76" name="Google Shape;76;p2"/>
              <p:cNvGrpSpPr/>
              <p:nvPr/>
            </p:nvGrpSpPr>
            <p:grpSpPr>
              <a:xfrm rot="2700000">
                <a:off x="140502" y="4460924"/>
                <a:ext cx="524584" cy="502337"/>
                <a:chOff x="1189791" y="-1767331"/>
                <a:chExt cx="904284" cy="865933"/>
              </a:xfrm>
            </p:grpSpPr>
            <p:sp>
              <p:nvSpPr>
                <p:cNvPr id="77" name="Google Shape;77;p2"/>
                <p:cNvSpPr/>
                <p:nvPr/>
              </p:nvSpPr>
              <p:spPr>
                <a:xfrm>
                  <a:off x="1189791" y="-1767331"/>
                  <a:ext cx="904284" cy="865933"/>
                </a:xfrm>
                <a:custGeom>
                  <a:rect b="b" l="l" r="r" t="t"/>
                  <a:pathLst>
                    <a:path extrusionOk="0" h="35337" w="36902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9900FF">
                        <a:alpha val="28627"/>
                      </a:srgbClr>
                    </a:gs>
                  </a:gsLst>
                  <a:path path="circle">
                    <a:fillToRect b="100%" r="100%"/>
                  </a:path>
                  <a:tileRect l="-100%" t="-100%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78" name="Google Shape;78;p2"/>
                <p:cNvGrpSpPr/>
                <p:nvPr/>
              </p:nvGrpSpPr>
              <p:grpSpPr>
                <a:xfrm>
                  <a:off x="1232795" y="-1740829"/>
                  <a:ext cx="717621" cy="717392"/>
                  <a:chOff x="1483457" y="3953671"/>
                  <a:chExt cx="717621" cy="717392"/>
                </a:xfrm>
              </p:grpSpPr>
              <p:sp>
                <p:nvSpPr>
                  <p:cNvPr id="79" name="Google Shape;79;p2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0" name="Google Shape;80;p2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1" name="Google Shape;81;p2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2" name="Google Shape;82;p2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3" name="Google Shape;83;p2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84" name="Google Shape;84;p2"/>
              <p:cNvSpPr/>
              <p:nvPr/>
            </p:nvSpPr>
            <p:spPr>
              <a:xfrm rot="-2700000">
                <a:off x="542534" y="4469276"/>
                <a:ext cx="492898" cy="391560"/>
              </a:xfrm>
              <a:custGeom>
                <a:rect b="b" l="l" r="r" t="t"/>
                <a:pathLst>
                  <a:path extrusionOk="0" h="35440" w="44612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5" name="Google Shape;85;p2"/>
            <p:cNvGrpSpPr/>
            <p:nvPr/>
          </p:nvGrpSpPr>
          <p:grpSpPr>
            <a:xfrm>
              <a:off x="-65076" y="4623886"/>
              <a:ext cx="699940" cy="478601"/>
              <a:chOff x="39722" y="4349021"/>
              <a:chExt cx="1061964" cy="726143"/>
            </a:xfrm>
          </p:grpSpPr>
          <p:grpSp>
            <p:nvGrpSpPr>
              <p:cNvPr id="86" name="Google Shape;86;p2"/>
              <p:cNvGrpSpPr/>
              <p:nvPr/>
            </p:nvGrpSpPr>
            <p:grpSpPr>
              <a:xfrm rot="2700000">
                <a:off x="140502" y="4460924"/>
                <a:ext cx="524584" cy="502337"/>
                <a:chOff x="1189791" y="-1767331"/>
                <a:chExt cx="904284" cy="865933"/>
              </a:xfrm>
            </p:grpSpPr>
            <p:sp>
              <p:nvSpPr>
                <p:cNvPr id="87" name="Google Shape;87;p2"/>
                <p:cNvSpPr/>
                <p:nvPr/>
              </p:nvSpPr>
              <p:spPr>
                <a:xfrm>
                  <a:off x="1189791" y="-1767331"/>
                  <a:ext cx="904284" cy="865933"/>
                </a:xfrm>
                <a:custGeom>
                  <a:rect b="b" l="l" r="r" t="t"/>
                  <a:pathLst>
                    <a:path extrusionOk="0" h="35337" w="36902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9900FF">
                        <a:alpha val="28627"/>
                      </a:srgbClr>
                    </a:gs>
                  </a:gsLst>
                  <a:path path="circle">
                    <a:fillToRect b="100%" r="100%"/>
                  </a:path>
                  <a:tileRect l="-100%" t="-100%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88" name="Google Shape;88;p2"/>
                <p:cNvGrpSpPr/>
                <p:nvPr/>
              </p:nvGrpSpPr>
              <p:grpSpPr>
                <a:xfrm>
                  <a:off x="1232795" y="-1740829"/>
                  <a:ext cx="717621" cy="717392"/>
                  <a:chOff x="1483457" y="3953671"/>
                  <a:chExt cx="717621" cy="717392"/>
                </a:xfrm>
              </p:grpSpPr>
              <p:sp>
                <p:nvSpPr>
                  <p:cNvPr id="89" name="Google Shape;89;p2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1" name="Google Shape;91;p2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3" name="Google Shape;93;p2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94" name="Google Shape;94;p2"/>
              <p:cNvSpPr/>
              <p:nvPr/>
            </p:nvSpPr>
            <p:spPr>
              <a:xfrm rot="-2700000">
                <a:off x="542534" y="4469276"/>
                <a:ext cx="492898" cy="391560"/>
              </a:xfrm>
              <a:custGeom>
                <a:rect b="b" l="l" r="r" t="t"/>
                <a:pathLst>
                  <a:path extrusionOk="0" h="35440" w="44612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1"/>
          <p:cNvSpPr txBox="1"/>
          <p:nvPr>
            <p:ph hasCustomPrompt="1" type="title"/>
          </p:nvPr>
        </p:nvSpPr>
        <p:spPr>
          <a:xfrm>
            <a:off x="713225" y="1766475"/>
            <a:ext cx="6576000" cy="103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Font typeface="Poppins"/>
              <a:buNone/>
              <a:defRPr sz="60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Font typeface="Poppins"/>
              <a:buNone/>
              <a:defRPr sz="96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Font typeface="Poppins"/>
              <a:buNone/>
              <a:defRPr sz="96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Font typeface="Poppins"/>
              <a:buNone/>
              <a:defRPr sz="96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Font typeface="Poppins"/>
              <a:buNone/>
              <a:defRPr sz="96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Font typeface="Poppins"/>
              <a:buNone/>
              <a:defRPr sz="96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Font typeface="Poppins"/>
              <a:buNone/>
              <a:defRPr sz="96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Font typeface="Poppins"/>
              <a:buNone/>
              <a:defRPr sz="96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Font typeface="Poppins"/>
              <a:buNone/>
              <a:defRPr sz="96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429" name="Google Shape;429;p11"/>
          <p:cNvSpPr txBox="1"/>
          <p:nvPr>
            <p:ph idx="1" type="subTitle"/>
          </p:nvPr>
        </p:nvSpPr>
        <p:spPr>
          <a:xfrm>
            <a:off x="713225" y="3118375"/>
            <a:ext cx="65760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430" name="Google Shape;430;p11"/>
          <p:cNvGrpSpPr/>
          <p:nvPr/>
        </p:nvGrpSpPr>
        <p:grpSpPr>
          <a:xfrm>
            <a:off x="-889904" y="4083136"/>
            <a:ext cx="4477057" cy="2336436"/>
            <a:chOff x="-889904" y="4006936"/>
            <a:chExt cx="4477057" cy="2336436"/>
          </a:xfrm>
        </p:grpSpPr>
        <p:grpSp>
          <p:nvGrpSpPr>
            <p:cNvPr id="431" name="Google Shape;431;p11"/>
            <p:cNvGrpSpPr/>
            <p:nvPr/>
          </p:nvGrpSpPr>
          <p:grpSpPr>
            <a:xfrm>
              <a:off x="-889904" y="4006936"/>
              <a:ext cx="4477057" cy="2336436"/>
              <a:chOff x="-900729" y="3974486"/>
              <a:chExt cx="4477057" cy="2336436"/>
            </a:xfrm>
          </p:grpSpPr>
          <p:sp>
            <p:nvSpPr>
              <p:cNvPr id="432" name="Google Shape;432;p11"/>
              <p:cNvSpPr/>
              <p:nvPr/>
            </p:nvSpPr>
            <p:spPr>
              <a:xfrm rot="-3600048">
                <a:off x="-675925" y="4363903"/>
                <a:ext cx="1798609" cy="1557602"/>
              </a:xfrm>
              <a:custGeom>
                <a:rect b="b" l="l" r="r" t="t"/>
                <a:pathLst>
                  <a:path extrusionOk="0" h="44413" w="51285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11"/>
              <p:cNvSpPr/>
              <p:nvPr/>
            </p:nvSpPr>
            <p:spPr>
              <a:xfrm rot="-5400000">
                <a:off x="891329" y="3148090"/>
                <a:ext cx="1793675" cy="3576323"/>
              </a:xfrm>
              <a:custGeom>
                <a:rect b="b" l="l" r="r" t="t"/>
                <a:pathLst>
                  <a:path extrusionOk="0" h="69081" w="34647">
                    <a:moveTo>
                      <a:pt x="34434" y="1"/>
                    </a:moveTo>
                    <a:lnTo>
                      <a:pt x="25429" y="8990"/>
                    </a:lnTo>
                    <a:lnTo>
                      <a:pt x="25383" y="9051"/>
                    </a:lnTo>
                    <a:lnTo>
                      <a:pt x="25383" y="32651"/>
                    </a:lnTo>
                    <a:lnTo>
                      <a:pt x="15130" y="42920"/>
                    </a:lnTo>
                    <a:lnTo>
                      <a:pt x="15084" y="42951"/>
                    </a:lnTo>
                    <a:lnTo>
                      <a:pt x="15084" y="60472"/>
                    </a:lnTo>
                    <a:lnTo>
                      <a:pt x="9614" y="65957"/>
                    </a:lnTo>
                    <a:lnTo>
                      <a:pt x="0" y="65957"/>
                    </a:lnTo>
                    <a:lnTo>
                      <a:pt x="0" y="69080"/>
                    </a:lnTo>
                    <a:lnTo>
                      <a:pt x="320" y="69080"/>
                    </a:lnTo>
                    <a:lnTo>
                      <a:pt x="320" y="66262"/>
                    </a:lnTo>
                    <a:lnTo>
                      <a:pt x="9751" y="66262"/>
                    </a:lnTo>
                    <a:lnTo>
                      <a:pt x="15389" y="60609"/>
                    </a:lnTo>
                    <a:lnTo>
                      <a:pt x="15389" y="43088"/>
                    </a:lnTo>
                    <a:lnTo>
                      <a:pt x="25658" y="32819"/>
                    </a:lnTo>
                    <a:lnTo>
                      <a:pt x="25688" y="32788"/>
                    </a:lnTo>
                    <a:lnTo>
                      <a:pt x="25688" y="9188"/>
                    </a:lnTo>
                    <a:lnTo>
                      <a:pt x="34647" y="214"/>
                    </a:lnTo>
                    <a:lnTo>
                      <a:pt x="344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0000">
                    <a:srgbClr val="FF9900">
                      <a:alpha val="4078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34" name="Google Shape;434;p11"/>
              <p:cNvGrpSpPr/>
              <p:nvPr/>
            </p:nvGrpSpPr>
            <p:grpSpPr>
              <a:xfrm>
                <a:off x="63440" y="4608566"/>
                <a:ext cx="496803" cy="497084"/>
                <a:chOff x="3678700" y="407275"/>
                <a:chExt cx="708100" cy="708500"/>
              </a:xfrm>
            </p:grpSpPr>
            <p:sp>
              <p:nvSpPr>
                <p:cNvPr id="435" name="Google Shape;435;p11"/>
                <p:cNvSpPr/>
                <p:nvPr/>
              </p:nvSpPr>
              <p:spPr>
                <a:xfrm>
                  <a:off x="3678700" y="407275"/>
                  <a:ext cx="249875" cy="249900"/>
                </a:xfrm>
                <a:custGeom>
                  <a:rect b="b" l="l" r="r" t="t"/>
                  <a:pathLst>
                    <a:path extrusionOk="0" h="9996" w="9995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6" name="Google Shape;436;p11"/>
                <p:cNvSpPr/>
                <p:nvPr/>
              </p:nvSpPr>
              <p:spPr>
                <a:xfrm>
                  <a:off x="3754875" y="483475"/>
                  <a:ext cx="249900" cy="249875"/>
                </a:xfrm>
                <a:custGeom>
                  <a:rect b="b" l="l" r="r" t="t"/>
                  <a:pathLst>
                    <a:path extrusionOk="0" h="9995" w="9996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7" name="Google Shape;437;p11"/>
                <p:cNvSpPr/>
                <p:nvPr/>
              </p:nvSpPr>
              <p:spPr>
                <a:xfrm>
                  <a:off x="3831425" y="560025"/>
                  <a:ext cx="249900" cy="249900"/>
                </a:xfrm>
                <a:custGeom>
                  <a:rect b="b" l="l" r="r" t="t"/>
                  <a:pathLst>
                    <a:path extrusionOk="0" h="9996" w="9996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8" name="Google Shape;438;p11"/>
                <p:cNvSpPr/>
                <p:nvPr/>
              </p:nvSpPr>
              <p:spPr>
                <a:xfrm>
                  <a:off x="3907625" y="636575"/>
                  <a:ext cx="249875" cy="249525"/>
                </a:xfrm>
                <a:custGeom>
                  <a:rect b="b" l="l" r="r" t="t"/>
                  <a:pathLst>
                    <a:path extrusionOk="0" h="9981" w="9995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9" name="Google Shape;439;p11"/>
                <p:cNvSpPr/>
                <p:nvPr/>
              </p:nvSpPr>
              <p:spPr>
                <a:xfrm>
                  <a:off x="3984175" y="713150"/>
                  <a:ext cx="249900" cy="249900"/>
                </a:xfrm>
                <a:custGeom>
                  <a:rect b="b" l="l" r="r" t="t"/>
                  <a:pathLst>
                    <a:path extrusionOk="0" h="9996" w="9996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0" name="Google Shape;440;p11"/>
                <p:cNvSpPr/>
                <p:nvPr/>
              </p:nvSpPr>
              <p:spPr>
                <a:xfrm>
                  <a:off x="4061125" y="789700"/>
                  <a:ext cx="249500" cy="249525"/>
                </a:xfrm>
                <a:custGeom>
                  <a:rect b="b" l="l" r="r" t="t"/>
                  <a:pathLst>
                    <a:path extrusionOk="0" h="9981" w="998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1" name="Google Shape;441;p11"/>
                <p:cNvSpPr/>
                <p:nvPr/>
              </p:nvSpPr>
              <p:spPr>
                <a:xfrm>
                  <a:off x="4136925" y="865875"/>
                  <a:ext cx="249875" cy="249900"/>
                </a:xfrm>
                <a:custGeom>
                  <a:rect b="b" l="l" r="r" t="t"/>
                  <a:pathLst>
                    <a:path extrusionOk="0" h="9996" w="9995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42" name="Google Shape;442;p11"/>
              <p:cNvGrpSpPr/>
              <p:nvPr/>
            </p:nvGrpSpPr>
            <p:grpSpPr>
              <a:xfrm>
                <a:off x="464815" y="4608566"/>
                <a:ext cx="496803" cy="497084"/>
                <a:chOff x="3678700" y="407275"/>
                <a:chExt cx="708100" cy="708500"/>
              </a:xfrm>
            </p:grpSpPr>
            <p:sp>
              <p:nvSpPr>
                <p:cNvPr id="443" name="Google Shape;443;p11"/>
                <p:cNvSpPr/>
                <p:nvPr/>
              </p:nvSpPr>
              <p:spPr>
                <a:xfrm>
                  <a:off x="3678700" y="407275"/>
                  <a:ext cx="249875" cy="249900"/>
                </a:xfrm>
                <a:custGeom>
                  <a:rect b="b" l="l" r="r" t="t"/>
                  <a:pathLst>
                    <a:path extrusionOk="0" h="9996" w="9995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4" name="Google Shape;444;p11"/>
                <p:cNvSpPr/>
                <p:nvPr/>
              </p:nvSpPr>
              <p:spPr>
                <a:xfrm>
                  <a:off x="3754875" y="483475"/>
                  <a:ext cx="249900" cy="249875"/>
                </a:xfrm>
                <a:custGeom>
                  <a:rect b="b" l="l" r="r" t="t"/>
                  <a:pathLst>
                    <a:path extrusionOk="0" h="9995" w="9996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5" name="Google Shape;445;p11"/>
                <p:cNvSpPr/>
                <p:nvPr/>
              </p:nvSpPr>
              <p:spPr>
                <a:xfrm>
                  <a:off x="3831425" y="560025"/>
                  <a:ext cx="249900" cy="249900"/>
                </a:xfrm>
                <a:custGeom>
                  <a:rect b="b" l="l" r="r" t="t"/>
                  <a:pathLst>
                    <a:path extrusionOk="0" h="9996" w="9996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6" name="Google Shape;446;p11"/>
                <p:cNvSpPr/>
                <p:nvPr/>
              </p:nvSpPr>
              <p:spPr>
                <a:xfrm>
                  <a:off x="3907625" y="636575"/>
                  <a:ext cx="249875" cy="249525"/>
                </a:xfrm>
                <a:custGeom>
                  <a:rect b="b" l="l" r="r" t="t"/>
                  <a:pathLst>
                    <a:path extrusionOk="0" h="9981" w="9995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7" name="Google Shape;447;p11"/>
                <p:cNvSpPr/>
                <p:nvPr/>
              </p:nvSpPr>
              <p:spPr>
                <a:xfrm>
                  <a:off x="3984175" y="713150"/>
                  <a:ext cx="249900" cy="249900"/>
                </a:xfrm>
                <a:custGeom>
                  <a:rect b="b" l="l" r="r" t="t"/>
                  <a:pathLst>
                    <a:path extrusionOk="0" h="9996" w="9996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8" name="Google Shape;448;p11"/>
                <p:cNvSpPr/>
                <p:nvPr/>
              </p:nvSpPr>
              <p:spPr>
                <a:xfrm>
                  <a:off x="4061125" y="789700"/>
                  <a:ext cx="249500" cy="249525"/>
                </a:xfrm>
                <a:custGeom>
                  <a:rect b="b" l="l" r="r" t="t"/>
                  <a:pathLst>
                    <a:path extrusionOk="0" h="9981" w="998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9" name="Google Shape;449;p11"/>
                <p:cNvSpPr/>
                <p:nvPr/>
              </p:nvSpPr>
              <p:spPr>
                <a:xfrm>
                  <a:off x="4136925" y="865875"/>
                  <a:ext cx="249875" cy="249900"/>
                </a:xfrm>
                <a:custGeom>
                  <a:rect b="b" l="l" r="r" t="t"/>
                  <a:pathLst>
                    <a:path extrusionOk="0" h="9996" w="9995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450" name="Google Shape;450;p11"/>
            <p:cNvGrpSpPr/>
            <p:nvPr/>
          </p:nvGrpSpPr>
          <p:grpSpPr>
            <a:xfrm rot="5400000">
              <a:off x="1017275" y="4934200"/>
              <a:ext cx="439200" cy="439100"/>
              <a:chOff x="1101075" y="2142375"/>
              <a:chExt cx="439200" cy="439100"/>
            </a:xfrm>
          </p:grpSpPr>
          <p:sp>
            <p:nvSpPr>
              <p:cNvPr id="451" name="Google Shape;451;p11"/>
              <p:cNvSpPr/>
              <p:nvPr/>
            </p:nvSpPr>
            <p:spPr>
              <a:xfrm>
                <a:off x="1101075" y="2142375"/>
                <a:ext cx="439200" cy="439100"/>
              </a:xfrm>
              <a:custGeom>
                <a:rect b="b" l="l" r="r" t="t"/>
                <a:pathLst>
                  <a:path extrusionOk="0" h="17564" w="17568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" name="Google Shape;452;p11"/>
              <p:cNvSpPr/>
              <p:nvPr/>
            </p:nvSpPr>
            <p:spPr>
              <a:xfrm>
                <a:off x="1189450" y="2242350"/>
                <a:ext cx="262850" cy="239700"/>
              </a:xfrm>
              <a:custGeom>
                <a:rect b="b" l="l" r="r" t="t"/>
                <a:pathLst>
                  <a:path extrusionOk="0" h="9588" w="10514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53" name="Google Shape;453;p11"/>
          <p:cNvGrpSpPr/>
          <p:nvPr/>
        </p:nvGrpSpPr>
        <p:grpSpPr>
          <a:xfrm>
            <a:off x="-2613417" y="-2882410"/>
            <a:ext cx="8164418" cy="6343459"/>
            <a:chOff x="-2613417" y="-2806210"/>
            <a:chExt cx="8164418" cy="6343459"/>
          </a:xfrm>
        </p:grpSpPr>
        <p:grpSp>
          <p:nvGrpSpPr>
            <p:cNvPr id="454" name="Google Shape;454;p11"/>
            <p:cNvGrpSpPr/>
            <p:nvPr/>
          </p:nvGrpSpPr>
          <p:grpSpPr>
            <a:xfrm>
              <a:off x="-191059" y="95963"/>
              <a:ext cx="1538562" cy="971589"/>
              <a:chOff x="-191059" y="95963"/>
              <a:chExt cx="1538562" cy="971589"/>
            </a:xfrm>
          </p:grpSpPr>
          <p:grpSp>
            <p:nvGrpSpPr>
              <p:cNvPr id="455" name="Google Shape;455;p11"/>
              <p:cNvGrpSpPr/>
              <p:nvPr/>
            </p:nvGrpSpPr>
            <p:grpSpPr>
              <a:xfrm>
                <a:off x="-191059" y="201619"/>
                <a:ext cx="904284" cy="865933"/>
                <a:chOff x="2038491" y="-937756"/>
                <a:chExt cx="904284" cy="865933"/>
              </a:xfrm>
            </p:grpSpPr>
            <p:grpSp>
              <p:nvGrpSpPr>
                <p:cNvPr id="456" name="Google Shape;456;p11"/>
                <p:cNvGrpSpPr/>
                <p:nvPr/>
              </p:nvGrpSpPr>
              <p:grpSpPr>
                <a:xfrm>
                  <a:off x="2096570" y="-863491"/>
                  <a:ext cx="717621" cy="717392"/>
                  <a:chOff x="1483457" y="3953671"/>
                  <a:chExt cx="717621" cy="717392"/>
                </a:xfrm>
              </p:grpSpPr>
              <p:sp>
                <p:nvSpPr>
                  <p:cNvPr id="457" name="Google Shape;457;p11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8" name="Google Shape;458;p11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9" name="Google Shape;459;p11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0" name="Google Shape;460;p11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1" name="Google Shape;461;p11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462" name="Google Shape;462;p11"/>
                <p:cNvSpPr/>
                <p:nvPr/>
              </p:nvSpPr>
              <p:spPr>
                <a:xfrm>
                  <a:off x="2038491" y="-937756"/>
                  <a:ext cx="904284" cy="865933"/>
                </a:xfrm>
                <a:custGeom>
                  <a:rect b="b" l="l" r="r" t="t"/>
                  <a:pathLst>
                    <a:path extrusionOk="0" h="35337" w="36902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0C0A9E">
                        <a:alpha val="20000"/>
                      </a:srgbClr>
                    </a:gs>
                  </a:gsLst>
                  <a:path path="circle">
                    <a:fillToRect b="100%" r="100%"/>
                  </a:path>
                  <a:tileRect l="-100%" t="-100%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63" name="Google Shape;463;p11"/>
              <p:cNvGrpSpPr/>
              <p:nvPr/>
            </p:nvGrpSpPr>
            <p:grpSpPr>
              <a:xfrm>
                <a:off x="584533" y="95963"/>
                <a:ext cx="473483" cy="453403"/>
                <a:chOff x="2038491" y="-937756"/>
                <a:chExt cx="904284" cy="865933"/>
              </a:xfrm>
            </p:grpSpPr>
            <p:grpSp>
              <p:nvGrpSpPr>
                <p:cNvPr id="464" name="Google Shape;464;p11"/>
                <p:cNvGrpSpPr/>
                <p:nvPr/>
              </p:nvGrpSpPr>
              <p:grpSpPr>
                <a:xfrm>
                  <a:off x="2096570" y="-863491"/>
                  <a:ext cx="717621" cy="717392"/>
                  <a:chOff x="1483457" y="3953671"/>
                  <a:chExt cx="717621" cy="717392"/>
                </a:xfrm>
              </p:grpSpPr>
              <p:sp>
                <p:nvSpPr>
                  <p:cNvPr id="465" name="Google Shape;465;p11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6" name="Google Shape;466;p11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7" name="Google Shape;467;p11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8" name="Google Shape;468;p11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9" name="Google Shape;469;p11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470" name="Google Shape;470;p11"/>
                <p:cNvSpPr/>
                <p:nvPr/>
              </p:nvSpPr>
              <p:spPr>
                <a:xfrm>
                  <a:off x="2038491" y="-937756"/>
                  <a:ext cx="904284" cy="865933"/>
                </a:xfrm>
                <a:custGeom>
                  <a:rect b="b" l="l" r="r" t="t"/>
                  <a:pathLst>
                    <a:path extrusionOk="0" h="35337" w="36902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0C0A9E">
                        <a:alpha val="20000"/>
                      </a:srgbClr>
                    </a:gs>
                  </a:gsLst>
                  <a:path path="circle">
                    <a:fillToRect b="100%" r="100%"/>
                  </a:path>
                  <a:tileRect l="-100%" t="-100%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71" name="Google Shape;471;p11"/>
              <p:cNvGrpSpPr/>
              <p:nvPr/>
            </p:nvGrpSpPr>
            <p:grpSpPr>
              <a:xfrm>
                <a:off x="530445" y="481913"/>
                <a:ext cx="473483" cy="453403"/>
                <a:chOff x="2038491" y="-937756"/>
                <a:chExt cx="904284" cy="865933"/>
              </a:xfrm>
            </p:grpSpPr>
            <p:grpSp>
              <p:nvGrpSpPr>
                <p:cNvPr id="472" name="Google Shape;472;p11"/>
                <p:cNvGrpSpPr/>
                <p:nvPr/>
              </p:nvGrpSpPr>
              <p:grpSpPr>
                <a:xfrm>
                  <a:off x="2096570" y="-863491"/>
                  <a:ext cx="717621" cy="717392"/>
                  <a:chOff x="1483457" y="3953671"/>
                  <a:chExt cx="717621" cy="717392"/>
                </a:xfrm>
              </p:grpSpPr>
              <p:sp>
                <p:nvSpPr>
                  <p:cNvPr id="473" name="Google Shape;473;p11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4" name="Google Shape;474;p11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5" name="Google Shape;475;p11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6" name="Google Shape;476;p11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7" name="Google Shape;477;p11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478" name="Google Shape;478;p11"/>
                <p:cNvSpPr/>
                <p:nvPr/>
              </p:nvSpPr>
              <p:spPr>
                <a:xfrm>
                  <a:off x="2038491" y="-937756"/>
                  <a:ext cx="904284" cy="865933"/>
                </a:xfrm>
                <a:custGeom>
                  <a:rect b="b" l="l" r="r" t="t"/>
                  <a:pathLst>
                    <a:path extrusionOk="0" h="35337" w="36902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0C0A9E">
                        <a:alpha val="20000"/>
                      </a:srgbClr>
                    </a:gs>
                  </a:gsLst>
                  <a:path path="circle">
                    <a:fillToRect b="100%" r="100%"/>
                  </a:path>
                  <a:tileRect l="-100%" t="-100%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79" name="Google Shape;479;p11"/>
              <p:cNvGrpSpPr/>
              <p:nvPr/>
            </p:nvGrpSpPr>
            <p:grpSpPr>
              <a:xfrm>
                <a:off x="874020" y="312788"/>
                <a:ext cx="473483" cy="453403"/>
                <a:chOff x="2038491" y="-937756"/>
                <a:chExt cx="904284" cy="865933"/>
              </a:xfrm>
            </p:grpSpPr>
            <p:grpSp>
              <p:nvGrpSpPr>
                <p:cNvPr id="480" name="Google Shape;480;p11"/>
                <p:cNvGrpSpPr/>
                <p:nvPr/>
              </p:nvGrpSpPr>
              <p:grpSpPr>
                <a:xfrm>
                  <a:off x="2096570" y="-863491"/>
                  <a:ext cx="717621" cy="717392"/>
                  <a:chOff x="1483457" y="3953671"/>
                  <a:chExt cx="717621" cy="717392"/>
                </a:xfrm>
              </p:grpSpPr>
              <p:sp>
                <p:nvSpPr>
                  <p:cNvPr id="481" name="Google Shape;481;p11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2" name="Google Shape;482;p11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3" name="Google Shape;483;p11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4" name="Google Shape;484;p11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5" name="Google Shape;485;p11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486" name="Google Shape;486;p11"/>
                <p:cNvSpPr/>
                <p:nvPr/>
              </p:nvSpPr>
              <p:spPr>
                <a:xfrm>
                  <a:off x="2038491" y="-937756"/>
                  <a:ext cx="904284" cy="865933"/>
                </a:xfrm>
                <a:custGeom>
                  <a:rect b="b" l="l" r="r" t="t"/>
                  <a:pathLst>
                    <a:path extrusionOk="0" h="35337" w="36902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0C0A9E">
                        <a:alpha val="20000"/>
                      </a:srgbClr>
                    </a:gs>
                  </a:gsLst>
                  <a:path path="circle">
                    <a:fillToRect b="100%" r="100%"/>
                  </a:path>
                  <a:tileRect l="-100%" t="-100%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487" name="Google Shape;487;p11"/>
            <p:cNvGrpSpPr/>
            <p:nvPr/>
          </p:nvGrpSpPr>
          <p:grpSpPr>
            <a:xfrm rot="-7479050">
              <a:off x="-2051246" y="-1642948"/>
              <a:ext cx="4889863" cy="3931229"/>
              <a:chOff x="7103825" y="-713112"/>
              <a:chExt cx="3785226" cy="3043150"/>
            </a:xfrm>
          </p:grpSpPr>
          <p:sp>
            <p:nvSpPr>
              <p:cNvPr id="488" name="Google Shape;488;p11"/>
              <p:cNvSpPr/>
              <p:nvPr/>
            </p:nvSpPr>
            <p:spPr>
              <a:xfrm rot="-3600017">
                <a:off x="7761095" y="-21"/>
                <a:ext cx="2152450" cy="1864030"/>
              </a:xfrm>
              <a:custGeom>
                <a:rect b="b" l="l" r="r" t="t"/>
                <a:pathLst>
                  <a:path extrusionOk="0" h="44413" w="51285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489" name="Google Shape;489;p11"/>
              <p:cNvPicPr preferRelativeResize="0"/>
              <p:nvPr/>
            </p:nvPicPr>
            <p:blipFill rotWithShape="1">
              <a:blip r:embed="rId2">
                <a:alphaModFix/>
              </a:blip>
              <a:srcRect b="17663" l="0" r="0" t="17657"/>
              <a:stretch/>
            </p:blipFill>
            <p:spPr>
              <a:xfrm>
                <a:off x="7103825" y="-713112"/>
                <a:ext cx="3785226" cy="28889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90" name="Google Shape;490;p11"/>
            <p:cNvGrpSpPr/>
            <p:nvPr/>
          </p:nvGrpSpPr>
          <p:grpSpPr>
            <a:xfrm>
              <a:off x="-640220" y="-2653973"/>
              <a:ext cx="6191222" cy="6191222"/>
              <a:chOff x="-640220" y="-2502423"/>
              <a:chExt cx="6191222" cy="6191222"/>
            </a:xfrm>
          </p:grpSpPr>
          <p:sp>
            <p:nvSpPr>
              <p:cNvPr id="491" name="Google Shape;491;p11"/>
              <p:cNvSpPr/>
              <p:nvPr/>
            </p:nvSpPr>
            <p:spPr>
              <a:xfrm rot="-8100000">
                <a:off x="452224" y="-1781500"/>
                <a:ext cx="4006334" cy="4749375"/>
              </a:xfrm>
              <a:custGeom>
                <a:rect b="b" l="l" r="r" t="t"/>
                <a:pathLst>
                  <a:path extrusionOk="0" h="115794" w="97678">
                    <a:moveTo>
                      <a:pt x="97449" y="0"/>
                    </a:moveTo>
                    <a:lnTo>
                      <a:pt x="76805" y="20645"/>
                    </a:lnTo>
                    <a:lnTo>
                      <a:pt x="76744" y="20691"/>
                    </a:lnTo>
                    <a:lnTo>
                      <a:pt x="76744" y="35927"/>
                    </a:lnTo>
                    <a:lnTo>
                      <a:pt x="63107" y="49563"/>
                    </a:lnTo>
                    <a:lnTo>
                      <a:pt x="63077" y="49608"/>
                    </a:lnTo>
                    <a:lnTo>
                      <a:pt x="63077" y="56571"/>
                    </a:lnTo>
                    <a:lnTo>
                      <a:pt x="61005" y="58659"/>
                    </a:lnTo>
                    <a:lnTo>
                      <a:pt x="61005" y="62407"/>
                    </a:lnTo>
                    <a:lnTo>
                      <a:pt x="52473" y="70939"/>
                    </a:lnTo>
                    <a:lnTo>
                      <a:pt x="52412" y="70969"/>
                    </a:lnTo>
                    <a:lnTo>
                      <a:pt x="52412" y="78541"/>
                    </a:lnTo>
                    <a:lnTo>
                      <a:pt x="46912" y="84057"/>
                    </a:lnTo>
                    <a:lnTo>
                      <a:pt x="46912" y="89633"/>
                    </a:lnTo>
                    <a:lnTo>
                      <a:pt x="33123" y="103406"/>
                    </a:lnTo>
                    <a:lnTo>
                      <a:pt x="12174" y="103406"/>
                    </a:lnTo>
                    <a:lnTo>
                      <a:pt x="0" y="115565"/>
                    </a:lnTo>
                    <a:lnTo>
                      <a:pt x="229" y="115793"/>
                    </a:lnTo>
                    <a:lnTo>
                      <a:pt x="12280" y="103711"/>
                    </a:lnTo>
                    <a:lnTo>
                      <a:pt x="33245" y="103711"/>
                    </a:lnTo>
                    <a:lnTo>
                      <a:pt x="47155" y="89801"/>
                    </a:lnTo>
                    <a:lnTo>
                      <a:pt x="47216" y="89770"/>
                    </a:lnTo>
                    <a:lnTo>
                      <a:pt x="47216" y="84179"/>
                    </a:lnTo>
                    <a:lnTo>
                      <a:pt x="52732" y="78663"/>
                    </a:lnTo>
                    <a:lnTo>
                      <a:pt x="52732" y="71106"/>
                    </a:lnTo>
                    <a:lnTo>
                      <a:pt x="61264" y="62574"/>
                    </a:lnTo>
                    <a:lnTo>
                      <a:pt x="61310" y="62513"/>
                    </a:lnTo>
                    <a:lnTo>
                      <a:pt x="61310" y="58780"/>
                    </a:lnTo>
                    <a:lnTo>
                      <a:pt x="63382" y="56708"/>
                    </a:lnTo>
                    <a:lnTo>
                      <a:pt x="63382" y="49730"/>
                    </a:lnTo>
                    <a:lnTo>
                      <a:pt x="77018" y="36109"/>
                    </a:lnTo>
                    <a:lnTo>
                      <a:pt x="77048" y="36064"/>
                    </a:lnTo>
                    <a:lnTo>
                      <a:pt x="77048" y="20828"/>
                    </a:lnTo>
                    <a:lnTo>
                      <a:pt x="97678" y="198"/>
                    </a:lnTo>
                    <a:lnTo>
                      <a:pt x="9744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" name="Google Shape;492;p11"/>
              <p:cNvSpPr/>
              <p:nvPr/>
            </p:nvSpPr>
            <p:spPr>
              <a:xfrm rot="-8100000">
                <a:off x="83608" y="-617740"/>
                <a:ext cx="2925242" cy="3057723"/>
              </a:xfrm>
              <a:custGeom>
                <a:rect b="b" l="l" r="r" t="t"/>
                <a:pathLst>
                  <a:path extrusionOk="0" h="74550" w="71320">
                    <a:moveTo>
                      <a:pt x="71091" y="0"/>
                    </a:moveTo>
                    <a:lnTo>
                      <a:pt x="59679" y="11397"/>
                    </a:lnTo>
                    <a:lnTo>
                      <a:pt x="54895" y="11397"/>
                    </a:lnTo>
                    <a:lnTo>
                      <a:pt x="41015" y="25307"/>
                    </a:lnTo>
                    <a:lnTo>
                      <a:pt x="40954" y="25337"/>
                    </a:lnTo>
                    <a:lnTo>
                      <a:pt x="40954" y="42325"/>
                    </a:lnTo>
                    <a:lnTo>
                      <a:pt x="31767" y="51528"/>
                    </a:lnTo>
                    <a:lnTo>
                      <a:pt x="31721" y="51574"/>
                    </a:lnTo>
                    <a:lnTo>
                      <a:pt x="31721" y="59237"/>
                    </a:lnTo>
                    <a:lnTo>
                      <a:pt x="22824" y="68135"/>
                    </a:lnTo>
                    <a:lnTo>
                      <a:pt x="6186" y="68135"/>
                    </a:lnTo>
                    <a:lnTo>
                      <a:pt x="0" y="74321"/>
                    </a:lnTo>
                    <a:lnTo>
                      <a:pt x="229" y="74549"/>
                    </a:lnTo>
                    <a:lnTo>
                      <a:pt x="6323" y="68455"/>
                    </a:lnTo>
                    <a:lnTo>
                      <a:pt x="22945" y="68455"/>
                    </a:lnTo>
                    <a:lnTo>
                      <a:pt x="31980" y="59420"/>
                    </a:lnTo>
                    <a:lnTo>
                      <a:pt x="32026" y="59374"/>
                    </a:lnTo>
                    <a:lnTo>
                      <a:pt x="32026" y="51695"/>
                    </a:lnTo>
                    <a:lnTo>
                      <a:pt x="41229" y="42508"/>
                    </a:lnTo>
                    <a:lnTo>
                      <a:pt x="41259" y="42463"/>
                    </a:lnTo>
                    <a:lnTo>
                      <a:pt x="41259" y="25475"/>
                    </a:lnTo>
                    <a:lnTo>
                      <a:pt x="55032" y="11732"/>
                    </a:lnTo>
                    <a:lnTo>
                      <a:pt x="59786" y="11732"/>
                    </a:lnTo>
                    <a:lnTo>
                      <a:pt x="71320" y="213"/>
                    </a:lnTo>
                    <a:lnTo>
                      <a:pt x="7109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96" name="Google Shape;496;p13"/>
          <p:cNvSpPr txBox="1"/>
          <p:nvPr>
            <p:ph idx="1" type="subTitle"/>
          </p:nvPr>
        </p:nvSpPr>
        <p:spPr>
          <a:xfrm>
            <a:off x="720000" y="2244725"/>
            <a:ext cx="2661000" cy="6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7" name="Google Shape;497;p13"/>
          <p:cNvSpPr txBox="1"/>
          <p:nvPr>
            <p:ph idx="2" type="subTitle"/>
          </p:nvPr>
        </p:nvSpPr>
        <p:spPr>
          <a:xfrm>
            <a:off x="4366700" y="2244725"/>
            <a:ext cx="2661000" cy="6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8" name="Google Shape;498;p13"/>
          <p:cNvSpPr txBox="1"/>
          <p:nvPr>
            <p:ph idx="3" type="subTitle"/>
          </p:nvPr>
        </p:nvSpPr>
        <p:spPr>
          <a:xfrm>
            <a:off x="720000" y="3940900"/>
            <a:ext cx="2661000" cy="6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9" name="Google Shape;499;p13"/>
          <p:cNvSpPr txBox="1"/>
          <p:nvPr>
            <p:ph idx="4" type="subTitle"/>
          </p:nvPr>
        </p:nvSpPr>
        <p:spPr>
          <a:xfrm>
            <a:off x="4366700" y="3940900"/>
            <a:ext cx="2661000" cy="6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13"/>
          <p:cNvSpPr txBox="1"/>
          <p:nvPr>
            <p:ph hasCustomPrompt="1" idx="5" type="title"/>
          </p:nvPr>
        </p:nvSpPr>
        <p:spPr>
          <a:xfrm>
            <a:off x="720003" y="1344775"/>
            <a:ext cx="1057500" cy="6402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r>
              <a:t>xx%</a:t>
            </a:r>
          </a:p>
        </p:txBody>
      </p:sp>
      <p:sp>
        <p:nvSpPr>
          <p:cNvPr id="501" name="Google Shape;501;p13"/>
          <p:cNvSpPr txBox="1"/>
          <p:nvPr>
            <p:ph hasCustomPrompt="1" idx="6" type="title"/>
          </p:nvPr>
        </p:nvSpPr>
        <p:spPr>
          <a:xfrm>
            <a:off x="720003" y="3040971"/>
            <a:ext cx="1057500" cy="6402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r>
              <a:t>xx%</a:t>
            </a:r>
          </a:p>
        </p:txBody>
      </p:sp>
      <p:sp>
        <p:nvSpPr>
          <p:cNvPr id="502" name="Google Shape;502;p13"/>
          <p:cNvSpPr txBox="1"/>
          <p:nvPr>
            <p:ph hasCustomPrompt="1" idx="7" type="title"/>
          </p:nvPr>
        </p:nvSpPr>
        <p:spPr>
          <a:xfrm>
            <a:off x="4366698" y="1344775"/>
            <a:ext cx="1057500" cy="6402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r>
              <a:t>xx%</a:t>
            </a:r>
          </a:p>
        </p:txBody>
      </p:sp>
      <p:sp>
        <p:nvSpPr>
          <p:cNvPr id="503" name="Google Shape;503;p13"/>
          <p:cNvSpPr txBox="1"/>
          <p:nvPr>
            <p:ph hasCustomPrompt="1" idx="8" type="title"/>
          </p:nvPr>
        </p:nvSpPr>
        <p:spPr>
          <a:xfrm>
            <a:off x="4366698" y="3040971"/>
            <a:ext cx="1057500" cy="6402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IBM Plex Mono"/>
              <a:buNone/>
              <a:defRPr sz="30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r>
              <a:t>xx%</a:t>
            </a:r>
          </a:p>
        </p:txBody>
      </p:sp>
      <p:sp>
        <p:nvSpPr>
          <p:cNvPr id="504" name="Google Shape;504;p13"/>
          <p:cNvSpPr txBox="1"/>
          <p:nvPr>
            <p:ph idx="9" type="subTitle"/>
          </p:nvPr>
        </p:nvSpPr>
        <p:spPr>
          <a:xfrm>
            <a:off x="720000" y="1918675"/>
            <a:ext cx="3233700" cy="4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None/>
              <a:defRPr b="1" sz="19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None/>
              <a:defRPr b="1" sz="2400"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None/>
              <a:defRPr b="1" sz="2400"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None/>
              <a:defRPr b="1" sz="2400"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None/>
              <a:defRPr b="1" sz="2400"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None/>
              <a:defRPr b="1" sz="2400"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None/>
              <a:defRPr b="1" sz="2400"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None/>
              <a:defRPr b="1" sz="2400"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None/>
              <a:defRPr b="1" sz="2400"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505" name="Google Shape;505;p13"/>
          <p:cNvSpPr txBox="1"/>
          <p:nvPr>
            <p:ph idx="13" type="subTitle"/>
          </p:nvPr>
        </p:nvSpPr>
        <p:spPr>
          <a:xfrm>
            <a:off x="4366698" y="1918675"/>
            <a:ext cx="3233700" cy="4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None/>
              <a:defRPr b="1" sz="19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None/>
              <a:defRPr b="1" sz="2400"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None/>
              <a:defRPr b="1" sz="2400"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None/>
              <a:defRPr b="1" sz="2400"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None/>
              <a:defRPr b="1" sz="2400"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None/>
              <a:defRPr b="1" sz="2400"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None/>
              <a:defRPr b="1" sz="2400"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None/>
              <a:defRPr b="1" sz="2400"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urce Code Pro"/>
              <a:buNone/>
              <a:defRPr b="1" sz="2400"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506" name="Google Shape;506;p13"/>
          <p:cNvSpPr txBox="1"/>
          <p:nvPr>
            <p:ph idx="14" type="subTitle"/>
          </p:nvPr>
        </p:nvSpPr>
        <p:spPr>
          <a:xfrm>
            <a:off x="720000" y="3614801"/>
            <a:ext cx="3233700" cy="4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19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507" name="Google Shape;507;p13"/>
          <p:cNvSpPr txBox="1"/>
          <p:nvPr>
            <p:ph idx="15" type="subTitle"/>
          </p:nvPr>
        </p:nvSpPr>
        <p:spPr>
          <a:xfrm>
            <a:off x="4366698" y="3614801"/>
            <a:ext cx="3233700" cy="4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19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grpSp>
        <p:nvGrpSpPr>
          <p:cNvPr id="508" name="Google Shape;508;p13"/>
          <p:cNvGrpSpPr/>
          <p:nvPr/>
        </p:nvGrpSpPr>
        <p:grpSpPr>
          <a:xfrm>
            <a:off x="-808923" y="2711465"/>
            <a:ext cx="2097951" cy="3309497"/>
            <a:chOff x="-656523" y="2711465"/>
            <a:chExt cx="2097951" cy="3309497"/>
          </a:xfrm>
        </p:grpSpPr>
        <p:sp>
          <p:nvSpPr>
            <p:cNvPr id="509" name="Google Shape;509;p13"/>
            <p:cNvSpPr/>
            <p:nvPr/>
          </p:nvSpPr>
          <p:spPr>
            <a:xfrm flipH="1">
              <a:off x="-352474" y="4279466"/>
              <a:ext cx="1139424" cy="986746"/>
            </a:xfrm>
            <a:custGeom>
              <a:rect b="b" l="l" r="r" t="t"/>
              <a:pathLst>
                <a:path extrusionOk="0" h="44413" w="51285">
                  <a:moveTo>
                    <a:pt x="12814" y="0"/>
                  </a:moveTo>
                  <a:lnTo>
                    <a:pt x="0" y="22199"/>
                  </a:lnTo>
                  <a:lnTo>
                    <a:pt x="12814" y="44413"/>
                  </a:lnTo>
                  <a:lnTo>
                    <a:pt x="38471" y="44413"/>
                  </a:lnTo>
                  <a:lnTo>
                    <a:pt x="51285" y="22199"/>
                  </a:lnTo>
                  <a:lnTo>
                    <a:pt x="38471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22000">
                  <a:schemeClr val="lt1"/>
                </a:gs>
                <a:gs pos="45000">
                  <a:srgbClr val="FFFFFF">
                    <a:alpha val="0"/>
                  </a:srgbClr>
                </a:gs>
                <a:gs pos="100000">
                  <a:srgbClr val="0C0A9E">
                    <a:alpha val="50196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10" name="Google Shape;510;p13"/>
            <p:cNvGrpSpPr/>
            <p:nvPr/>
          </p:nvGrpSpPr>
          <p:grpSpPr>
            <a:xfrm>
              <a:off x="323479" y="4682324"/>
              <a:ext cx="328346" cy="328531"/>
              <a:chOff x="3678700" y="407275"/>
              <a:chExt cx="708100" cy="708500"/>
            </a:xfrm>
          </p:grpSpPr>
          <p:sp>
            <p:nvSpPr>
              <p:cNvPr id="511" name="Google Shape;511;p13"/>
              <p:cNvSpPr/>
              <p:nvPr/>
            </p:nvSpPr>
            <p:spPr>
              <a:xfrm>
                <a:off x="3678700" y="407275"/>
                <a:ext cx="249875" cy="249900"/>
              </a:xfrm>
              <a:custGeom>
                <a:rect b="b" l="l" r="r" t="t"/>
                <a:pathLst>
                  <a:path extrusionOk="0" h="9996" w="9995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" name="Google Shape;512;p13"/>
              <p:cNvSpPr/>
              <p:nvPr/>
            </p:nvSpPr>
            <p:spPr>
              <a:xfrm>
                <a:off x="3754875" y="483475"/>
                <a:ext cx="249900" cy="249875"/>
              </a:xfrm>
              <a:custGeom>
                <a:rect b="b" l="l" r="r" t="t"/>
                <a:pathLst>
                  <a:path extrusionOk="0" h="9995" w="9996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13"/>
              <p:cNvSpPr/>
              <p:nvPr/>
            </p:nvSpPr>
            <p:spPr>
              <a:xfrm>
                <a:off x="3831425" y="560025"/>
                <a:ext cx="249900" cy="249900"/>
              </a:xfrm>
              <a:custGeom>
                <a:rect b="b" l="l" r="r" t="t"/>
                <a:pathLst>
                  <a:path extrusionOk="0" h="9996" w="9996">
                    <a:moveTo>
                      <a:pt x="8594" y="0"/>
                    </a:moveTo>
                    <a:lnTo>
                      <a:pt x="1" y="8594"/>
                    </a:lnTo>
                    <a:lnTo>
                      <a:pt x="1403" y="9995"/>
                    </a:lnTo>
                    <a:lnTo>
                      <a:pt x="9996" y="1402"/>
                    </a:lnTo>
                    <a:lnTo>
                      <a:pt x="859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13"/>
              <p:cNvSpPr/>
              <p:nvPr/>
            </p:nvSpPr>
            <p:spPr>
              <a:xfrm>
                <a:off x="3907625" y="636575"/>
                <a:ext cx="249875" cy="249525"/>
              </a:xfrm>
              <a:custGeom>
                <a:rect b="b" l="l" r="r" t="t"/>
                <a:pathLst>
                  <a:path extrusionOk="0" h="9981" w="9995">
                    <a:moveTo>
                      <a:pt x="8593" y="1"/>
                    </a:moveTo>
                    <a:lnTo>
                      <a:pt x="0" y="8579"/>
                    </a:lnTo>
                    <a:lnTo>
                      <a:pt x="1402" y="9980"/>
                    </a:lnTo>
                    <a:lnTo>
                      <a:pt x="9995" y="1387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" name="Google Shape;515;p13"/>
              <p:cNvSpPr/>
              <p:nvPr/>
            </p:nvSpPr>
            <p:spPr>
              <a:xfrm>
                <a:off x="3984175" y="713150"/>
                <a:ext cx="249900" cy="249900"/>
              </a:xfrm>
              <a:custGeom>
                <a:rect b="b" l="l" r="r" t="t"/>
                <a:pathLst>
                  <a:path extrusionOk="0" h="9996" w="9996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" name="Google Shape;516;p13"/>
              <p:cNvSpPr/>
              <p:nvPr/>
            </p:nvSpPr>
            <p:spPr>
              <a:xfrm>
                <a:off x="4061125" y="789700"/>
                <a:ext cx="249500" cy="249525"/>
              </a:xfrm>
              <a:custGeom>
                <a:rect b="b" l="l" r="r" t="t"/>
                <a:pathLst>
                  <a:path extrusionOk="0" h="9981" w="998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80"/>
                    </a:lnTo>
                    <a:lnTo>
                      <a:pt x="9980" y="1402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" name="Google Shape;517;p13"/>
              <p:cNvSpPr/>
              <p:nvPr/>
            </p:nvSpPr>
            <p:spPr>
              <a:xfrm>
                <a:off x="4136925" y="865875"/>
                <a:ext cx="249875" cy="249900"/>
              </a:xfrm>
              <a:custGeom>
                <a:rect b="b" l="l" r="r" t="t"/>
                <a:pathLst>
                  <a:path extrusionOk="0" h="9996" w="9995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18" name="Google Shape;518;p13"/>
            <p:cNvGrpSpPr/>
            <p:nvPr/>
          </p:nvGrpSpPr>
          <p:grpSpPr>
            <a:xfrm>
              <a:off x="-541317" y="2711465"/>
              <a:ext cx="1117945" cy="1598547"/>
              <a:chOff x="-541317" y="2711465"/>
              <a:chExt cx="1117945" cy="1598547"/>
            </a:xfrm>
          </p:grpSpPr>
          <p:sp>
            <p:nvSpPr>
              <p:cNvPr id="519" name="Google Shape;519;p13"/>
              <p:cNvSpPr/>
              <p:nvPr/>
            </p:nvSpPr>
            <p:spPr>
              <a:xfrm rot="8999999">
                <a:off x="-132025" y="2659081"/>
                <a:ext cx="246869" cy="1703314"/>
              </a:xfrm>
              <a:custGeom>
                <a:rect b="b" l="l" r="r" t="t"/>
                <a:pathLst>
                  <a:path extrusionOk="0" h="29909" w="6019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solidFill>
                <a:srgbClr val="0C0A9E">
                  <a:alpha val="313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20" name="Google Shape;520;p13"/>
              <p:cNvGrpSpPr/>
              <p:nvPr/>
            </p:nvGrpSpPr>
            <p:grpSpPr>
              <a:xfrm>
                <a:off x="442584" y="4120912"/>
                <a:ext cx="134044" cy="134013"/>
                <a:chOff x="1101075" y="2142375"/>
                <a:chExt cx="439200" cy="439100"/>
              </a:xfrm>
            </p:grpSpPr>
            <p:sp>
              <p:nvSpPr>
                <p:cNvPr id="521" name="Google Shape;521;p13"/>
                <p:cNvSpPr/>
                <p:nvPr/>
              </p:nvSpPr>
              <p:spPr>
                <a:xfrm>
                  <a:off x="1101075" y="2142375"/>
                  <a:ext cx="439200" cy="439100"/>
                </a:xfrm>
                <a:custGeom>
                  <a:rect b="b" l="l" r="r" t="t"/>
                  <a:pathLst>
                    <a:path extrusionOk="0" h="17564" w="17568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3500032" scaled="0"/>
                </a:gradFill>
                <a:ln>
                  <a:noFill/>
                </a:ln>
                <a:effectLst>
                  <a:outerShdw blurRad="42863" rotWithShape="0" algn="bl" dir="2280000" dist="9525">
                    <a:schemeClr val="lt2"/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2" name="Google Shape;522;p13"/>
                <p:cNvSpPr/>
                <p:nvPr/>
              </p:nvSpPr>
              <p:spPr>
                <a:xfrm>
                  <a:off x="1189450" y="2242350"/>
                  <a:ext cx="262850" cy="239700"/>
                </a:xfrm>
                <a:custGeom>
                  <a:rect b="b" l="l" r="r" t="t"/>
                  <a:pathLst>
                    <a:path extrusionOk="0" h="9588" w="10514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3500032" scaled="0"/>
                </a:gradFill>
                <a:ln>
                  <a:noFill/>
                </a:ln>
                <a:effectLst>
                  <a:outerShdw blurRad="42863" rotWithShape="0" algn="bl" dir="2280000" dist="9525">
                    <a:schemeClr val="lt2"/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523" name="Google Shape;523;p13"/>
            <p:cNvGrpSpPr/>
            <p:nvPr/>
          </p:nvGrpSpPr>
          <p:grpSpPr>
            <a:xfrm rot="-9080766">
              <a:off x="-341725" y="3731687"/>
              <a:ext cx="1117904" cy="1598488"/>
              <a:chOff x="-541317" y="2711465"/>
              <a:chExt cx="1117945" cy="1598547"/>
            </a:xfrm>
          </p:grpSpPr>
          <p:sp>
            <p:nvSpPr>
              <p:cNvPr id="524" name="Google Shape;524;p13"/>
              <p:cNvSpPr/>
              <p:nvPr/>
            </p:nvSpPr>
            <p:spPr>
              <a:xfrm rot="8999999">
                <a:off x="-132025" y="2659081"/>
                <a:ext cx="246869" cy="1703314"/>
              </a:xfrm>
              <a:custGeom>
                <a:rect b="b" l="l" r="r" t="t"/>
                <a:pathLst>
                  <a:path extrusionOk="0" h="29909" w="6019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solidFill>
                <a:srgbClr val="0C0A9E">
                  <a:alpha val="313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25" name="Google Shape;525;p13"/>
              <p:cNvGrpSpPr/>
              <p:nvPr/>
            </p:nvGrpSpPr>
            <p:grpSpPr>
              <a:xfrm>
                <a:off x="442584" y="4120912"/>
                <a:ext cx="134044" cy="134013"/>
                <a:chOff x="1101075" y="2142375"/>
                <a:chExt cx="439200" cy="439100"/>
              </a:xfrm>
            </p:grpSpPr>
            <p:sp>
              <p:nvSpPr>
                <p:cNvPr id="526" name="Google Shape;526;p13"/>
                <p:cNvSpPr/>
                <p:nvPr/>
              </p:nvSpPr>
              <p:spPr>
                <a:xfrm>
                  <a:off x="1101075" y="2142375"/>
                  <a:ext cx="439200" cy="439100"/>
                </a:xfrm>
                <a:custGeom>
                  <a:rect b="b" l="l" r="r" t="t"/>
                  <a:pathLst>
                    <a:path extrusionOk="0" h="17564" w="17568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3500032" scaled="0"/>
                </a:gradFill>
                <a:ln>
                  <a:noFill/>
                </a:ln>
                <a:effectLst>
                  <a:outerShdw blurRad="42863" rotWithShape="0" algn="bl" dir="2280000" dist="9525">
                    <a:schemeClr val="lt2"/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7" name="Google Shape;527;p13"/>
                <p:cNvSpPr/>
                <p:nvPr/>
              </p:nvSpPr>
              <p:spPr>
                <a:xfrm>
                  <a:off x="1189450" y="2242350"/>
                  <a:ext cx="262850" cy="239700"/>
                </a:xfrm>
                <a:custGeom>
                  <a:rect b="b" l="l" r="r" t="t"/>
                  <a:pathLst>
                    <a:path extrusionOk="0" h="9588" w="10514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3500032" scaled="0"/>
                </a:gradFill>
                <a:ln>
                  <a:noFill/>
                </a:ln>
                <a:effectLst>
                  <a:outerShdw blurRad="42863" rotWithShape="0" algn="bl" dir="2280000" dist="9525">
                    <a:schemeClr val="lt2"/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528" name="Google Shape;528;p13"/>
            <p:cNvGrpSpPr/>
            <p:nvPr/>
          </p:nvGrpSpPr>
          <p:grpSpPr>
            <a:xfrm rot="10800000">
              <a:off x="323483" y="4422415"/>
              <a:ext cx="1117945" cy="1598547"/>
              <a:chOff x="-541317" y="2711465"/>
              <a:chExt cx="1117945" cy="1598547"/>
            </a:xfrm>
          </p:grpSpPr>
          <p:sp>
            <p:nvSpPr>
              <p:cNvPr id="529" name="Google Shape;529;p13"/>
              <p:cNvSpPr/>
              <p:nvPr/>
            </p:nvSpPr>
            <p:spPr>
              <a:xfrm rot="8999999">
                <a:off x="-132025" y="2659081"/>
                <a:ext cx="246869" cy="1703314"/>
              </a:xfrm>
              <a:custGeom>
                <a:rect b="b" l="l" r="r" t="t"/>
                <a:pathLst>
                  <a:path extrusionOk="0" h="29909" w="6019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solidFill>
                <a:srgbClr val="0C0A9E">
                  <a:alpha val="313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30" name="Google Shape;530;p13"/>
              <p:cNvGrpSpPr/>
              <p:nvPr/>
            </p:nvGrpSpPr>
            <p:grpSpPr>
              <a:xfrm>
                <a:off x="442584" y="4120912"/>
                <a:ext cx="134044" cy="134013"/>
                <a:chOff x="1101075" y="2142375"/>
                <a:chExt cx="439200" cy="439100"/>
              </a:xfrm>
            </p:grpSpPr>
            <p:sp>
              <p:nvSpPr>
                <p:cNvPr id="531" name="Google Shape;531;p13"/>
                <p:cNvSpPr/>
                <p:nvPr/>
              </p:nvSpPr>
              <p:spPr>
                <a:xfrm>
                  <a:off x="1101075" y="2142375"/>
                  <a:ext cx="439200" cy="439100"/>
                </a:xfrm>
                <a:custGeom>
                  <a:rect b="b" l="l" r="r" t="t"/>
                  <a:pathLst>
                    <a:path extrusionOk="0" h="17564" w="17568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3500032" scaled="0"/>
                </a:gradFill>
                <a:ln>
                  <a:noFill/>
                </a:ln>
                <a:effectLst>
                  <a:outerShdw blurRad="42863" rotWithShape="0" algn="bl" dir="2280000" dist="9525">
                    <a:schemeClr val="lt2"/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2" name="Google Shape;532;p13"/>
                <p:cNvSpPr/>
                <p:nvPr/>
              </p:nvSpPr>
              <p:spPr>
                <a:xfrm>
                  <a:off x="1189450" y="2242350"/>
                  <a:ext cx="262850" cy="239700"/>
                </a:xfrm>
                <a:custGeom>
                  <a:rect b="b" l="l" r="r" t="t"/>
                  <a:pathLst>
                    <a:path extrusionOk="0" h="9588" w="10514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3500032" scaled="0"/>
                </a:gradFill>
                <a:ln>
                  <a:noFill/>
                </a:ln>
                <a:effectLst>
                  <a:outerShdw blurRad="42863" rotWithShape="0" algn="bl" dir="2280000" dist="9525">
                    <a:schemeClr val="lt2"/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grpSp>
        <p:nvGrpSpPr>
          <p:cNvPr id="533" name="Google Shape;533;p13"/>
          <p:cNvGrpSpPr/>
          <p:nvPr/>
        </p:nvGrpSpPr>
        <p:grpSpPr>
          <a:xfrm>
            <a:off x="6470875" y="-1735180"/>
            <a:ext cx="4257000" cy="4171657"/>
            <a:chOff x="6394675" y="-1658980"/>
            <a:chExt cx="4257000" cy="4171657"/>
          </a:xfrm>
        </p:grpSpPr>
        <p:grpSp>
          <p:nvGrpSpPr>
            <p:cNvPr id="534" name="Google Shape;534;p13"/>
            <p:cNvGrpSpPr/>
            <p:nvPr/>
          </p:nvGrpSpPr>
          <p:grpSpPr>
            <a:xfrm flipH="1" rot="-2700000">
              <a:off x="7289785" y="-1246897"/>
              <a:ext cx="2552124" cy="3347490"/>
              <a:chOff x="2976325" y="908175"/>
              <a:chExt cx="4028179" cy="5283555"/>
            </a:xfrm>
          </p:grpSpPr>
          <p:sp>
            <p:nvSpPr>
              <p:cNvPr id="535" name="Google Shape;535;p13"/>
              <p:cNvSpPr/>
              <p:nvPr/>
            </p:nvSpPr>
            <p:spPr>
              <a:xfrm>
                <a:off x="2976325" y="930036"/>
                <a:ext cx="4006263" cy="4749291"/>
              </a:xfrm>
              <a:custGeom>
                <a:rect b="b" l="l" r="r" t="t"/>
                <a:pathLst>
                  <a:path extrusionOk="0" h="115794" w="97678">
                    <a:moveTo>
                      <a:pt x="97449" y="0"/>
                    </a:moveTo>
                    <a:lnTo>
                      <a:pt x="76805" y="20645"/>
                    </a:lnTo>
                    <a:lnTo>
                      <a:pt x="76744" y="20691"/>
                    </a:lnTo>
                    <a:lnTo>
                      <a:pt x="76744" y="35927"/>
                    </a:lnTo>
                    <a:lnTo>
                      <a:pt x="63107" y="49563"/>
                    </a:lnTo>
                    <a:lnTo>
                      <a:pt x="63077" y="49608"/>
                    </a:lnTo>
                    <a:lnTo>
                      <a:pt x="63077" y="56571"/>
                    </a:lnTo>
                    <a:lnTo>
                      <a:pt x="61005" y="58659"/>
                    </a:lnTo>
                    <a:lnTo>
                      <a:pt x="61005" y="62407"/>
                    </a:lnTo>
                    <a:lnTo>
                      <a:pt x="52473" y="70939"/>
                    </a:lnTo>
                    <a:lnTo>
                      <a:pt x="52412" y="70969"/>
                    </a:lnTo>
                    <a:lnTo>
                      <a:pt x="52412" y="78541"/>
                    </a:lnTo>
                    <a:lnTo>
                      <a:pt x="46912" y="84057"/>
                    </a:lnTo>
                    <a:lnTo>
                      <a:pt x="46912" y="89633"/>
                    </a:lnTo>
                    <a:lnTo>
                      <a:pt x="33123" y="103406"/>
                    </a:lnTo>
                    <a:lnTo>
                      <a:pt x="12174" y="103406"/>
                    </a:lnTo>
                    <a:lnTo>
                      <a:pt x="0" y="115565"/>
                    </a:lnTo>
                    <a:lnTo>
                      <a:pt x="229" y="115793"/>
                    </a:lnTo>
                    <a:lnTo>
                      <a:pt x="12280" y="103711"/>
                    </a:lnTo>
                    <a:lnTo>
                      <a:pt x="33245" y="103711"/>
                    </a:lnTo>
                    <a:lnTo>
                      <a:pt x="47155" y="89801"/>
                    </a:lnTo>
                    <a:lnTo>
                      <a:pt x="47216" y="89770"/>
                    </a:lnTo>
                    <a:lnTo>
                      <a:pt x="47216" y="84179"/>
                    </a:lnTo>
                    <a:lnTo>
                      <a:pt x="52732" y="78663"/>
                    </a:lnTo>
                    <a:lnTo>
                      <a:pt x="52732" y="71106"/>
                    </a:lnTo>
                    <a:lnTo>
                      <a:pt x="61264" y="62574"/>
                    </a:lnTo>
                    <a:lnTo>
                      <a:pt x="61310" y="62513"/>
                    </a:lnTo>
                    <a:lnTo>
                      <a:pt x="61310" y="58780"/>
                    </a:lnTo>
                    <a:lnTo>
                      <a:pt x="63382" y="56708"/>
                    </a:lnTo>
                    <a:lnTo>
                      <a:pt x="63382" y="49730"/>
                    </a:lnTo>
                    <a:lnTo>
                      <a:pt x="77018" y="36109"/>
                    </a:lnTo>
                    <a:lnTo>
                      <a:pt x="77048" y="36064"/>
                    </a:lnTo>
                    <a:lnTo>
                      <a:pt x="77048" y="20828"/>
                    </a:lnTo>
                    <a:lnTo>
                      <a:pt x="97678" y="198"/>
                    </a:lnTo>
                    <a:lnTo>
                      <a:pt x="9744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" name="Google Shape;536;p13"/>
              <p:cNvSpPr/>
              <p:nvPr/>
            </p:nvSpPr>
            <p:spPr>
              <a:xfrm>
                <a:off x="3934943" y="908175"/>
                <a:ext cx="2925190" cy="3057668"/>
              </a:xfrm>
              <a:custGeom>
                <a:rect b="b" l="l" r="r" t="t"/>
                <a:pathLst>
                  <a:path extrusionOk="0" h="74550" w="71320">
                    <a:moveTo>
                      <a:pt x="71091" y="0"/>
                    </a:moveTo>
                    <a:lnTo>
                      <a:pt x="59679" y="11397"/>
                    </a:lnTo>
                    <a:lnTo>
                      <a:pt x="54895" y="11397"/>
                    </a:lnTo>
                    <a:lnTo>
                      <a:pt x="41015" y="25307"/>
                    </a:lnTo>
                    <a:lnTo>
                      <a:pt x="40954" y="25337"/>
                    </a:lnTo>
                    <a:lnTo>
                      <a:pt x="40954" y="42325"/>
                    </a:lnTo>
                    <a:lnTo>
                      <a:pt x="31767" y="51528"/>
                    </a:lnTo>
                    <a:lnTo>
                      <a:pt x="31721" y="51574"/>
                    </a:lnTo>
                    <a:lnTo>
                      <a:pt x="31721" y="59237"/>
                    </a:lnTo>
                    <a:lnTo>
                      <a:pt x="22824" y="68135"/>
                    </a:lnTo>
                    <a:lnTo>
                      <a:pt x="6186" y="68135"/>
                    </a:lnTo>
                    <a:lnTo>
                      <a:pt x="0" y="74321"/>
                    </a:lnTo>
                    <a:lnTo>
                      <a:pt x="229" y="74549"/>
                    </a:lnTo>
                    <a:lnTo>
                      <a:pt x="6323" y="68455"/>
                    </a:lnTo>
                    <a:lnTo>
                      <a:pt x="22945" y="68455"/>
                    </a:lnTo>
                    <a:lnTo>
                      <a:pt x="31980" y="59420"/>
                    </a:lnTo>
                    <a:lnTo>
                      <a:pt x="32026" y="59374"/>
                    </a:lnTo>
                    <a:lnTo>
                      <a:pt x="32026" y="51695"/>
                    </a:lnTo>
                    <a:lnTo>
                      <a:pt x="41229" y="42508"/>
                    </a:lnTo>
                    <a:lnTo>
                      <a:pt x="41259" y="42463"/>
                    </a:lnTo>
                    <a:lnTo>
                      <a:pt x="41259" y="25475"/>
                    </a:lnTo>
                    <a:lnTo>
                      <a:pt x="55032" y="11732"/>
                    </a:lnTo>
                    <a:lnTo>
                      <a:pt x="59786" y="11732"/>
                    </a:lnTo>
                    <a:lnTo>
                      <a:pt x="71320" y="213"/>
                    </a:lnTo>
                    <a:lnTo>
                      <a:pt x="7109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" name="Google Shape;537;p13"/>
              <p:cNvSpPr/>
              <p:nvPr/>
            </p:nvSpPr>
            <p:spPr>
              <a:xfrm>
                <a:off x="3851189" y="1072525"/>
                <a:ext cx="3153315" cy="5119205"/>
              </a:xfrm>
              <a:custGeom>
                <a:rect b="b" l="l" r="r" t="t"/>
                <a:pathLst>
                  <a:path extrusionOk="0" h="124813" w="76882">
                    <a:moveTo>
                      <a:pt x="76668" y="0"/>
                    </a:moveTo>
                    <a:lnTo>
                      <a:pt x="63260" y="13408"/>
                    </a:lnTo>
                    <a:cubicBezTo>
                      <a:pt x="62879" y="13789"/>
                      <a:pt x="62879" y="14398"/>
                      <a:pt x="63260" y="14779"/>
                    </a:cubicBezTo>
                    <a:lnTo>
                      <a:pt x="69857" y="21376"/>
                    </a:lnTo>
                    <a:cubicBezTo>
                      <a:pt x="70116" y="21620"/>
                      <a:pt x="70116" y="22046"/>
                      <a:pt x="69857" y="22305"/>
                    </a:cubicBezTo>
                    <a:lnTo>
                      <a:pt x="46546" y="45616"/>
                    </a:lnTo>
                    <a:cubicBezTo>
                      <a:pt x="46417" y="45738"/>
                      <a:pt x="46245" y="45799"/>
                      <a:pt x="46074" y="45799"/>
                    </a:cubicBezTo>
                    <a:cubicBezTo>
                      <a:pt x="45903" y="45799"/>
                      <a:pt x="45731" y="45738"/>
                      <a:pt x="45602" y="45616"/>
                    </a:cubicBezTo>
                    <a:lnTo>
                      <a:pt x="39020" y="39019"/>
                    </a:lnTo>
                    <a:cubicBezTo>
                      <a:pt x="38822" y="38836"/>
                      <a:pt x="38593" y="38745"/>
                      <a:pt x="38334" y="38745"/>
                    </a:cubicBezTo>
                    <a:cubicBezTo>
                      <a:pt x="38060" y="38745"/>
                      <a:pt x="37831" y="38836"/>
                      <a:pt x="37649" y="39019"/>
                    </a:cubicBezTo>
                    <a:lnTo>
                      <a:pt x="23357" y="53311"/>
                    </a:lnTo>
                    <a:cubicBezTo>
                      <a:pt x="22976" y="53691"/>
                      <a:pt x="22976" y="54301"/>
                      <a:pt x="23357" y="54682"/>
                    </a:cubicBezTo>
                    <a:lnTo>
                      <a:pt x="40833" y="72142"/>
                    </a:lnTo>
                    <a:cubicBezTo>
                      <a:pt x="40939" y="72279"/>
                      <a:pt x="41016" y="72432"/>
                      <a:pt x="41016" y="72614"/>
                    </a:cubicBezTo>
                    <a:cubicBezTo>
                      <a:pt x="41016" y="72812"/>
                      <a:pt x="40955" y="72965"/>
                      <a:pt x="40833" y="73102"/>
                    </a:cubicBezTo>
                    <a:lnTo>
                      <a:pt x="27090" y="86830"/>
                    </a:lnTo>
                    <a:cubicBezTo>
                      <a:pt x="26907" y="87028"/>
                      <a:pt x="26816" y="87256"/>
                      <a:pt x="26816" y="87515"/>
                    </a:cubicBezTo>
                    <a:lnTo>
                      <a:pt x="26816" y="96276"/>
                    </a:lnTo>
                    <a:cubicBezTo>
                      <a:pt x="26816" y="96459"/>
                      <a:pt x="26755" y="96611"/>
                      <a:pt x="26618" y="96748"/>
                    </a:cubicBezTo>
                    <a:lnTo>
                      <a:pt x="13225" y="110140"/>
                    </a:lnTo>
                    <a:cubicBezTo>
                      <a:pt x="13103" y="110270"/>
                      <a:pt x="12940" y="110335"/>
                      <a:pt x="12772" y="110335"/>
                    </a:cubicBezTo>
                    <a:cubicBezTo>
                      <a:pt x="12604" y="110335"/>
                      <a:pt x="12433" y="110270"/>
                      <a:pt x="12296" y="110140"/>
                    </a:cubicBezTo>
                    <a:lnTo>
                      <a:pt x="7618" y="105448"/>
                    </a:lnTo>
                    <a:cubicBezTo>
                      <a:pt x="7428" y="105257"/>
                      <a:pt x="7180" y="105162"/>
                      <a:pt x="6933" y="105162"/>
                    </a:cubicBezTo>
                    <a:cubicBezTo>
                      <a:pt x="6685" y="105162"/>
                      <a:pt x="6438" y="105257"/>
                      <a:pt x="6247" y="105448"/>
                    </a:cubicBezTo>
                    <a:lnTo>
                      <a:pt x="381" y="111314"/>
                    </a:lnTo>
                    <a:cubicBezTo>
                      <a:pt x="1" y="111695"/>
                      <a:pt x="1" y="112304"/>
                      <a:pt x="381" y="112685"/>
                    </a:cubicBezTo>
                    <a:lnTo>
                      <a:pt x="5059" y="117378"/>
                    </a:lnTo>
                    <a:cubicBezTo>
                      <a:pt x="5181" y="117515"/>
                      <a:pt x="5257" y="117667"/>
                      <a:pt x="5257" y="117850"/>
                    </a:cubicBezTo>
                    <a:cubicBezTo>
                      <a:pt x="5257" y="118048"/>
                      <a:pt x="5196" y="118200"/>
                      <a:pt x="5059" y="118322"/>
                    </a:cubicBezTo>
                    <a:lnTo>
                      <a:pt x="3231" y="120150"/>
                    </a:lnTo>
                    <a:cubicBezTo>
                      <a:pt x="2850" y="120531"/>
                      <a:pt x="2850" y="121141"/>
                      <a:pt x="3231" y="121522"/>
                    </a:cubicBezTo>
                    <a:lnTo>
                      <a:pt x="5059" y="123365"/>
                    </a:lnTo>
                    <a:cubicBezTo>
                      <a:pt x="5333" y="123609"/>
                      <a:pt x="5333" y="124020"/>
                      <a:pt x="5059" y="124295"/>
                    </a:cubicBezTo>
                    <a:cubicBezTo>
                      <a:pt x="4914" y="124432"/>
                      <a:pt x="4754" y="124489"/>
                      <a:pt x="4602" y="124489"/>
                    </a:cubicBezTo>
                    <a:cubicBezTo>
                      <a:pt x="4449" y="124489"/>
                      <a:pt x="4305" y="124432"/>
                      <a:pt x="4190" y="124340"/>
                    </a:cubicBezTo>
                    <a:cubicBezTo>
                      <a:pt x="3962" y="124173"/>
                      <a:pt x="3825" y="123838"/>
                      <a:pt x="4038" y="123487"/>
                    </a:cubicBezTo>
                    <a:lnTo>
                      <a:pt x="3764" y="123335"/>
                    </a:lnTo>
                    <a:lnTo>
                      <a:pt x="3764" y="123335"/>
                    </a:lnTo>
                    <a:cubicBezTo>
                      <a:pt x="3459" y="123838"/>
                      <a:pt x="3672" y="124356"/>
                      <a:pt x="3992" y="124599"/>
                    </a:cubicBezTo>
                    <a:cubicBezTo>
                      <a:pt x="4175" y="124736"/>
                      <a:pt x="4373" y="124813"/>
                      <a:pt x="4602" y="124813"/>
                    </a:cubicBezTo>
                    <a:cubicBezTo>
                      <a:pt x="4830" y="124813"/>
                      <a:pt x="5059" y="124736"/>
                      <a:pt x="5272" y="124477"/>
                    </a:cubicBezTo>
                    <a:cubicBezTo>
                      <a:pt x="5455" y="124295"/>
                      <a:pt x="5562" y="124066"/>
                      <a:pt x="5562" y="123792"/>
                    </a:cubicBezTo>
                    <a:cubicBezTo>
                      <a:pt x="5562" y="123533"/>
                      <a:pt x="5455" y="123304"/>
                      <a:pt x="5272" y="123106"/>
                    </a:cubicBezTo>
                    <a:lnTo>
                      <a:pt x="3444" y="121278"/>
                    </a:lnTo>
                    <a:cubicBezTo>
                      <a:pt x="3170" y="121034"/>
                      <a:pt x="3170" y="120623"/>
                      <a:pt x="3444" y="120349"/>
                    </a:cubicBezTo>
                    <a:lnTo>
                      <a:pt x="5272" y="118520"/>
                    </a:lnTo>
                    <a:cubicBezTo>
                      <a:pt x="5455" y="118337"/>
                      <a:pt x="5562" y="118094"/>
                      <a:pt x="5562" y="117835"/>
                    </a:cubicBezTo>
                    <a:cubicBezTo>
                      <a:pt x="5562" y="117576"/>
                      <a:pt x="5455" y="117332"/>
                      <a:pt x="5272" y="117149"/>
                    </a:cubicBezTo>
                    <a:lnTo>
                      <a:pt x="579" y="112456"/>
                    </a:lnTo>
                    <a:cubicBezTo>
                      <a:pt x="320" y="112213"/>
                      <a:pt x="320" y="111801"/>
                      <a:pt x="579" y="111527"/>
                    </a:cubicBezTo>
                    <a:lnTo>
                      <a:pt x="6445" y="105661"/>
                    </a:lnTo>
                    <a:cubicBezTo>
                      <a:pt x="6575" y="105532"/>
                      <a:pt x="6742" y="105467"/>
                      <a:pt x="6912" y="105467"/>
                    </a:cubicBezTo>
                    <a:cubicBezTo>
                      <a:pt x="7081" y="105467"/>
                      <a:pt x="7253" y="105532"/>
                      <a:pt x="7390" y="105661"/>
                    </a:cubicBezTo>
                    <a:lnTo>
                      <a:pt x="12067" y="110354"/>
                    </a:lnTo>
                    <a:cubicBezTo>
                      <a:pt x="12265" y="110537"/>
                      <a:pt x="12494" y="110643"/>
                      <a:pt x="12753" y="110643"/>
                    </a:cubicBezTo>
                    <a:cubicBezTo>
                      <a:pt x="13027" y="110643"/>
                      <a:pt x="13256" y="110537"/>
                      <a:pt x="13439" y="110354"/>
                    </a:cubicBezTo>
                    <a:lnTo>
                      <a:pt x="26831" y="96961"/>
                    </a:lnTo>
                    <a:cubicBezTo>
                      <a:pt x="27014" y="96779"/>
                      <a:pt x="27120" y="96550"/>
                      <a:pt x="27120" y="96276"/>
                    </a:cubicBezTo>
                    <a:lnTo>
                      <a:pt x="27120" y="87469"/>
                    </a:lnTo>
                    <a:cubicBezTo>
                      <a:pt x="27120" y="87287"/>
                      <a:pt x="27166" y="87134"/>
                      <a:pt x="27303" y="86997"/>
                    </a:cubicBezTo>
                    <a:lnTo>
                      <a:pt x="41031" y="73270"/>
                    </a:lnTo>
                    <a:cubicBezTo>
                      <a:pt x="41412" y="72889"/>
                      <a:pt x="41412" y="72279"/>
                      <a:pt x="41031" y="71898"/>
                    </a:cubicBezTo>
                    <a:lnTo>
                      <a:pt x="23571" y="54438"/>
                    </a:lnTo>
                    <a:cubicBezTo>
                      <a:pt x="23312" y="54194"/>
                      <a:pt x="23312" y="53768"/>
                      <a:pt x="23571" y="53509"/>
                    </a:cubicBezTo>
                    <a:lnTo>
                      <a:pt x="37862" y="39217"/>
                    </a:lnTo>
                    <a:cubicBezTo>
                      <a:pt x="37984" y="39095"/>
                      <a:pt x="38155" y="39035"/>
                      <a:pt x="38327" y="39035"/>
                    </a:cubicBezTo>
                    <a:cubicBezTo>
                      <a:pt x="38498" y="39035"/>
                      <a:pt x="38669" y="39095"/>
                      <a:pt x="38791" y="39217"/>
                    </a:cubicBezTo>
                    <a:lnTo>
                      <a:pt x="45373" y="45830"/>
                    </a:lnTo>
                    <a:cubicBezTo>
                      <a:pt x="45571" y="46013"/>
                      <a:pt x="45800" y="46119"/>
                      <a:pt x="46059" y="46119"/>
                    </a:cubicBezTo>
                    <a:cubicBezTo>
                      <a:pt x="46333" y="46119"/>
                      <a:pt x="46562" y="46013"/>
                      <a:pt x="46744" y="45830"/>
                    </a:cubicBezTo>
                    <a:lnTo>
                      <a:pt x="70055" y="22519"/>
                    </a:lnTo>
                    <a:cubicBezTo>
                      <a:pt x="70436" y="22138"/>
                      <a:pt x="70436" y="21528"/>
                      <a:pt x="70055" y="21148"/>
                    </a:cubicBezTo>
                    <a:lnTo>
                      <a:pt x="63473" y="14550"/>
                    </a:lnTo>
                    <a:cubicBezTo>
                      <a:pt x="63199" y="14307"/>
                      <a:pt x="63199" y="13895"/>
                      <a:pt x="63473" y="13621"/>
                    </a:cubicBezTo>
                    <a:lnTo>
                      <a:pt x="76881" y="213"/>
                    </a:lnTo>
                    <a:lnTo>
                      <a:pt x="7666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38" name="Google Shape;538;p13"/>
            <p:cNvSpPr/>
            <p:nvPr/>
          </p:nvSpPr>
          <p:spPr>
            <a:xfrm>
              <a:off x="6394675" y="0"/>
              <a:ext cx="284119" cy="246048"/>
            </a:xfrm>
            <a:custGeom>
              <a:rect b="b" l="l" r="r" t="t"/>
              <a:pathLst>
                <a:path extrusionOk="0" h="44413" w="51285">
                  <a:moveTo>
                    <a:pt x="12814" y="0"/>
                  </a:moveTo>
                  <a:lnTo>
                    <a:pt x="0" y="22199"/>
                  </a:lnTo>
                  <a:lnTo>
                    <a:pt x="12814" y="44413"/>
                  </a:lnTo>
                  <a:lnTo>
                    <a:pt x="38471" y="44413"/>
                  </a:lnTo>
                  <a:lnTo>
                    <a:pt x="51285" y="22199"/>
                  </a:lnTo>
                  <a:lnTo>
                    <a:pt x="38471" y="0"/>
                  </a:lnTo>
                  <a:close/>
                </a:path>
              </a:pathLst>
            </a:custGeom>
            <a:gradFill>
              <a:gsLst>
                <a:gs pos="0">
                  <a:srgbClr val="0C0A9E">
                    <a:alpha val="2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6627600" y="-49075"/>
              <a:ext cx="570546" cy="494095"/>
            </a:xfrm>
            <a:custGeom>
              <a:rect b="b" l="l" r="r" t="t"/>
              <a:pathLst>
                <a:path extrusionOk="0" h="44413" w="51285">
                  <a:moveTo>
                    <a:pt x="12814" y="0"/>
                  </a:moveTo>
                  <a:lnTo>
                    <a:pt x="0" y="22199"/>
                  </a:lnTo>
                  <a:lnTo>
                    <a:pt x="12814" y="44413"/>
                  </a:lnTo>
                  <a:lnTo>
                    <a:pt x="38471" y="44413"/>
                  </a:lnTo>
                  <a:lnTo>
                    <a:pt x="51285" y="22199"/>
                  </a:lnTo>
                  <a:lnTo>
                    <a:pt x="38471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22000">
                  <a:schemeClr val="lt1"/>
                </a:gs>
                <a:gs pos="45000">
                  <a:srgbClr val="FFFFFF">
                    <a:alpha val="0"/>
                  </a:srgbClr>
                </a:gs>
                <a:gs pos="100000">
                  <a:srgbClr val="0C0A9E">
                    <a:alpha val="50196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0" name="Google Shape;540;p13"/>
          <p:cNvGrpSpPr/>
          <p:nvPr/>
        </p:nvGrpSpPr>
        <p:grpSpPr>
          <a:xfrm>
            <a:off x="-113888" y="229201"/>
            <a:ext cx="1891393" cy="134100"/>
            <a:chOff x="-113888" y="229201"/>
            <a:chExt cx="1891393" cy="134100"/>
          </a:xfrm>
        </p:grpSpPr>
        <p:sp>
          <p:nvSpPr>
            <p:cNvPr id="541" name="Google Shape;541;p13"/>
            <p:cNvSpPr/>
            <p:nvPr/>
          </p:nvSpPr>
          <p:spPr>
            <a:xfrm>
              <a:off x="1643404" y="229201"/>
              <a:ext cx="134100" cy="1341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42" name="Google Shape;542;p13"/>
            <p:cNvCxnSpPr/>
            <p:nvPr/>
          </p:nvCxnSpPr>
          <p:spPr>
            <a:xfrm rot="10800000">
              <a:off x="783712" y="-601348"/>
              <a:ext cx="0" cy="1795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43" name="Google Shape;543;p13"/>
            <p:cNvSpPr/>
            <p:nvPr/>
          </p:nvSpPr>
          <p:spPr>
            <a:xfrm>
              <a:off x="1673517" y="259343"/>
              <a:ext cx="73800" cy="73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4"/>
          <p:cNvSpPr txBox="1"/>
          <p:nvPr>
            <p:ph type="title"/>
          </p:nvPr>
        </p:nvSpPr>
        <p:spPr>
          <a:xfrm>
            <a:off x="713225" y="3349250"/>
            <a:ext cx="66912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6" name="Google Shape;546;p14"/>
          <p:cNvSpPr txBox="1"/>
          <p:nvPr>
            <p:ph idx="1" type="subTitle"/>
          </p:nvPr>
        </p:nvSpPr>
        <p:spPr>
          <a:xfrm>
            <a:off x="713225" y="1511313"/>
            <a:ext cx="6691200" cy="14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549" name="Google Shape;549;p15"/>
          <p:cNvGrpSpPr/>
          <p:nvPr/>
        </p:nvGrpSpPr>
        <p:grpSpPr>
          <a:xfrm>
            <a:off x="4967675" y="4931713"/>
            <a:ext cx="439200" cy="439100"/>
            <a:chOff x="1101075" y="2142375"/>
            <a:chExt cx="439200" cy="439100"/>
          </a:xfrm>
        </p:grpSpPr>
        <p:sp>
          <p:nvSpPr>
            <p:cNvPr id="550" name="Google Shape;550;p15"/>
            <p:cNvSpPr/>
            <p:nvPr/>
          </p:nvSpPr>
          <p:spPr>
            <a:xfrm>
              <a:off x="1101075" y="2142375"/>
              <a:ext cx="439200" cy="439100"/>
            </a:xfrm>
            <a:custGeom>
              <a:rect b="b" l="l" r="r" t="t"/>
              <a:pathLst>
                <a:path extrusionOk="0" h="17564" w="17568">
                  <a:moveTo>
                    <a:pt x="8792" y="1291"/>
                  </a:moveTo>
                  <a:cubicBezTo>
                    <a:pt x="10711" y="1291"/>
                    <a:pt x="12631" y="2008"/>
                    <a:pt x="14094" y="3501"/>
                  </a:cubicBezTo>
                  <a:cubicBezTo>
                    <a:pt x="15526" y="4902"/>
                    <a:pt x="16303" y="6807"/>
                    <a:pt x="16303" y="8803"/>
                  </a:cubicBezTo>
                  <a:cubicBezTo>
                    <a:pt x="16303" y="10814"/>
                    <a:pt x="15526" y="12688"/>
                    <a:pt x="14094" y="14120"/>
                  </a:cubicBezTo>
                  <a:cubicBezTo>
                    <a:pt x="12692" y="15552"/>
                    <a:pt x="10788" y="16329"/>
                    <a:pt x="8792" y="16329"/>
                  </a:cubicBezTo>
                  <a:cubicBezTo>
                    <a:pt x="6780" y="16329"/>
                    <a:pt x="4906" y="15552"/>
                    <a:pt x="3474" y="14120"/>
                  </a:cubicBezTo>
                  <a:cubicBezTo>
                    <a:pt x="2042" y="12718"/>
                    <a:pt x="1265" y="10814"/>
                    <a:pt x="1265" y="8803"/>
                  </a:cubicBezTo>
                  <a:cubicBezTo>
                    <a:pt x="1265" y="6807"/>
                    <a:pt x="2042" y="4918"/>
                    <a:pt x="3474" y="3501"/>
                  </a:cubicBezTo>
                  <a:cubicBezTo>
                    <a:pt x="4937" y="2023"/>
                    <a:pt x="6857" y="1291"/>
                    <a:pt x="8792" y="1291"/>
                  </a:cubicBezTo>
                  <a:close/>
                  <a:moveTo>
                    <a:pt x="8784" y="0"/>
                  </a:moveTo>
                  <a:cubicBezTo>
                    <a:pt x="6537" y="0"/>
                    <a:pt x="4289" y="857"/>
                    <a:pt x="2575" y="2571"/>
                  </a:cubicBezTo>
                  <a:cubicBezTo>
                    <a:pt x="915" y="4232"/>
                    <a:pt x="1" y="6441"/>
                    <a:pt x="1" y="8788"/>
                  </a:cubicBezTo>
                  <a:cubicBezTo>
                    <a:pt x="1" y="11134"/>
                    <a:pt x="915" y="13343"/>
                    <a:pt x="2575" y="15004"/>
                  </a:cubicBezTo>
                  <a:cubicBezTo>
                    <a:pt x="4236" y="16649"/>
                    <a:pt x="6445" y="17563"/>
                    <a:pt x="8792" y="17563"/>
                  </a:cubicBezTo>
                  <a:cubicBezTo>
                    <a:pt x="11123" y="17563"/>
                    <a:pt x="13332" y="16649"/>
                    <a:pt x="14993" y="15004"/>
                  </a:cubicBezTo>
                  <a:cubicBezTo>
                    <a:pt x="16653" y="13343"/>
                    <a:pt x="17568" y="11134"/>
                    <a:pt x="17568" y="8788"/>
                  </a:cubicBezTo>
                  <a:cubicBezTo>
                    <a:pt x="17568" y="6441"/>
                    <a:pt x="16653" y="4232"/>
                    <a:pt x="14993" y="2571"/>
                  </a:cubicBezTo>
                  <a:cubicBezTo>
                    <a:pt x="13279" y="857"/>
                    <a:pt x="11031" y="0"/>
                    <a:pt x="8784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15"/>
            <p:cNvSpPr/>
            <p:nvPr/>
          </p:nvSpPr>
          <p:spPr>
            <a:xfrm>
              <a:off x="1189450" y="2242350"/>
              <a:ext cx="262850" cy="239700"/>
            </a:xfrm>
            <a:custGeom>
              <a:rect b="b" l="l" r="r" t="t"/>
              <a:pathLst>
                <a:path extrusionOk="0" h="9588" w="10514">
                  <a:moveTo>
                    <a:pt x="5257" y="1269"/>
                  </a:moveTo>
                  <a:cubicBezTo>
                    <a:pt x="6171" y="1269"/>
                    <a:pt x="7054" y="1604"/>
                    <a:pt x="7771" y="2290"/>
                  </a:cubicBezTo>
                  <a:cubicBezTo>
                    <a:pt x="9127" y="3692"/>
                    <a:pt x="9127" y="5931"/>
                    <a:pt x="7771" y="7302"/>
                  </a:cubicBezTo>
                  <a:cubicBezTo>
                    <a:pt x="7070" y="7988"/>
                    <a:pt x="6159" y="8331"/>
                    <a:pt x="5253" y="8331"/>
                  </a:cubicBezTo>
                  <a:cubicBezTo>
                    <a:pt x="4346" y="8331"/>
                    <a:pt x="3444" y="7988"/>
                    <a:pt x="2758" y="7302"/>
                  </a:cubicBezTo>
                  <a:cubicBezTo>
                    <a:pt x="1387" y="5916"/>
                    <a:pt x="1387" y="3661"/>
                    <a:pt x="2758" y="2290"/>
                  </a:cubicBezTo>
                  <a:cubicBezTo>
                    <a:pt x="3444" y="1604"/>
                    <a:pt x="4342" y="1269"/>
                    <a:pt x="5257" y="1269"/>
                  </a:cubicBezTo>
                  <a:close/>
                  <a:moveTo>
                    <a:pt x="5255" y="1"/>
                  </a:moveTo>
                  <a:cubicBezTo>
                    <a:pt x="4026" y="1"/>
                    <a:pt x="2796" y="469"/>
                    <a:pt x="1859" y="1406"/>
                  </a:cubicBezTo>
                  <a:cubicBezTo>
                    <a:pt x="0" y="3265"/>
                    <a:pt x="0" y="6312"/>
                    <a:pt x="1859" y="8186"/>
                  </a:cubicBezTo>
                  <a:cubicBezTo>
                    <a:pt x="2788" y="9116"/>
                    <a:pt x="4038" y="9588"/>
                    <a:pt x="5257" y="9588"/>
                  </a:cubicBezTo>
                  <a:cubicBezTo>
                    <a:pt x="6491" y="9588"/>
                    <a:pt x="7710" y="9131"/>
                    <a:pt x="8639" y="8186"/>
                  </a:cubicBezTo>
                  <a:cubicBezTo>
                    <a:pt x="10513" y="6312"/>
                    <a:pt x="10513" y="3265"/>
                    <a:pt x="8639" y="1406"/>
                  </a:cubicBezTo>
                  <a:cubicBezTo>
                    <a:pt x="7710" y="469"/>
                    <a:pt x="6483" y="1"/>
                    <a:pt x="5255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2" name="Google Shape;552;p15"/>
          <p:cNvGrpSpPr/>
          <p:nvPr/>
        </p:nvGrpSpPr>
        <p:grpSpPr>
          <a:xfrm>
            <a:off x="2176605" y="-3695660"/>
            <a:ext cx="7317722" cy="6983297"/>
            <a:chOff x="2100405" y="-3619460"/>
            <a:chExt cx="7317722" cy="6983297"/>
          </a:xfrm>
        </p:grpSpPr>
        <p:sp>
          <p:nvSpPr>
            <p:cNvPr id="553" name="Google Shape;553;p15"/>
            <p:cNvSpPr/>
            <p:nvPr/>
          </p:nvSpPr>
          <p:spPr>
            <a:xfrm flipH="1" rot="8100000">
              <a:off x="3778999" y="-2106462"/>
              <a:ext cx="4006334" cy="4749375"/>
            </a:xfrm>
            <a:custGeom>
              <a:rect b="b" l="l" r="r" t="t"/>
              <a:pathLst>
                <a:path extrusionOk="0" h="115794" w="97678">
                  <a:moveTo>
                    <a:pt x="97449" y="0"/>
                  </a:moveTo>
                  <a:lnTo>
                    <a:pt x="76805" y="20645"/>
                  </a:lnTo>
                  <a:lnTo>
                    <a:pt x="76744" y="20691"/>
                  </a:lnTo>
                  <a:lnTo>
                    <a:pt x="76744" y="35927"/>
                  </a:lnTo>
                  <a:lnTo>
                    <a:pt x="63107" y="49563"/>
                  </a:lnTo>
                  <a:lnTo>
                    <a:pt x="63077" y="49608"/>
                  </a:lnTo>
                  <a:lnTo>
                    <a:pt x="63077" y="56571"/>
                  </a:lnTo>
                  <a:lnTo>
                    <a:pt x="61005" y="58659"/>
                  </a:lnTo>
                  <a:lnTo>
                    <a:pt x="61005" y="62407"/>
                  </a:lnTo>
                  <a:lnTo>
                    <a:pt x="52473" y="70939"/>
                  </a:lnTo>
                  <a:lnTo>
                    <a:pt x="52412" y="70969"/>
                  </a:lnTo>
                  <a:lnTo>
                    <a:pt x="52412" y="78541"/>
                  </a:lnTo>
                  <a:lnTo>
                    <a:pt x="46912" y="84057"/>
                  </a:lnTo>
                  <a:lnTo>
                    <a:pt x="46912" y="89633"/>
                  </a:lnTo>
                  <a:lnTo>
                    <a:pt x="33123" y="103406"/>
                  </a:lnTo>
                  <a:lnTo>
                    <a:pt x="12174" y="103406"/>
                  </a:lnTo>
                  <a:lnTo>
                    <a:pt x="0" y="115565"/>
                  </a:lnTo>
                  <a:lnTo>
                    <a:pt x="229" y="115793"/>
                  </a:lnTo>
                  <a:lnTo>
                    <a:pt x="12280" y="103711"/>
                  </a:lnTo>
                  <a:lnTo>
                    <a:pt x="33245" y="103711"/>
                  </a:lnTo>
                  <a:lnTo>
                    <a:pt x="47155" y="89801"/>
                  </a:lnTo>
                  <a:lnTo>
                    <a:pt x="47216" y="89770"/>
                  </a:lnTo>
                  <a:lnTo>
                    <a:pt x="47216" y="84179"/>
                  </a:lnTo>
                  <a:lnTo>
                    <a:pt x="52732" y="78663"/>
                  </a:lnTo>
                  <a:lnTo>
                    <a:pt x="52732" y="71106"/>
                  </a:lnTo>
                  <a:lnTo>
                    <a:pt x="61264" y="62574"/>
                  </a:lnTo>
                  <a:lnTo>
                    <a:pt x="61310" y="62513"/>
                  </a:lnTo>
                  <a:lnTo>
                    <a:pt x="61310" y="58780"/>
                  </a:lnTo>
                  <a:lnTo>
                    <a:pt x="63382" y="56708"/>
                  </a:lnTo>
                  <a:lnTo>
                    <a:pt x="63382" y="49730"/>
                  </a:lnTo>
                  <a:lnTo>
                    <a:pt x="77018" y="36109"/>
                  </a:lnTo>
                  <a:lnTo>
                    <a:pt x="77048" y="36064"/>
                  </a:lnTo>
                  <a:lnTo>
                    <a:pt x="77048" y="20828"/>
                  </a:lnTo>
                  <a:lnTo>
                    <a:pt x="97678" y="198"/>
                  </a:lnTo>
                  <a:lnTo>
                    <a:pt x="97449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54" name="Google Shape;554;p15"/>
            <p:cNvGrpSpPr/>
            <p:nvPr/>
          </p:nvGrpSpPr>
          <p:grpSpPr>
            <a:xfrm rot="2700000">
              <a:off x="7787417" y="120497"/>
              <a:ext cx="582044" cy="582419"/>
              <a:chOff x="959750" y="3039275"/>
              <a:chExt cx="582050" cy="582425"/>
            </a:xfrm>
          </p:grpSpPr>
          <p:sp>
            <p:nvSpPr>
              <p:cNvPr id="555" name="Google Shape;555;p15"/>
              <p:cNvSpPr/>
              <p:nvPr/>
            </p:nvSpPr>
            <p:spPr>
              <a:xfrm>
                <a:off x="959750" y="3498275"/>
                <a:ext cx="123450" cy="123425"/>
              </a:xfrm>
              <a:custGeom>
                <a:rect b="b" l="l" r="r" t="t"/>
                <a:pathLst>
                  <a:path extrusionOk="0" h="4937" w="4938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" name="Google Shape;556;p15"/>
              <p:cNvSpPr/>
              <p:nvPr/>
            </p:nvSpPr>
            <p:spPr>
              <a:xfrm>
                <a:off x="1035950" y="3421700"/>
                <a:ext cx="123425" cy="123825"/>
              </a:xfrm>
              <a:custGeom>
                <a:rect b="b" l="l" r="r" t="t"/>
                <a:pathLst>
                  <a:path extrusionOk="0" h="4953" w="4937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" name="Google Shape;557;p15"/>
              <p:cNvSpPr/>
              <p:nvPr/>
            </p:nvSpPr>
            <p:spPr>
              <a:xfrm>
                <a:off x="1112500" y="3345525"/>
                <a:ext cx="123825" cy="123450"/>
              </a:xfrm>
              <a:custGeom>
                <a:rect b="b" l="l" r="r" t="t"/>
                <a:pathLst>
                  <a:path extrusionOk="0" h="4938" w="4953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" name="Google Shape;558;p15"/>
              <p:cNvSpPr/>
              <p:nvPr/>
            </p:nvSpPr>
            <p:spPr>
              <a:xfrm>
                <a:off x="1188675" y="3268975"/>
                <a:ext cx="123825" cy="123425"/>
              </a:xfrm>
              <a:custGeom>
                <a:rect b="b" l="l" r="r" t="t"/>
                <a:pathLst>
                  <a:path extrusionOk="0" h="4937" w="4953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" name="Google Shape;559;p15"/>
              <p:cNvSpPr/>
              <p:nvPr/>
            </p:nvSpPr>
            <p:spPr>
              <a:xfrm>
                <a:off x="1265625" y="3192800"/>
                <a:ext cx="123425" cy="123425"/>
              </a:xfrm>
              <a:custGeom>
                <a:rect b="b" l="l" r="r" t="t"/>
                <a:pathLst>
                  <a:path extrusionOk="0" h="4937" w="4937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" name="Google Shape;560;p15"/>
              <p:cNvSpPr/>
              <p:nvPr/>
            </p:nvSpPr>
            <p:spPr>
              <a:xfrm>
                <a:off x="1341800" y="3116225"/>
                <a:ext cx="123450" cy="123450"/>
              </a:xfrm>
              <a:custGeom>
                <a:rect b="b" l="l" r="r" t="t"/>
                <a:pathLst>
                  <a:path extrusionOk="0" h="4938" w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" name="Google Shape;561;p15"/>
              <p:cNvSpPr/>
              <p:nvPr/>
            </p:nvSpPr>
            <p:spPr>
              <a:xfrm>
                <a:off x="1418375" y="3039275"/>
                <a:ext cx="123425" cy="123825"/>
              </a:xfrm>
              <a:custGeom>
                <a:rect b="b" l="l" r="r" t="t"/>
                <a:pathLst>
                  <a:path extrusionOk="0" h="4953" w="4937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62" name="Google Shape;562;p15"/>
            <p:cNvGrpSpPr/>
            <p:nvPr/>
          </p:nvGrpSpPr>
          <p:grpSpPr>
            <a:xfrm rot="2700000">
              <a:off x="8310742" y="-75303"/>
              <a:ext cx="582044" cy="582419"/>
              <a:chOff x="959750" y="3039275"/>
              <a:chExt cx="582050" cy="582425"/>
            </a:xfrm>
          </p:grpSpPr>
          <p:sp>
            <p:nvSpPr>
              <p:cNvPr id="563" name="Google Shape;563;p15"/>
              <p:cNvSpPr/>
              <p:nvPr/>
            </p:nvSpPr>
            <p:spPr>
              <a:xfrm>
                <a:off x="959750" y="3498275"/>
                <a:ext cx="123450" cy="123425"/>
              </a:xfrm>
              <a:custGeom>
                <a:rect b="b" l="l" r="r" t="t"/>
                <a:pathLst>
                  <a:path extrusionOk="0" h="4937" w="4938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" name="Google Shape;564;p15"/>
              <p:cNvSpPr/>
              <p:nvPr/>
            </p:nvSpPr>
            <p:spPr>
              <a:xfrm>
                <a:off x="1035950" y="3421700"/>
                <a:ext cx="123425" cy="123825"/>
              </a:xfrm>
              <a:custGeom>
                <a:rect b="b" l="l" r="r" t="t"/>
                <a:pathLst>
                  <a:path extrusionOk="0" h="4953" w="4937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" name="Google Shape;565;p15"/>
              <p:cNvSpPr/>
              <p:nvPr/>
            </p:nvSpPr>
            <p:spPr>
              <a:xfrm>
                <a:off x="1112500" y="3345525"/>
                <a:ext cx="123825" cy="123450"/>
              </a:xfrm>
              <a:custGeom>
                <a:rect b="b" l="l" r="r" t="t"/>
                <a:pathLst>
                  <a:path extrusionOk="0" h="4938" w="4953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" name="Google Shape;566;p15"/>
              <p:cNvSpPr/>
              <p:nvPr/>
            </p:nvSpPr>
            <p:spPr>
              <a:xfrm>
                <a:off x="1188675" y="3268975"/>
                <a:ext cx="123825" cy="123425"/>
              </a:xfrm>
              <a:custGeom>
                <a:rect b="b" l="l" r="r" t="t"/>
                <a:pathLst>
                  <a:path extrusionOk="0" h="4937" w="4953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" name="Google Shape;567;p15"/>
              <p:cNvSpPr/>
              <p:nvPr/>
            </p:nvSpPr>
            <p:spPr>
              <a:xfrm>
                <a:off x="1265625" y="3192800"/>
                <a:ext cx="123425" cy="123425"/>
              </a:xfrm>
              <a:custGeom>
                <a:rect b="b" l="l" r="r" t="t"/>
                <a:pathLst>
                  <a:path extrusionOk="0" h="4937" w="4937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" name="Google Shape;568;p15"/>
              <p:cNvSpPr/>
              <p:nvPr/>
            </p:nvSpPr>
            <p:spPr>
              <a:xfrm>
                <a:off x="1341800" y="3116225"/>
                <a:ext cx="123450" cy="123450"/>
              </a:xfrm>
              <a:custGeom>
                <a:rect b="b" l="l" r="r" t="t"/>
                <a:pathLst>
                  <a:path extrusionOk="0" h="4938" w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" name="Google Shape;569;p15"/>
              <p:cNvSpPr/>
              <p:nvPr/>
            </p:nvSpPr>
            <p:spPr>
              <a:xfrm>
                <a:off x="1418375" y="3039275"/>
                <a:ext cx="123425" cy="123825"/>
              </a:xfrm>
              <a:custGeom>
                <a:rect b="b" l="l" r="r" t="t"/>
                <a:pathLst>
                  <a:path extrusionOk="0" h="4953" w="4937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70" name="Google Shape;570;p15"/>
            <p:cNvSpPr/>
            <p:nvPr/>
          </p:nvSpPr>
          <p:spPr>
            <a:xfrm rot="5400000">
              <a:off x="8142048" y="-575660"/>
              <a:ext cx="577450" cy="1974708"/>
            </a:xfrm>
            <a:custGeom>
              <a:rect b="b" l="l" r="r" t="t"/>
              <a:pathLst>
                <a:path extrusionOk="0" h="48146" w="14079">
                  <a:moveTo>
                    <a:pt x="13866" y="0"/>
                  </a:moveTo>
                  <a:lnTo>
                    <a:pt x="5867" y="7999"/>
                  </a:lnTo>
                  <a:lnTo>
                    <a:pt x="5836" y="8045"/>
                  </a:lnTo>
                  <a:lnTo>
                    <a:pt x="5836" y="31737"/>
                  </a:lnTo>
                  <a:lnTo>
                    <a:pt x="1" y="37541"/>
                  </a:lnTo>
                  <a:lnTo>
                    <a:pt x="1" y="48146"/>
                  </a:lnTo>
                  <a:lnTo>
                    <a:pt x="306" y="48146"/>
                  </a:lnTo>
                  <a:lnTo>
                    <a:pt x="306" y="37679"/>
                  </a:lnTo>
                  <a:lnTo>
                    <a:pt x="6141" y="31874"/>
                  </a:lnTo>
                  <a:lnTo>
                    <a:pt x="6141" y="8167"/>
                  </a:lnTo>
                  <a:lnTo>
                    <a:pt x="14079" y="229"/>
                  </a:lnTo>
                  <a:lnTo>
                    <a:pt x="13866" y="0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15"/>
            <p:cNvSpPr/>
            <p:nvPr/>
          </p:nvSpPr>
          <p:spPr>
            <a:xfrm rot="10800000">
              <a:off x="8365398" y="-290023"/>
              <a:ext cx="577450" cy="1974708"/>
            </a:xfrm>
            <a:custGeom>
              <a:rect b="b" l="l" r="r" t="t"/>
              <a:pathLst>
                <a:path extrusionOk="0" h="48146" w="14079">
                  <a:moveTo>
                    <a:pt x="13866" y="0"/>
                  </a:moveTo>
                  <a:lnTo>
                    <a:pt x="5867" y="7999"/>
                  </a:lnTo>
                  <a:lnTo>
                    <a:pt x="5836" y="8045"/>
                  </a:lnTo>
                  <a:lnTo>
                    <a:pt x="5836" y="31737"/>
                  </a:lnTo>
                  <a:lnTo>
                    <a:pt x="1" y="37541"/>
                  </a:lnTo>
                  <a:lnTo>
                    <a:pt x="1" y="48146"/>
                  </a:lnTo>
                  <a:lnTo>
                    <a:pt x="306" y="48146"/>
                  </a:lnTo>
                  <a:lnTo>
                    <a:pt x="306" y="37679"/>
                  </a:lnTo>
                  <a:lnTo>
                    <a:pt x="6141" y="31874"/>
                  </a:lnTo>
                  <a:lnTo>
                    <a:pt x="6141" y="8167"/>
                  </a:lnTo>
                  <a:lnTo>
                    <a:pt x="14079" y="229"/>
                  </a:lnTo>
                  <a:lnTo>
                    <a:pt x="13866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15"/>
            <p:cNvSpPr/>
            <p:nvPr/>
          </p:nvSpPr>
          <p:spPr>
            <a:xfrm rot="10800000">
              <a:off x="8490148" y="2"/>
              <a:ext cx="577450" cy="1974708"/>
            </a:xfrm>
            <a:custGeom>
              <a:rect b="b" l="l" r="r" t="t"/>
              <a:pathLst>
                <a:path extrusionOk="0" h="48146" w="14079">
                  <a:moveTo>
                    <a:pt x="13866" y="0"/>
                  </a:moveTo>
                  <a:lnTo>
                    <a:pt x="5867" y="7999"/>
                  </a:lnTo>
                  <a:lnTo>
                    <a:pt x="5836" y="8045"/>
                  </a:lnTo>
                  <a:lnTo>
                    <a:pt x="5836" y="31737"/>
                  </a:lnTo>
                  <a:lnTo>
                    <a:pt x="1" y="37541"/>
                  </a:lnTo>
                  <a:lnTo>
                    <a:pt x="1" y="48146"/>
                  </a:lnTo>
                  <a:lnTo>
                    <a:pt x="306" y="48146"/>
                  </a:lnTo>
                  <a:lnTo>
                    <a:pt x="306" y="37679"/>
                  </a:lnTo>
                  <a:lnTo>
                    <a:pt x="6141" y="31874"/>
                  </a:lnTo>
                  <a:lnTo>
                    <a:pt x="6141" y="8167"/>
                  </a:lnTo>
                  <a:lnTo>
                    <a:pt x="14079" y="229"/>
                  </a:lnTo>
                  <a:lnTo>
                    <a:pt x="13866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15"/>
            <p:cNvSpPr/>
            <p:nvPr/>
          </p:nvSpPr>
          <p:spPr>
            <a:xfrm flipH="1" rot="-2700000">
              <a:off x="3192849" y="-2898537"/>
              <a:ext cx="4006334" cy="4749375"/>
            </a:xfrm>
            <a:custGeom>
              <a:rect b="b" l="l" r="r" t="t"/>
              <a:pathLst>
                <a:path extrusionOk="0" h="115794" w="97678">
                  <a:moveTo>
                    <a:pt x="97449" y="0"/>
                  </a:moveTo>
                  <a:lnTo>
                    <a:pt x="76805" y="20645"/>
                  </a:lnTo>
                  <a:lnTo>
                    <a:pt x="76744" y="20691"/>
                  </a:lnTo>
                  <a:lnTo>
                    <a:pt x="76744" y="35927"/>
                  </a:lnTo>
                  <a:lnTo>
                    <a:pt x="63107" y="49563"/>
                  </a:lnTo>
                  <a:lnTo>
                    <a:pt x="63077" y="49608"/>
                  </a:lnTo>
                  <a:lnTo>
                    <a:pt x="63077" y="56571"/>
                  </a:lnTo>
                  <a:lnTo>
                    <a:pt x="61005" y="58659"/>
                  </a:lnTo>
                  <a:lnTo>
                    <a:pt x="61005" y="62407"/>
                  </a:lnTo>
                  <a:lnTo>
                    <a:pt x="52473" y="70939"/>
                  </a:lnTo>
                  <a:lnTo>
                    <a:pt x="52412" y="70969"/>
                  </a:lnTo>
                  <a:lnTo>
                    <a:pt x="52412" y="78541"/>
                  </a:lnTo>
                  <a:lnTo>
                    <a:pt x="46912" y="84057"/>
                  </a:lnTo>
                  <a:lnTo>
                    <a:pt x="46912" y="89633"/>
                  </a:lnTo>
                  <a:lnTo>
                    <a:pt x="33123" y="103406"/>
                  </a:lnTo>
                  <a:lnTo>
                    <a:pt x="12174" y="103406"/>
                  </a:lnTo>
                  <a:lnTo>
                    <a:pt x="0" y="115565"/>
                  </a:lnTo>
                  <a:lnTo>
                    <a:pt x="229" y="115793"/>
                  </a:lnTo>
                  <a:lnTo>
                    <a:pt x="12280" y="103711"/>
                  </a:lnTo>
                  <a:lnTo>
                    <a:pt x="33245" y="103711"/>
                  </a:lnTo>
                  <a:lnTo>
                    <a:pt x="47155" y="89801"/>
                  </a:lnTo>
                  <a:lnTo>
                    <a:pt x="47216" y="89770"/>
                  </a:lnTo>
                  <a:lnTo>
                    <a:pt x="47216" y="84179"/>
                  </a:lnTo>
                  <a:lnTo>
                    <a:pt x="52732" y="78663"/>
                  </a:lnTo>
                  <a:lnTo>
                    <a:pt x="52732" y="71106"/>
                  </a:lnTo>
                  <a:lnTo>
                    <a:pt x="61264" y="62574"/>
                  </a:lnTo>
                  <a:lnTo>
                    <a:pt x="61310" y="62513"/>
                  </a:lnTo>
                  <a:lnTo>
                    <a:pt x="61310" y="58780"/>
                  </a:lnTo>
                  <a:lnTo>
                    <a:pt x="63382" y="56708"/>
                  </a:lnTo>
                  <a:lnTo>
                    <a:pt x="63382" y="49730"/>
                  </a:lnTo>
                  <a:lnTo>
                    <a:pt x="77018" y="36109"/>
                  </a:lnTo>
                  <a:lnTo>
                    <a:pt x="77048" y="36064"/>
                  </a:lnTo>
                  <a:lnTo>
                    <a:pt x="77048" y="20828"/>
                  </a:lnTo>
                  <a:lnTo>
                    <a:pt x="97678" y="198"/>
                  </a:lnTo>
                  <a:lnTo>
                    <a:pt x="97449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4" name="Google Shape;574;p15"/>
          <p:cNvGrpSpPr/>
          <p:nvPr/>
        </p:nvGrpSpPr>
        <p:grpSpPr>
          <a:xfrm>
            <a:off x="-2424242" y="2074146"/>
            <a:ext cx="6274943" cy="6257753"/>
            <a:chOff x="-2447692" y="2022396"/>
            <a:chExt cx="6274943" cy="6257753"/>
          </a:xfrm>
        </p:grpSpPr>
        <p:grpSp>
          <p:nvGrpSpPr>
            <p:cNvPr id="575" name="Google Shape;575;p15"/>
            <p:cNvGrpSpPr/>
            <p:nvPr/>
          </p:nvGrpSpPr>
          <p:grpSpPr>
            <a:xfrm flipH="1" rot="10800000">
              <a:off x="-25334" y="4406387"/>
              <a:ext cx="1538562" cy="971589"/>
              <a:chOff x="-191059" y="95963"/>
              <a:chExt cx="1538562" cy="971589"/>
            </a:xfrm>
          </p:grpSpPr>
          <p:grpSp>
            <p:nvGrpSpPr>
              <p:cNvPr id="576" name="Google Shape;576;p15"/>
              <p:cNvGrpSpPr/>
              <p:nvPr/>
            </p:nvGrpSpPr>
            <p:grpSpPr>
              <a:xfrm>
                <a:off x="-191059" y="201619"/>
                <a:ext cx="904284" cy="865933"/>
                <a:chOff x="2038491" y="-937756"/>
                <a:chExt cx="904284" cy="865933"/>
              </a:xfrm>
            </p:grpSpPr>
            <p:grpSp>
              <p:nvGrpSpPr>
                <p:cNvPr id="577" name="Google Shape;577;p15"/>
                <p:cNvGrpSpPr/>
                <p:nvPr/>
              </p:nvGrpSpPr>
              <p:grpSpPr>
                <a:xfrm>
                  <a:off x="2096570" y="-863491"/>
                  <a:ext cx="717621" cy="717392"/>
                  <a:chOff x="1483457" y="3953671"/>
                  <a:chExt cx="717621" cy="717392"/>
                </a:xfrm>
              </p:grpSpPr>
              <p:sp>
                <p:nvSpPr>
                  <p:cNvPr id="578" name="Google Shape;578;p15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9" name="Google Shape;579;p15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80" name="Google Shape;580;p15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81" name="Google Shape;581;p15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82" name="Google Shape;582;p15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583" name="Google Shape;583;p15"/>
                <p:cNvSpPr/>
                <p:nvPr/>
              </p:nvSpPr>
              <p:spPr>
                <a:xfrm>
                  <a:off x="2038491" y="-937756"/>
                  <a:ext cx="904284" cy="865933"/>
                </a:xfrm>
                <a:custGeom>
                  <a:rect b="b" l="l" r="r" t="t"/>
                  <a:pathLst>
                    <a:path extrusionOk="0" h="35337" w="36902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0C0A9E">
                        <a:alpha val="20000"/>
                      </a:srgbClr>
                    </a:gs>
                  </a:gsLst>
                  <a:path path="circle">
                    <a:fillToRect b="100%" r="100%"/>
                  </a:path>
                  <a:tileRect l="-100%" t="-100%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584" name="Google Shape;584;p15"/>
              <p:cNvGrpSpPr/>
              <p:nvPr/>
            </p:nvGrpSpPr>
            <p:grpSpPr>
              <a:xfrm>
                <a:off x="584533" y="95963"/>
                <a:ext cx="473483" cy="453403"/>
                <a:chOff x="2038491" y="-937756"/>
                <a:chExt cx="904284" cy="865933"/>
              </a:xfrm>
            </p:grpSpPr>
            <p:grpSp>
              <p:nvGrpSpPr>
                <p:cNvPr id="585" name="Google Shape;585;p15"/>
                <p:cNvGrpSpPr/>
                <p:nvPr/>
              </p:nvGrpSpPr>
              <p:grpSpPr>
                <a:xfrm>
                  <a:off x="2096570" y="-863491"/>
                  <a:ext cx="717621" cy="717392"/>
                  <a:chOff x="1483457" y="3953671"/>
                  <a:chExt cx="717621" cy="717392"/>
                </a:xfrm>
              </p:grpSpPr>
              <p:sp>
                <p:nvSpPr>
                  <p:cNvPr id="586" name="Google Shape;586;p15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87" name="Google Shape;587;p15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88" name="Google Shape;588;p15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89" name="Google Shape;589;p15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0" name="Google Shape;590;p15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591" name="Google Shape;591;p15"/>
                <p:cNvSpPr/>
                <p:nvPr/>
              </p:nvSpPr>
              <p:spPr>
                <a:xfrm>
                  <a:off x="2038491" y="-937756"/>
                  <a:ext cx="904284" cy="865933"/>
                </a:xfrm>
                <a:custGeom>
                  <a:rect b="b" l="l" r="r" t="t"/>
                  <a:pathLst>
                    <a:path extrusionOk="0" h="35337" w="36902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0C0A9E">
                        <a:alpha val="20000"/>
                      </a:srgbClr>
                    </a:gs>
                  </a:gsLst>
                  <a:path path="circle">
                    <a:fillToRect b="100%" r="100%"/>
                  </a:path>
                  <a:tileRect l="-100%" t="-100%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592" name="Google Shape;592;p15"/>
              <p:cNvGrpSpPr/>
              <p:nvPr/>
            </p:nvGrpSpPr>
            <p:grpSpPr>
              <a:xfrm>
                <a:off x="530445" y="481913"/>
                <a:ext cx="473483" cy="453403"/>
                <a:chOff x="2038491" y="-937756"/>
                <a:chExt cx="904284" cy="865933"/>
              </a:xfrm>
            </p:grpSpPr>
            <p:grpSp>
              <p:nvGrpSpPr>
                <p:cNvPr id="593" name="Google Shape;593;p15"/>
                <p:cNvGrpSpPr/>
                <p:nvPr/>
              </p:nvGrpSpPr>
              <p:grpSpPr>
                <a:xfrm>
                  <a:off x="2096570" y="-863491"/>
                  <a:ext cx="717621" cy="717392"/>
                  <a:chOff x="1483457" y="3953671"/>
                  <a:chExt cx="717621" cy="717392"/>
                </a:xfrm>
              </p:grpSpPr>
              <p:sp>
                <p:nvSpPr>
                  <p:cNvPr id="594" name="Google Shape;594;p15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5" name="Google Shape;595;p15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6" name="Google Shape;596;p15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7" name="Google Shape;597;p15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8" name="Google Shape;598;p15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599" name="Google Shape;599;p15"/>
                <p:cNvSpPr/>
                <p:nvPr/>
              </p:nvSpPr>
              <p:spPr>
                <a:xfrm>
                  <a:off x="2038491" y="-937756"/>
                  <a:ext cx="904284" cy="865933"/>
                </a:xfrm>
                <a:custGeom>
                  <a:rect b="b" l="l" r="r" t="t"/>
                  <a:pathLst>
                    <a:path extrusionOk="0" h="35337" w="36902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0C0A9E">
                        <a:alpha val="20000"/>
                      </a:srgbClr>
                    </a:gs>
                  </a:gsLst>
                  <a:path path="circle">
                    <a:fillToRect b="100%" r="100%"/>
                  </a:path>
                  <a:tileRect l="-100%" t="-100%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00" name="Google Shape;600;p15"/>
              <p:cNvGrpSpPr/>
              <p:nvPr/>
            </p:nvGrpSpPr>
            <p:grpSpPr>
              <a:xfrm>
                <a:off x="874020" y="312788"/>
                <a:ext cx="473483" cy="453403"/>
                <a:chOff x="2038491" y="-937756"/>
                <a:chExt cx="904284" cy="865933"/>
              </a:xfrm>
            </p:grpSpPr>
            <p:grpSp>
              <p:nvGrpSpPr>
                <p:cNvPr id="601" name="Google Shape;601;p15"/>
                <p:cNvGrpSpPr/>
                <p:nvPr/>
              </p:nvGrpSpPr>
              <p:grpSpPr>
                <a:xfrm>
                  <a:off x="2096570" y="-863491"/>
                  <a:ext cx="717621" cy="717392"/>
                  <a:chOff x="1483457" y="3953671"/>
                  <a:chExt cx="717621" cy="717392"/>
                </a:xfrm>
              </p:grpSpPr>
              <p:sp>
                <p:nvSpPr>
                  <p:cNvPr id="602" name="Google Shape;602;p15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3" name="Google Shape;603;p15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4" name="Google Shape;604;p15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5" name="Google Shape;605;p15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6" name="Google Shape;606;p15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607" name="Google Shape;607;p15"/>
                <p:cNvSpPr/>
                <p:nvPr/>
              </p:nvSpPr>
              <p:spPr>
                <a:xfrm>
                  <a:off x="2038491" y="-937756"/>
                  <a:ext cx="904284" cy="865933"/>
                </a:xfrm>
                <a:custGeom>
                  <a:rect b="b" l="l" r="r" t="t"/>
                  <a:pathLst>
                    <a:path extrusionOk="0" h="35337" w="36902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0C0A9E">
                        <a:alpha val="20000"/>
                      </a:srgbClr>
                    </a:gs>
                  </a:gsLst>
                  <a:path path="circle">
                    <a:fillToRect b="100%" r="100%"/>
                  </a:path>
                  <a:tileRect l="-100%" t="-100%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608" name="Google Shape;608;p15"/>
            <p:cNvGrpSpPr/>
            <p:nvPr/>
          </p:nvGrpSpPr>
          <p:grpSpPr>
            <a:xfrm flipH="1" rot="-3320950">
              <a:off x="-1885521" y="3185658"/>
              <a:ext cx="4889863" cy="3931229"/>
              <a:chOff x="7103825" y="-713112"/>
              <a:chExt cx="3785226" cy="3043150"/>
            </a:xfrm>
          </p:grpSpPr>
          <p:sp>
            <p:nvSpPr>
              <p:cNvPr id="609" name="Google Shape;609;p15"/>
              <p:cNvSpPr/>
              <p:nvPr/>
            </p:nvSpPr>
            <p:spPr>
              <a:xfrm rot="-3600017">
                <a:off x="7761095" y="-21"/>
                <a:ext cx="2152450" cy="1864030"/>
              </a:xfrm>
              <a:custGeom>
                <a:rect b="b" l="l" r="r" t="t"/>
                <a:pathLst>
                  <a:path extrusionOk="0" h="44413" w="51285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610" name="Google Shape;610;p15"/>
              <p:cNvPicPr preferRelativeResize="0"/>
              <p:nvPr/>
            </p:nvPicPr>
            <p:blipFill rotWithShape="1">
              <a:blip r:embed="rId2">
                <a:alphaModFix/>
              </a:blip>
              <a:srcRect b="17663" l="0" r="0" t="17657"/>
              <a:stretch/>
            </p:blipFill>
            <p:spPr>
              <a:xfrm>
                <a:off x="7103825" y="-713112"/>
                <a:ext cx="3785226" cy="28889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11" name="Google Shape;611;p15"/>
            <p:cNvSpPr/>
            <p:nvPr/>
          </p:nvSpPr>
          <p:spPr>
            <a:xfrm flipH="1" rot="-2700000">
              <a:off x="249333" y="3270782"/>
              <a:ext cx="2925242" cy="3057723"/>
            </a:xfrm>
            <a:custGeom>
              <a:rect b="b" l="l" r="r" t="t"/>
              <a:pathLst>
                <a:path extrusionOk="0" h="74550" w="71320">
                  <a:moveTo>
                    <a:pt x="71091" y="0"/>
                  </a:moveTo>
                  <a:lnTo>
                    <a:pt x="59679" y="11397"/>
                  </a:lnTo>
                  <a:lnTo>
                    <a:pt x="54895" y="11397"/>
                  </a:lnTo>
                  <a:lnTo>
                    <a:pt x="41015" y="25307"/>
                  </a:lnTo>
                  <a:lnTo>
                    <a:pt x="40954" y="25337"/>
                  </a:lnTo>
                  <a:lnTo>
                    <a:pt x="40954" y="42325"/>
                  </a:lnTo>
                  <a:lnTo>
                    <a:pt x="31767" y="51528"/>
                  </a:lnTo>
                  <a:lnTo>
                    <a:pt x="31721" y="51574"/>
                  </a:lnTo>
                  <a:lnTo>
                    <a:pt x="31721" y="59237"/>
                  </a:lnTo>
                  <a:lnTo>
                    <a:pt x="22824" y="68135"/>
                  </a:lnTo>
                  <a:lnTo>
                    <a:pt x="6186" y="68135"/>
                  </a:lnTo>
                  <a:lnTo>
                    <a:pt x="0" y="74321"/>
                  </a:lnTo>
                  <a:lnTo>
                    <a:pt x="229" y="74549"/>
                  </a:lnTo>
                  <a:lnTo>
                    <a:pt x="6323" y="68455"/>
                  </a:lnTo>
                  <a:lnTo>
                    <a:pt x="22945" y="68455"/>
                  </a:lnTo>
                  <a:lnTo>
                    <a:pt x="31980" y="59420"/>
                  </a:lnTo>
                  <a:lnTo>
                    <a:pt x="32026" y="59374"/>
                  </a:lnTo>
                  <a:lnTo>
                    <a:pt x="32026" y="51695"/>
                  </a:lnTo>
                  <a:lnTo>
                    <a:pt x="41229" y="42508"/>
                  </a:lnTo>
                  <a:lnTo>
                    <a:pt x="41259" y="42463"/>
                  </a:lnTo>
                  <a:lnTo>
                    <a:pt x="41259" y="25475"/>
                  </a:lnTo>
                  <a:lnTo>
                    <a:pt x="55032" y="11732"/>
                  </a:lnTo>
                  <a:lnTo>
                    <a:pt x="59786" y="11732"/>
                  </a:lnTo>
                  <a:lnTo>
                    <a:pt x="71320" y="213"/>
                  </a:lnTo>
                  <a:lnTo>
                    <a:pt x="7109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12" name="Google Shape;612;p15"/>
            <p:cNvGrpSpPr/>
            <p:nvPr/>
          </p:nvGrpSpPr>
          <p:grpSpPr>
            <a:xfrm rot="5400000">
              <a:off x="1987130" y="4230949"/>
              <a:ext cx="88142" cy="1137387"/>
              <a:chOff x="3054755" y="4367024"/>
              <a:chExt cx="88142" cy="1137387"/>
            </a:xfrm>
          </p:grpSpPr>
          <p:sp>
            <p:nvSpPr>
              <p:cNvPr id="613" name="Google Shape;613;p15"/>
              <p:cNvSpPr/>
              <p:nvPr/>
            </p:nvSpPr>
            <p:spPr>
              <a:xfrm>
                <a:off x="3054755" y="4367024"/>
                <a:ext cx="12551" cy="1137387"/>
              </a:xfrm>
              <a:custGeom>
                <a:rect b="b" l="l" r="r" t="t"/>
                <a:pathLst>
                  <a:path extrusionOk="0" h="27731" w="306">
                    <a:moveTo>
                      <a:pt x="1" y="1"/>
                    </a:moveTo>
                    <a:lnTo>
                      <a:pt x="1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46820"/>
                    </a:srgbClr>
                  </a:gs>
                  <a:gs pos="100000">
                    <a:srgbClr val="FFFFFF">
                      <a:alpha val="0"/>
                      <a:alpha val="4682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" name="Google Shape;614;p15"/>
              <p:cNvSpPr/>
              <p:nvPr/>
            </p:nvSpPr>
            <p:spPr>
              <a:xfrm>
                <a:off x="3130388" y="4367024"/>
                <a:ext cx="12510" cy="1137387"/>
              </a:xfrm>
              <a:custGeom>
                <a:rect b="b" l="l" r="r" t="t"/>
                <a:pathLst>
                  <a:path extrusionOk="0" h="27731" w="305">
                    <a:moveTo>
                      <a:pt x="0" y="1"/>
                    </a:moveTo>
                    <a:lnTo>
                      <a:pt x="0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46820"/>
                    </a:srgbClr>
                  </a:gs>
                  <a:gs pos="100000">
                    <a:srgbClr val="FFFFFF">
                      <a:alpha val="0"/>
                      <a:alpha val="4682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0_1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617" name="Google Shape;617;p16"/>
          <p:cNvGrpSpPr/>
          <p:nvPr/>
        </p:nvGrpSpPr>
        <p:grpSpPr>
          <a:xfrm>
            <a:off x="7810267" y="-622132"/>
            <a:ext cx="2587792" cy="2725916"/>
            <a:chOff x="7810267" y="-622132"/>
            <a:chExt cx="2587792" cy="2725916"/>
          </a:xfrm>
        </p:grpSpPr>
        <p:grpSp>
          <p:nvGrpSpPr>
            <p:cNvPr id="618" name="Google Shape;618;p16"/>
            <p:cNvGrpSpPr/>
            <p:nvPr/>
          </p:nvGrpSpPr>
          <p:grpSpPr>
            <a:xfrm>
              <a:off x="8520988" y="-90875"/>
              <a:ext cx="904666" cy="726121"/>
              <a:chOff x="7945225" y="4302000"/>
              <a:chExt cx="904666" cy="726121"/>
            </a:xfrm>
          </p:grpSpPr>
          <p:sp>
            <p:nvSpPr>
              <p:cNvPr id="619" name="Google Shape;619;p16"/>
              <p:cNvSpPr/>
              <p:nvPr/>
            </p:nvSpPr>
            <p:spPr>
              <a:xfrm>
                <a:off x="8176775" y="4445200"/>
                <a:ext cx="673116" cy="582921"/>
              </a:xfrm>
              <a:custGeom>
                <a:rect b="b" l="l" r="r" t="t"/>
                <a:pathLst>
                  <a:path extrusionOk="0" h="44413" w="51285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" name="Google Shape;620;p16"/>
              <p:cNvSpPr/>
              <p:nvPr/>
            </p:nvSpPr>
            <p:spPr>
              <a:xfrm>
                <a:off x="8164350" y="4302000"/>
                <a:ext cx="480925" cy="416483"/>
              </a:xfrm>
              <a:custGeom>
                <a:rect b="b" l="l" r="r" t="t"/>
                <a:pathLst>
                  <a:path extrusionOk="0" h="44413" w="51285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" name="Google Shape;621;p16"/>
              <p:cNvSpPr/>
              <p:nvPr/>
            </p:nvSpPr>
            <p:spPr>
              <a:xfrm>
                <a:off x="7945225" y="4445200"/>
                <a:ext cx="480925" cy="416483"/>
              </a:xfrm>
              <a:custGeom>
                <a:rect b="b" l="l" r="r" t="t"/>
                <a:pathLst>
                  <a:path extrusionOk="0" h="44413" w="51285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22" name="Google Shape;622;p16"/>
            <p:cNvGrpSpPr/>
            <p:nvPr/>
          </p:nvGrpSpPr>
          <p:grpSpPr>
            <a:xfrm>
              <a:off x="8869019" y="-622132"/>
              <a:ext cx="325154" cy="1788670"/>
              <a:chOff x="8869019" y="-622132"/>
              <a:chExt cx="325154" cy="1788670"/>
            </a:xfrm>
          </p:grpSpPr>
          <p:sp>
            <p:nvSpPr>
              <p:cNvPr id="623" name="Google Shape;623;p16"/>
              <p:cNvSpPr/>
              <p:nvPr/>
            </p:nvSpPr>
            <p:spPr>
              <a:xfrm rot="10800000">
                <a:off x="8869019" y="-622132"/>
                <a:ext cx="246869" cy="1703243"/>
              </a:xfrm>
              <a:custGeom>
                <a:rect b="b" l="l" r="r" t="t"/>
                <a:pathLst>
                  <a:path extrusionOk="0" h="29909" w="6019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>
                      <a:alpha val="31360"/>
                    </a:schemeClr>
                  </a:gs>
                  <a:gs pos="100000">
                    <a:srgbClr val="FFFFFF">
                      <a:alpha val="0"/>
                      <a:alpha val="3136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24" name="Google Shape;624;p16"/>
              <p:cNvGrpSpPr/>
              <p:nvPr/>
            </p:nvGrpSpPr>
            <p:grpSpPr>
              <a:xfrm rot="1800062">
                <a:off x="9035610" y="1007995"/>
                <a:ext cx="134040" cy="134009"/>
                <a:chOff x="1101075" y="2142375"/>
                <a:chExt cx="439200" cy="439100"/>
              </a:xfrm>
            </p:grpSpPr>
            <p:sp>
              <p:nvSpPr>
                <p:cNvPr id="625" name="Google Shape;625;p16"/>
                <p:cNvSpPr/>
                <p:nvPr/>
              </p:nvSpPr>
              <p:spPr>
                <a:xfrm>
                  <a:off x="1101075" y="2142375"/>
                  <a:ext cx="439200" cy="439100"/>
                </a:xfrm>
                <a:custGeom>
                  <a:rect b="b" l="l" r="r" t="t"/>
                  <a:pathLst>
                    <a:path extrusionOk="0" h="17564" w="17568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6" name="Google Shape;626;p16"/>
                <p:cNvSpPr/>
                <p:nvPr/>
              </p:nvSpPr>
              <p:spPr>
                <a:xfrm>
                  <a:off x="1189450" y="2242350"/>
                  <a:ext cx="262850" cy="239700"/>
                </a:xfrm>
                <a:custGeom>
                  <a:rect b="b" l="l" r="r" t="t"/>
                  <a:pathLst>
                    <a:path extrusionOk="0" h="9588" w="10514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627" name="Google Shape;627;p16"/>
            <p:cNvSpPr/>
            <p:nvPr/>
          </p:nvSpPr>
          <p:spPr>
            <a:xfrm rot="2700000">
              <a:off x="8482428" y="-422541"/>
              <a:ext cx="981794" cy="2307832"/>
            </a:xfrm>
            <a:custGeom>
              <a:rect b="b" l="l" r="r" t="t"/>
              <a:pathLst>
                <a:path extrusionOk="0" h="56267" w="23937">
                  <a:moveTo>
                    <a:pt x="12997" y="1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64"/>
                    <a:pt x="23632" y="11321"/>
                    <a:pt x="23632" y="11808"/>
                  </a:cubicBezTo>
                  <a:cubicBezTo>
                    <a:pt x="23632" y="12311"/>
                    <a:pt x="23434" y="12768"/>
                    <a:pt x="23098" y="13104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5"/>
                  </a:lnTo>
                  <a:cubicBezTo>
                    <a:pt x="16547" y="11489"/>
                    <a:pt x="16029" y="11260"/>
                    <a:pt x="15435" y="11260"/>
                  </a:cubicBezTo>
                  <a:cubicBezTo>
                    <a:pt x="14841" y="11260"/>
                    <a:pt x="14307" y="11489"/>
                    <a:pt x="13911" y="11885"/>
                  </a:cubicBezTo>
                  <a:lnTo>
                    <a:pt x="12525" y="13271"/>
                  </a:lnTo>
                  <a:cubicBezTo>
                    <a:pt x="12129" y="13698"/>
                    <a:pt x="11900" y="14231"/>
                    <a:pt x="11900" y="14795"/>
                  </a:cubicBezTo>
                  <a:cubicBezTo>
                    <a:pt x="11900" y="15374"/>
                    <a:pt x="12129" y="15922"/>
                    <a:pt x="12525" y="16318"/>
                  </a:cubicBezTo>
                  <a:cubicBezTo>
                    <a:pt x="12860" y="16669"/>
                    <a:pt x="13058" y="17126"/>
                    <a:pt x="13058" y="17629"/>
                  </a:cubicBezTo>
                  <a:cubicBezTo>
                    <a:pt x="13058" y="18116"/>
                    <a:pt x="12860" y="18573"/>
                    <a:pt x="12525" y="18924"/>
                  </a:cubicBezTo>
                  <a:lnTo>
                    <a:pt x="11489" y="19944"/>
                  </a:lnTo>
                  <a:cubicBezTo>
                    <a:pt x="11154" y="20295"/>
                    <a:pt x="10696" y="20478"/>
                    <a:pt x="10209" y="20478"/>
                  </a:cubicBezTo>
                  <a:lnTo>
                    <a:pt x="9569" y="20478"/>
                  </a:lnTo>
                  <a:cubicBezTo>
                    <a:pt x="8990" y="20478"/>
                    <a:pt x="8457" y="20706"/>
                    <a:pt x="8045" y="21102"/>
                  </a:cubicBezTo>
                  <a:lnTo>
                    <a:pt x="3353" y="25810"/>
                  </a:lnTo>
                  <a:cubicBezTo>
                    <a:pt x="2515" y="26648"/>
                    <a:pt x="2515" y="28004"/>
                    <a:pt x="3353" y="28842"/>
                  </a:cubicBezTo>
                  <a:lnTo>
                    <a:pt x="10529" y="36018"/>
                  </a:lnTo>
                  <a:cubicBezTo>
                    <a:pt x="10864" y="36369"/>
                    <a:pt x="11062" y="36826"/>
                    <a:pt x="11062" y="37313"/>
                  </a:cubicBezTo>
                  <a:cubicBezTo>
                    <a:pt x="11062" y="37801"/>
                    <a:pt x="10864" y="38273"/>
                    <a:pt x="10529" y="38608"/>
                  </a:cubicBezTo>
                  <a:lnTo>
                    <a:pt x="8198" y="40940"/>
                  </a:lnTo>
                  <a:cubicBezTo>
                    <a:pt x="7802" y="41351"/>
                    <a:pt x="7573" y="41884"/>
                    <a:pt x="7573" y="42463"/>
                  </a:cubicBezTo>
                  <a:lnTo>
                    <a:pt x="7573" y="47720"/>
                  </a:lnTo>
                  <a:cubicBezTo>
                    <a:pt x="7573" y="48207"/>
                    <a:pt x="7390" y="48664"/>
                    <a:pt x="7040" y="49015"/>
                  </a:cubicBezTo>
                  <a:lnTo>
                    <a:pt x="1" y="56054"/>
                  </a:lnTo>
                  <a:lnTo>
                    <a:pt x="199" y="56267"/>
                  </a:lnTo>
                  <a:lnTo>
                    <a:pt x="7268" y="49274"/>
                  </a:lnTo>
                  <a:cubicBezTo>
                    <a:pt x="7664" y="48862"/>
                    <a:pt x="7893" y="48329"/>
                    <a:pt x="7893" y="47750"/>
                  </a:cubicBezTo>
                  <a:lnTo>
                    <a:pt x="7893" y="42494"/>
                  </a:lnTo>
                  <a:cubicBezTo>
                    <a:pt x="7893" y="42006"/>
                    <a:pt x="8091" y="41549"/>
                    <a:pt x="8426" y="41199"/>
                  </a:cubicBezTo>
                  <a:lnTo>
                    <a:pt x="10757" y="38883"/>
                  </a:lnTo>
                  <a:cubicBezTo>
                    <a:pt x="11154" y="38456"/>
                    <a:pt x="11382" y="37923"/>
                    <a:pt x="11382" y="37359"/>
                  </a:cubicBezTo>
                  <a:cubicBezTo>
                    <a:pt x="11382" y="36765"/>
                    <a:pt x="11154" y="36232"/>
                    <a:pt x="10757" y="35835"/>
                  </a:cubicBezTo>
                  <a:lnTo>
                    <a:pt x="3581" y="28644"/>
                  </a:lnTo>
                  <a:cubicBezTo>
                    <a:pt x="2850" y="27943"/>
                    <a:pt x="2850" y="26785"/>
                    <a:pt x="3581" y="26054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67"/>
                  </a:lnTo>
                  <a:cubicBezTo>
                    <a:pt x="13149" y="18741"/>
                    <a:pt x="13378" y="18208"/>
                    <a:pt x="13378" y="17644"/>
                  </a:cubicBezTo>
                  <a:cubicBezTo>
                    <a:pt x="13378" y="17050"/>
                    <a:pt x="13149" y="16516"/>
                    <a:pt x="12753" y="16120"/>
                  </a:cubicBezTo>
                  <a:cubicBezTo>
                    <a:pt x="12418" y="15770"/>
                    <a:pt x="12220" y="15313"/>
                    <a:pt x="12220" y="14825"/>
                  </a:cubicBezTo>
                  <a:cubicBezTo>
                    <a:pt x="12220" y="14322"/>
                    <a:pt x="12418" y="13865"/>
                    <a:pt x="12753" y="13530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8" y="11595"/>
                    <a:pt x="16395" y="11793"/>
                    <a:pt x="16730" y="12128"/>
                  </a:cubicBezTo>
                  <a:lnTo>
                    <a:pt x="19107" y="14520"/>
                  </a:lnTo>
                  <a:cubicBezTo>
                    <a:pt x="19526" y="14939"/>
                    <a:pt x="20074" y="15149"/>
                    <a:pt x="20623" y="15149"/>
                  </a:cubicBezTo>
                  <a:cubicBezTo>
                    <a:pt x="21171" y="15149"/>
                    <a:pt x="21720" y="14939"/>
                    <a:pt x="22139" y="14520"/>
                  </a:cubicBezTo>
                  <a:lnTo>
                    <a:pt x="23297" y="13347"/>
                  </a:lnTo>
                  <a:cubicBezTo>
                    <a:pt x="23708" y="12936"/>
                    <a:pt x="23936" y="12403"/>
                    <a:pt x="23936" y="11824"/>
                  </a:cubicBezTo>
                  <a:cubicBezTo>
                    <a:pt x="23936" y="11260"/>
                    <a:pt x="23708" y="10711"/>
                    <a:pt x="23297" y="10300"/>
                  </a:cubicBezTo>
                  <a:lnTo>
                    <a:pt x="12997" y="1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16"/>
            <p:cNvSpPr/>
            <p:nvPr/>
          </p:nvSpPr>
          <p:spPr>
            <a:xfrm rot="2700000">
              <a:off x="8744103" y="-213191"/>
              <a:ext cx="981794" cy="2307832"/>
            </a:xfrm>
            <a:custGeom>
              <a:rect b="b" l="l" r="r" t="t"/>
              <a:pathLst>
                <a:path extrusionOk="0" h="56267" w="23937">
                  <a:moveTo>
                    <a:pt x="12997" y="1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64"/>
                    <a:pt x="23632" y="11321"/>
                    <a:pt x="23632" y="11808"/>
                  </a:cubicBezTo>
                  <a:cubicBezTo>
                    <a:pt x="23632" y="12311"/>
                    <a:pt x="23434" y="12768"/>
                    <a:pt x="23098" y="13104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5"/>
                  </a:lnTo>
                  <a:cubicBezTo>
                    <a:pt x="16547" y="11489"/>
                    <a:pt x="16029" y="11260"/>
                    <a:pt x="15435" y="11260"/>
                  </a:cubicBezTo>
                  <a:cubicBezTo>
                    <a:pt x="14841" y="11260"/>
                    <a:pt x="14307" y="11489"/>
                    <a:pt x="13911" y="11885"/>
                  </a:cubicBezTo>
                  <a:lnTo>
                    <a:pt x="12525" y="13271"/>
                  </a:lnTo>
                  <a:cubicBezTo>
                    <a:pt x="12129" y="13698"/>
                    <a:pt x="11900" y="14231"/>
                    <a:pt x="11900" y="14795"/>
                  </a:cubicBezTo>
                  <a:cubicBezTo>
                    <a:pt x="11900" y="15374"/>
                    <a:pt x="12129" y="15922"/>
                    <a:pt x="12525" y="16318"/>
                  </a:cubicBezTo>
                  <a:cubicBezTo>
                    <a:pt x="12860" y="16669"/>
                    <a:pt x="13058" y="17126"/>
                    <a:pt x="13058" y="17629"/>
                  </a:cubicBezTo>
                  <a:cubicBezTo>
                    <a:pt x="13058" y="18116"/>
                    <a:pt x="12860" y="18573"/>
                    <a:pt x="12525" y="18924"/>
                  </a:cubicBezTo>
                  <a:lnTo>
                    <a:pt x="11489" y="19944"/>
                  </a:lnTo>
                  <a:cubicBezTo>
                    <a:pt x="11154" y="20295"/>
                    <a:pt x="10696" y="20478"/>
                    <a:pt x="10209" y="20478"/>
                  </a:cubicBezTo>
                  <a:lnTo>
                    <a:pt x="9569" y="20478"/>
                  </a:lnTo>
                  <a:cubicBezTo>
                    <a:pt x="8990" y="20478"/>
                    <a:pt x="8457" y="20706"/>
                    <a:pt x="8045" y="21102"/>
                  </a:cubicBezTo>
                  <a:lnTo>
                    <a:pt x="3353" y="25810"/>
                  </a:lnTo>
                  <a:cubicBezTo>
                    <a:pt x="2515" y="26648"/>
                    <a:pt x="2515" y="28004"/>
                    <a:pt x="3353" y="28842"/>
                  </a:cubicBezTo>
                  <a:lnTo>
                    <a:pt x="10529" y="36018"/>
                  </a:lnTo>
                  <a:cubicBezTo>
                    <a:pt x="10864" y="36369"/>
                    <a:pt x="11062" y="36826"/>
                    <a:pt x="11062" y="37313"/>
                  </a:cubicBezTo>
                  <a:cubicBezTo>
                    <a:pt x="11062" y="37801"/>
                    <a:pt x="10864" y="38273"/>
                    <a:pt x="10529" y="38608"/>
                  </a:cubicBezTo>
                  <a:lnTo>
                    <a:pt x="8198" y="40940"/>
                  </a:lnTo>
                  <a:cubicBezTo>
                    <a:pt x="7802" y="41351"/>
                    <a:pt x="7573" y="41884"/>
                    <a:pt x="7573" y="42463"/>
                  </a:cubicBezTo>
                  <a:lnTo>
                    <a:pt x="7573" y="47720"/>
                  </a:lnTo>
                  <a:cubicBezTo>
                    <a:pt x="7573" y="48207"/>
                    <a:pt x="7390" y="48664"/>
                    <a:pt x="7040" y="49015"/>
                  </a:cubicBezTo>
                  <a:lnTo>
                    <a:pt x="1" y="56054"/>
                  </a:lnTo>
                  <a:lnTo>
                    <a:pt x="199" y="56267"/>
                  </a:lnTo>
                  <a:lnTo>
                    <a:pt x="7268" y="49274"/>
                  </a:lnTo>
                  <a:cubicBezTo>
                    <a:pt x="7664" y="48862"/>
                    <a:pt x="7893" y="48329"/>
                    <a:pt x="7893" y="47750"/>
                  </a:cubicBezTo>
                  <a:lnTo>
                    <a:pt x="7893" y="42494"/>
                  </a:lnTo>
                  <a:cubicBezTo>
                    <a:pt x="7893" y="42006"/>
                    <a:pt x="8091" y="41549"/>
                    <a:pt x="8426" y="41199"/>
                  </a:cubicBezTo>
                  <a:lnTo>
                    <a:pt x="10757" y="38883"/>
                  </a:lnTo>
                  <a:cubicBezTo>
                    <a:pt x="11154" y="38456"/>
                    <a:pt x="11382" y="37923"/>
                    <a:pt x="11382" y="37359"/>
                  </a:cubicBezTo>
                  <a:cubicBezTo>
                    <a:pt x="11382" y="36765"/>
                    <a:pt x="11154" y="36232"/>
                    <a:pt x="10757" y="35835"/>
                  </a:cubicBezTo>
                  <a:lnTo>
                    <a:pt x="3581" y="28644"/>
                  </a:lnTo>
                  <a:cubicBezTo>
                    <a:pt x="2850" y="27943"/>
                    <a:pt x="2850" y="26785"/>
                    <a:pt x="3581" y="26054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67"/>
                  </a:lnTo>
                  <a:cubicBezTo>
                    <a:pt x="13149" y="18741"/>
                    <a:pt x="13378" y="18208"/>
                    <a:pt x="13378" y="17644"/>
                  </a:cubicBezTo>
                  <a:cubicBezTo>
                    <a:pt x="13378" y="17050"/>
                    <a:pt x="13149" y="16516"/>
                    <a:pt x="12753" y="16120"/>
                  </a:cubicBezTo>
                  <a:cubicBezTo>
                    <a:pt x="12418" y="15770"/>
                    <a:pt x="12220" y="15313"/>
                    <a:pt x="12220" y="14825"/>
                  </a:cubicBezTo>
                  <a:cubicBezTo>
                    <a:pt x="12220" y="14322"/>
                    <a:pt x="12418" y="13865"/>
                    <a:pt x="12753" y="13530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8" y="11595"/>
                    <a:pt x="16395" y="11793"/>
                    <a:pt x="16730" y="12128"/>
                  </a:cubicBezTo>
                  <a:lnTo>
                    <a:pt x="19107" y="14520"/>
                  </a:lnTo>
                  <a:cubicBezTo>
                    <a:pt x="19526" y="14939"/>
                    <a:pt x="20074" y="15149"/>
                    <a:pt x="20623" y="15149"/>
                  </a:cubicBezTo>
                  <a:cubicBezTo>
                    <a:pt x="21171" y="15149"/>
                    <a:pt x="21720" y="14939"/>
                    <a:pt x="22139" y="14520"/>
                  </a:cubicBezTo>
                  <a:lnTo>
                    <a:pt x="23297" y="13347"/>
                  </a:lnTo>
                  <a:cubicBezTo>
                    <a:pt x="23708" y="12936"/>
                    <a:pt x="23936" y="12403"/>
                    <a:pt x="23936" y="11824"/>
                  </a:cubicBezTo>
                  <a:cubicBezTo>
                    <a:pt x="23936" y="11260"/>
                    <a:pt x="23708" y="10711"/>
                    <a:pt x="23297" y="10300"/>
                  </a:cubicBezTo>
                  <a:lnTo>
                    <a:pt x="12997" y="1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9" name="Google Shape;629;p16"/>
          <p:cNvGrpSpPr/>
          <p:nvPr/>
        </p:nvGrpSpPr>
        <p:grpSpPr>
          <a:xfrm>
            <a:off x="8332551" y="-7"/>
            <a:ext cx="2386151" cy="3293873"/>
            <a:chOff x="8256351" y="-7"/>
            <a:chExt cx="2386151" cy="3293873"/>
          </a:xfrm>
        </p:grpSpPr>
        <p:pic>
          <p:nvPicPr>
            <p:cNvPr id="630" name="Google Shape;630;p16"/>
            <p:cNvPicPr preferRelativeResize="0"/>
            <p:nvPr/>
          </p:nvPicPr>
          <p:blipFill rotWithShape="1">
            <a:blip r:embed="rId2">
              <a:alphaModFix/>
            </a:blip>
            <a:srcRect b="26177" l="16960" r="7121" t="24718"/>
            <a:stretch/>
          </p:blipFill>
          <p:spPr>
            <a:xfrm rot="5400000">
              <a:off x="7886227" y="537590"/>
              <a:ext cx="3126400" cy="238615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31" name="Google Shape;631;p16"/>
            <p:cNvGrpSpPr/>
            <p:nvPr/>
          </p:nvGrpSpPr>
          <p:grpSpPr>
            <a:xfrm rot="10800000">
              <a:off x="8452444" y="-7"/>
              <a:ext cx="325154" cy="1788670"/>
              <a:chOff x="8869019" y="-622132"/>
              <a:chExt cx="325154" cy="1788670"/>
            </a:xfrm>
          </p:grpSpPr>
          <p:sp>
            <p:nvSpPr>
              <p:cNvPr id="632" name="Google Shape;632;p16"/>
              <p:cNvSpPr/>
              <p:nvPr/>
            </p:nvSpPr>
            <p:spPr>
              <a:xfrm rot="10800000">
                <a:off x="8869019" y="-622132"/>
                <a:ext cx="246869" cy="1703243"/>
              </a:xfrm>
              <a:custGeom>
                <a:rect b="b" l="l" r="r" t="t"/>
                <a:pathLst>
                  <a:path extrusionOk="0" h="29909" w="6019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31360"/>
                    </a:schemeClr>
                  </a:gs>
                  <a:gs pos="40000">
                    <a:srgbClr val="FF9900">
                      <a:alpha val="40784"/>
                      <a:alpha val="31360"/>
                    </a:srgbClr>
                  </a:gs>
                  <a:gs pos="100000">
                    <a:srgbClr val="FFFFFF">
                      <a:alpha val="0"/>
                      <a:alpha val="31360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33" name="Google Shape;633;p16"/>
              <p:cNvGrpSpPr/>
              <p:nvPr/>
            </p:nvGrpSpPr>
            <p:grpSpPr>
              <a:xfrm rot="1800062">
                <a:off x="9035610" y="1007995"/>
                <a:ext cx="134040" cy="134009"/>
                <a:chOff x="1101075" y="2142375"/>
                <a:chExt cx="439200" cy="439100"/>
              </a:xfrm>
            </p:grpSpPr>
            <p:sp>
              <p:nvSpPr>
                <p:cNvPr id="634" name="Google Shape;634;p16"/>
                <p:cNvSpPr/>
                <p:nvPr/>
              </p:nvSpPr>
              <p:spPr>
                <a:xfrm>
                  <a:off x="1101075" y="2142375"/>
                  <a:ext cx="439200" cy="439100"/>
                </a:xfrm>
                <a:custGeom>
                  <a:rect b="b" l="l" r="r" t="t"/>
                  <a:pathLst>
                    <a:path extrusionOk="0" h="17564" w="17568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0000">
                      <a:srgbClr val="FF9900">
                        <a:alpha val="40784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5" name="Google Shape;635;p16"/>
                <p:cNvSpPr/>
                <p:nvPr/>
              </p:nvSpPr>
              <p:spPr>
                <a:xfrm>
                  <a:off x="1189450" y="2242350"/>
                  <a:ext cx="262850" cy="239700"/>
                </a:xfrm>
                <a:custGeom>
                  <a:rect b="b" l="l" r="r" t="t"/>
                  <a:pathLst>
                    <a:path extrusionOk="0" h="9588" w="10514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0000">
                      <a:srgbClr val="FF9900">
                        <a:alpha val="40784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grpSp>
        <p:nvGrpSpPr>
          <p:cNvPr id="636" name="Google Shape;636;p16"/>
          <p:cNvGrpSpPr/>
          <p:nvPr/>
        </p:nvGrpSpPr>
        <p:grpSpPr>
          <a:xfrm>
            <a:off x="-213525" y="171225"/>
            <a:ext cx="439200" cy="439100"/>
            <a:chOff x="1101075" y="2142375"/>
            <a:chExt cx="439200" cy="439100"/>
          </a:xfrm>
        </p:grpSpPr>
        <p:sp>
          <p:nvSpPr>
            <p:cNvPr id="637" name="Google Shape;637;p16"/>
            <p:cNvSpPr/>
            <p:nvPr/>
          </p:nvSpPr>
          <p:spPr>
            <a:xfrm>
              <a:off x="1101075" y="2142375"/>
              <a:ext cx="439200" cy="439100"/>
            </a:xfrm>
            <a:custGeom>
              <a:rect b="b" l="l" r="r" t="t"/>
              <a:pathLst>
                <a:path extrusionOk="0" h="17564" w="17568">
                  <a:moveTo>
                    <a:pt x="8792" y="1291"/>
                  </a:moveTo>
                  <a:cubicBezTo>
                    <a:pt x="10711" y="1291"/>
                    <a:pt x="12631" y="2008"/>
                    <a:pt x="14094" y="3501"/>
                  </a:cubicBezTo>
                  <a:cubicBezTo>
                    <a:pt x="15526" y="4902"/>
                    <a:pt x="16303" y="6807"/>
                    <a:pt x="16303" y="8803"/>
                  </a:cubicBezTo>
                  <a:cubicBezTo>
                    <a:pt x="16303" y="10814"/>
                    <a:pt x="15526" y="12688"/>
                    <a:pt x="14094" y="14120"/>
                  </a:cubicBezTo>
                  <a:cubicBezTo>
                    <a:pt x="12692" y="15552"/>
                    <a:pt x="10788" y="16329"/>
                    <a:pt x="8792" y="16329"/>
                  </a:cubicBezTo>
                  <a:cubicBezTo>
                    <a:pt x="6780" y="16329"/>
                    <a:pt x="4906" y="15552"/>
                    <a:pt x="3474" y="14120"/>
                  </a:cubicBezTo>
                  <a:cubicBezTo>
                    <a:pt x="2042" y="12718"/>
                    <a:pt x="1265" y="10814"/>
                    <a:pt x="1265" y="8803"/>
                  </a:cubicBezTo>
                  <a:cubicBezTo>
                    <a:pt x="1265" y="6807"/>
                    <a:pt x="2042" y="4918"/>
                    <a:pt x="3474" y="3501"/>
                  </a:cubicBezTo>
                  <a:cubicBezTo>
                    <a:pt x="4937" y="2023"/>
                    <a:pt x="6857" y="1291"/>
                    <a:pt x="8792" y="1291"/>
                  </a:cubicBezTo>
                  <a:close/>
                  <a:moveTo>
                    <a:pt x="8784" y="0"/>
                  </a:moveTo>
                  <a:cubicBezTo>
                    <a:pt x="6537" y="0"/>
                    <a:pt x="4289" y="857"/>
                    <a:pt x="2575" y="2571"/>
                  </a:cubicBezTo>
                  <a:cubicBezTo>
                    <a:pt x="915" y="4232"/>
                    <a:pt x="1" y="6441"/>
                    <a:pt x="1" y="8788"/>
                  </a:cubicBezTo>
                  <a:cubicBezTo>
                    <a:pt x="1" y="11134"/>
                    <a:pt x="915" y="13343"/>
                    <a:pt x="2575" y="15004"/>
                  </a:cubicBezTo>
                  <a:cubicBezTo>
                    <a:pt x="4236" y="16649"/>
                    <a:pt x="6445" y="17563"/>
                    <a:pt x="8792" y="17563"/>
                  </a:cubicBezTo>
                  <a:cubicBezTo>
                    <a:pt x="11123" y="17563"/>
                    <a:pt x="13332" y="16649"/>
                    <a:pt x="14993" y="15004"/>
                  </a:cubicBezTo>
                  <a:cubicBezTo>
                    <a:pt x="16653" y="13343"/>
                    <a:pt x="17568" y="11134"/>
                    <a:pt x="17568" y="8788"/>
                  </a:cubicBezTo>
                  <a:cubicBezTo>
                    <a:pt x="17568" y="6441"/>
                    <a:pt x="16653" y="4232"/>
                    <a:pt x="14993" y="2571"/>
                  </a:cubicBezTo>
                  <a:cubicBezTo>
                    <a:pt x="13279" y="857"/>
                    <a:pt x="11031" y="0"/>
                    <a:pt x="8784" y="0"/>
                  </a:cubicBez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16"/>
            <p:cNvSpPr/>
            <p:nvPr/>
          </p:nvSpPr>
          <p:spPr>
            <a:xfrm>
              <a:off x="1189450" y="2242350"/>
              <a:ext cx="262850" cy="239700"/>
            </a:xfrm>
            <a:custGeom>
              <a:rect b="b" l="l" r="r" t="t"/>
              <a:pathLst>
                <a:path extrusionOk="0" h="9588" w="10514">
                  <a:moveTo>
                    <a:pt x="5257" y="1269"/>
                  </a:moveTo>
                  <a:cubicBezTo>
                    <a:pt x="6171" y="1269"/>
                    <a:pt x="7054" y="1604"/>
                    <a:pt x="7771" y="2290"/>
                  </a:cubicBezTo>
                  <a:cubicBezTo>
                    <a:pt x="9127" y="3692"/>
                    <a:pt x="9127" y="5931"/>
                    <a:pt x="7771" y="7302"/>
                  </a:cubicBezTo>
                  <a:cubicBezTo>
                    <a:pt x="7070" y="7988"/>
                    <a:pt x="6159" y="8331"/>
                    <a:pt x="5253" y="8331"/>
                  </a:cubicBezTo>
                  <a:cubicBezTo>
                    <a:pt x="4346" y="8331"/>
                    <a:pt x="3444" y="7988"/>
                    <a:pt x="2758" y="7302"/>
                  </a:cubicBezTo>
                  <a:cubicBezTo>
                    <a:pt x="1387" y="5916"/>
                    <a:pt x="1387" y="3661"/>
                    <a:pt x="2758" y="2290"/>
                  </a:cubicBezTo>
                  <a:cubicBezTo>
                    <a:pt x="3444" y="1604"/>
                    <a:pt x="4342" y="1269"/>
                    <a:pt x="5257" y="1269"/>
                  </a:cubicBezTo>
                  <a:close/>
                  <a:moveTo>
                    <a:pt x="5255" y="1"/>
                  </a:moveTo>
                  <a:cubicBezTo>
                    <a:pt x="4026" y="1"/>
                    <a:pt x="2796" y="469"/>
                    <a:pt x="1859" y="1406"/>
                  </a:cubicBezTo>
                  <a:cubicBezTo>
                    <a:pt x="0" y="3265"/>
                    <a:pt x="0" y="6312"/>
                    <a:pt x="1859" y="8186"/>
                  </a:cubicBezTo>
                  <a:cubicBezTo>
                    <a:pt x="2788" y="9116"/>
                    <a:pt x="4038" y="9588"/>
                    <a:pt x="5257" y="9588"/>
                  </a:cubicBezTo>
                  <a:cubicBezTo>
                    <a:pt x="6491" y="9588"/>
                    <a:pt x="7710" y="9131"/>
                    <a:pt x="8639" y="8186"/>
                  </a:cubicBezTo>
                  <a:cubicBezTo>
                    <a:pt x="10513" y="6312"/>
                    <a:pt x="10513" y="3265"/>
                    <a:pt x="8639" y="1406"/>
                  </a:cubicBezTo>
                  <a:cubicBezTo>
                    <a:pt x="7710" y="469"/>
                    <a:pt x="6483" y="1"/>
                    <a:pt x="5255" y="1"/>
                  </a:cubicBez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9" name="Google Shape;639;p16"/>
          <p:cNvGrpSpPr/>
          <p:nvPr/>
        </p:nvGrpSpPr>
        <p:grpSpPr>
          <a:xfrm>
            <a:off x="-1262974" y="3161328"/>
            <a:ext cx="4822591" cy="2934500"/>
            <a:chOff x="-1186774" y="3161328"/>
            <a:chExt cx="4822591" cy="2934500"/>
          </a:xfrm>
        </p:grpSpPr>
        <p:pic>
          <p:nvPicPr>
            <p:cNvPr id="640" name="Google Shape;640;p16"/>
            <p:cNvPicPr preferRelativeResize="0"/>
            <p:nvPr/>
          </p:nvPicPr>
          <p:blipFill rotWithShape="1">
            <a:blip r:embed="rId2">
              <a:alphaModFix/>
            </a:blip>
            <a:srcRect b="26177" l="16960" r="7121" t="24718"/>
            <a:stretch/>
          </p:blipFill>
          <p:spPr>
            <a:xfrm rot="5400000">
              <a:off x="-1534175" y="3508728"/>
              <a:ext cx="2934500" cy="2239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1" name="Google Shape;641;p16"/>
            <p:cNvSpPr/>
            <p:nvPr/>
          </p:nvSpPr>
          <p:spPr>
            <a:xfrm rot="-5400000">
              <a:off x="-184180" y="3596444"/>
              <a:ext cx="503090" cy="2327806"/>
            </a:xfrm>
            <a:custGeom>
              <a:rect b="b" l="l" r="r" t="t"/>
              <a:pathLst>
                <a:path extrusionOk="0" h="56755" w="12266">
                  <a:moveTo>
                    <a:pt x="6811" y="1"/>
                  </a:moveTo>
                  <a:lnTo>
                    <a:pt x="2133" y="4663"/>
                  </a:lnTo>
                  <a:lnTo>
                    <a:pt x="2133" y="16836"/>
                  </a:lnTo>
                  <a:lnTo>
                    <a:pt x="2438" y="16836"/>
                  </a:lnTo>
                  <a:lnTo>
                    <a:pt x="2438" y="4800"/>
                  </a:lnTo>
                  <a:lnTo>
                    <a:pt x="6475" y="747"/>
                  </a:lnTo>
                  <a:lnTo>
                    <a:pt x="6475" y="11793"/>
                  </a:lnTo>
                  <a:lnTo>
                    <a:pt x="11534" y="11793"/>
                  </a:lnTo>
                  <a:lnTo>
                    <a:pt x="8197" y="15130"/>
                  </a:lnTo>
                  <a:lnTo>
                    <a:pt x="11640" y="18573"/>
                  </a:lnTo>
                  <a:lnTo>
                    <a:pt x="5668" y="24546"/>
                  </a:lnTo>
                  <a:lnTo>
                    <a:pt x="5668" y="41686"/>
                  </a:lnTo>
                  <a:lnTo>
                    <a:pt x="0" y="47369"/>
                  </a:lnTo>
                  <a:lnTo>
                    <a:pt x="0" y="56754"/>
                  </a:lnTo>
                  <a:lnTo>
                    <a:pt x="305" y="56754"/>
                  </a:lnTo>
                  <a:lnTo>
                    <a:pt x="305" y="47476"/>
                  </a:lnTo>
                  <a:lnTo>
                    <a:pt x="5973" y="41823"/>
                  </a:lnTo>
                  <a:lnTo>
                    <a:pt x="5973" y="24683"/>
                  </a:lnTo>
                  <a:lnTo>
                    <a:pt x="12082" y="18573"/>
                  </a:lnTo>
                  <a:lnTo>
                    <a:pt x="8639" y="15130"/>
                  </a:lnTo>
                  <a:lnTo>
                    <a:pt x="12265" y="11488"/>
                  </a:lnTo>
                  <a:lnTo>
                    <a:pt x="6811" y="11488"/>
                  </a:lnTo>
                  <a:lnTo>
                    <a:pt x="6811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42" name="Google Shape;642;p16"/>
            <p:cNvGrpSpPr/>
            <p:nvPr/>
          </p:nvGrpSpPr>
          <p:grpSpPr>
            <a:xfrm>
              <a:off x="58899" y="4608583"/>
              <a:ext cx="604346" cy="657081"/>
              <a:chOff x="58899" y="4608583"/>
              <a:chExt cx="604346" cy="657081"/>
            </a:xfrm>
          </p:grpSpPr>
          <p:grpSp>
            <p:nvGrpSpPr>
              <p:cNvPr id="643" name="Google Shape;643;p16"/>
              <p:cNvGrpSpPr/>
              <p:nvPr/>
            </p:nvGrpSpPr>
            <p:grpSpPr>
              <a:xfrm rot="10800000">
                <a:off x="58899" y="4608583"/>
                <a:ext cx="328346" cy="328531"/>
                <a:chOff x="3678700" y="407275"/>
                <a:chExt cx="708100" cy="708500"/>
              </a:xfrm>
            </p:grpSpPr>
            <p:sp>
              <p:nvSpPr>
                <p:cNvPr id="644" name="Google Shape;644;p16"/>
                <p:cNvSpPr/>
                <p:nvPr/>
              </p:nvSpPr>
              <p:spPr>
                <a:xfrm>
                  <a:off x="3678700" y="407275"/>
                  <a:ext cx="249875" cy="249900"/>
                </a:xfrm>
                <a:custGeom>
                  <a:rect b="b" l="l" r="r" t="t"/>
                  <a:pathLst>
                    <a:path extrusionOk="0" h="9996" w="9995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5" name="Google Shape;645;p16"/>
                <p:cNvSpPr/>
                <p:nvPr/>
              </p:nvSpPr>
              <p:spPr>
                <a:xfrm>
                  <a:off x="3754875" y="483475"/>
                  <a:ext cx="249900" cy="249875"/>
                </a:xfrm>
                <a:custGeom>
                  <a:rect b="b" l="l" r="r" t="t"/>
                  <a:pathLst>
                    <a:path extrusionOk="0" h="9995" w="9996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6" name="Google Shape;646;p16"/>
                <p:cNvSpPr/>
                <p:nvPr/>
              </p:nvSpPr>
              <p:spPr>
                <a:xfrm>
                  <a:off x="3831425" y="560025"/>
                  <a:ext cx="249900" cy="249900"/>
                </a:xfrm>
                <a:custGeom>
                  <a:rect b="b" l="l" r="r" t="t"/>
                  <a:pathLst>
                    <a:path extrusionOk="0" h="9996" w="9996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7" name="Google Shape;647;p16"/>
                <p:cNvSpPr/>
                <p:nvPr/>
              </p:nvSpPr>
              <p:spPr>
                <a:xfrm>
                  <a:off x="3907625" y="636575"/>
                  <a:ext cx="249875" cy="249525"/>
                </a:xfrm>
                <a:custGeom>
                  <a:rect b="b" l="l" r="r" t="t"/>
                  <a:pathLst>
                    <a:path extrusionOk="0" h="9981" w="9995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8" name="Google Shape;648;p16"/>
                <p:cNvSpPr/>
                <p:nvPr/>
              </p:nvSpPr>
              <p:spPr>
                <a:xfrm>
                  <a:off x="3984175" y="713150"/>
                  <a:ext cx="249900" cy="249900"/>
                </a:xfrm>
                <a:custGeom>
                  <a:rect b="b" l="l" r="r" t="t"/>
                  <a:pathLst>
                    <a:path extrusionOk="0" h="9996" w="9996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9" name="Google Shape;649;p16"/>
                <p:cNvSpPr/>
                <p:nvPr/>
              </p:nvSpPr>
              <p:spPr>
                <a:xfrm>
                  <a:off x="4061125" y="789700"/>
                  <a:ext cx="249500" cy="249525"/>
                </a:xfrm>
                <a:custGeom>
                  <a:rect b="b" l="l" r="r" t="t"/>
                  <a:pathLst>
                    <a:path extrusionOk="0" h="9981" w="998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0" name="Google Shape;650;p16"/>
                <p:cNvSpPr/>
                <p:nvPr/>
              </p:nvSpPr>
              <p:spPr>
                <a:xfrm>
                  <a:off x="4136925" y="865875"/>
                  <a:ext cx="249875" cy="249900"/>
                </a:xfrm>
                <a:custGeom>
                  <a:rect b="b" l="l" r="r" t="t"/>
                  <a:pathLst>
                    <a:path extrusionOk="0" h="9996" w="9995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51" name="Google Shape;651;p16"/>
              <p:cNvGrpSpPr/>
              <p:nvPr/>
            </p:nvGrpSpPr>
            <p:grpSpPr>
              <a:xfrm rot="10800000">
                <a:off x="334899" y="4608583"/>
                <a:ext cx="328346" cy="328531"/>
                <a:chOff x="3678700" y="407275"/>
                <a:chExt cx="708100" cy="708500"/>
              </a:xfrm>
            </p:grpSpPr>
            <p:sp>
              <p:nvSpPr>
                <p:cNvPr id="652" name="Google Shape;652;p16"/>
                <p:cNvSpPr/>
                <p:nvPr/>
              </p:nvSpPr>
              <p:spPr>
                <a:xfrm>
                  <a:off x="3678700" y="407275"/>
                  <a:ext cx="249875" cy="249900"/>
                </a:xfrm>
                <a:custGeom>
                  <a:rect b="b" l="l" r="r" t="t"/>
                  <a:pathLst>
                    <a:path extrusionOk="0" h="9996" w="9995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3" name="Google Shape;653;p16"/>
                <p:cNvSpPr/>
                <p:nvPr/>
              </p:nvSpPr>
              <p:spPr>
                <a:xfrm>
                  <a:off x="3754875" y="483475"/>
                  <a:ext cx="249900" cy="249875"/>
                </a:xfrm>
                <a:custGeom>
                  <a:rect b="b" l="l" r="r" t="t"/>
                  <a:pathLst>
                    <a:path extrusionOk="0" h="9995" w="9996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4" name="Google Shape;654;p16"/>
                <p:cNvSpPr/>
                <p:nvPr/>
              </p:nvSpPr>
              <p:spPr>
                <a:xfrm>
                  <a:off x="3831425" y="560025"/>
                  <a:ext cx="249900" cy="249900"/>
                </a:xfrm>
                <a:custGeom>
                  <a:rect b="b" l="l" r="r" t="t"/>
                  <a:pathLst>
                    <a:path extrusionOk="0" h="9996" w="9996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5" name="Google Shape;655;p16"/>
                <p:cNvSpPr/>
                <p:nvPr/>
              </p:nvSpPr>
              <p:spPr>
                <a:xfrm>
                  <a:off x="3907625" y="636575"/>
                  <a:ext cx="249875" cy="249525"/>
                </a:xfrm>
                <a:custGeom>
                  <a:rect b="b" l="l" r="r" t="t"/>
                  <a:pathLst>
                    <a:path extrusionOk="0" h="9981" w="9995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6" name="Google Shape;656;p16"/>
                <p:cNvSpPr/>
                <p:nvPr/>
              </p:nvSpPr>
              <p:spPr>
                <a:xfrm>
                  <a:off x="3984175" y="713150"/>
                  <a:ext cx="249900" cy="249900"/>
                </a:xfrm>
                <a:custGeom>
                  <a:rect b="b" l="l" r="r" t="t"/>
                  <a:pathLst>
                    <a:path extrusionOk="0" h="9996" w="9996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7" name="Google Shape;657;p16"/>
                <p:cNvSpPr/>
                <p:nvPr/>
              </p:nvSpPr>
              <p:spPr>
                <a:xfrm>
                  <a:off x="4061125" y="789700"/>
                  <a:ext cx="249500" cy="249525"/>
                </a:xfrm>
                <a:custGeom>
                  <a:rect b="b" l="l" r="r" t="t"/>
                  <a:pathLst>
                    <a:path extrusionOk="0" h="9981" w="998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8" name="Google Shape;658;p16"/>
                <p:cNvSpPr/>
                <p:nvPr/>
              </p:nvSpPr>
              <p:spPr>
                <a:xfrm>
                  <a:off x="4136925" y="865875"/>
                  <a:ext cx="249875" cy="249900"/>
                </a:xfrm>
                <a:custGeom>
                  <a:rect b="b" l="l" r="r" t="t"/>
                  <a:pathLst>
                    <a:path extrusionOk="0" h="9996" w="9995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59" name="Google Shape;659;p16"/>
              <p:cNvGrpSpPr/>
              <p:nvPr/>
            </p:nvGrpSpPr>
            <p:grpSpPr>
              <a:xfrm rot="10800000">
                <a:off x="282574" y="4937133"/>
                <a:ext cx="328346" cy="328531"/>
                <a:chOff x="3678700" y="407275"/>
                <a:chExt cx="708100" cy="708500"/>
              </a:xfrm>
            </p:grpSpPr>
            <p:sp>
              <p:nvSpPr>
                <p:cNvPr id="660" name="Google Shape;660;p16"/>
                <p:cNvSpPr/>
                <p:nvPr/>
              </p:nvSpPr>
              <p:spPr>
                <a:xfrm>
                  <a:off x="3678700" y="407275"/>
                  <a:ext cx="249875" cy="249900"/>
                </a:xfrm>
                <a:custGeom>
                  <a:rect b="b" l="l" r="r" t="t"/>
                  <a:pathLst>
                    <a:path extrusionOk="0" h="9996" w="9995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1" name="Google Shape;661;p16"/>
                <p:cNvSpPr/>
                <p:nvPr/>
              </p:nvSpPr>
              <p:spPr>
                <a:xfrm>
                  <a:off x="3754875" y="483475"/>
                  <a:ext cx="249900" cy="249875"/>
                </a:xfrm>
                <a:custGeom>
                  <a:rect b="b" l="l" r="r" t="t"/>
                  <a:pathLst>
                    <a:path extrusionOk="0" h="9995" w="9996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2" name="Google Shape;662;p16"/>
                <p:cNvSpPr/>
                <p:nvPr/>
              </p:nvSpPr>
              <p:spPr>
                <a:xfrm>
                  <a:off x="3831425" y="560025"/>
                  <a:ext cx="249900" cy="249900"/>
                </a:xfrm>
                <a:custGeom>
                  <a:rect b="b" l="l" r="r" t="t"/>
                  <a:pathLst>
                    <a:path extrusionOk="0" h="9996" w="9996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3" name="Google Shape;663;p16"/>
                <p:cNvSpPr/>
                <p:nvPr/>
              </p:nvSpPr>
              <p:spPr>
                <a:xfrm>
                  <a:off x="3907625" y="636575"/>
                  <a:ext cx="249875" cy="249525"/>
                </a:xfrm>
                <a:custGeom>
                  <a:rect b="b" l="l" r="r" t="t"/>
                  <a:pathLst>
                    <a:path extrusionOk="0" h="9981" w="9995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4" name="Google Shape;664;p16"/>
                <p:cNvSpPr/>
                <p:nvPr/>
              </p:nvSpPr>
              <p:spPr>
                <a:xfrm>
                  <a:off x="3984175" y="713150"/>
                  <a:ext cx="249900" cy="249900"/>
                </a:xfrm>
                <a:custGeom>
                  <a:rect b="b" l="l" r="r" t="t"/>
                  <a:pathLst>
                    <a:path extrusionOk="0" h="9996" w="9996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5" name="Google Shape;665;p16"/>
                <p:cNvSpPr/>
                <p:nvPr/>
              </p:nvSpPr>
              <p:spPr>
                <a:xfrm>
                  <a:off x="4061125" y="789700"/>
                  <a:ext cx="249500" cy="249525"/>
                </a:xfrm>
                <a:custGeom>
                  <a:rect b="b" l="l" r="r" t="t"/>
                  <a:pathLst>
                    <a:path extrusionOk="0" h="9981" w="998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6" name="Google Shape;666;p16"/>
                <p:cNvSpPr/>
                <p:nvPr/>
              </p:nvSpPr>
              <p:spPr>
                <a:xfrm>
                  <a:off x="4136925" y="865875"/>
                  <a:ext cx="249875" cy="249900"/>
                </a:xfrm>
                <a:custGeom>
                  <a:rect b="b" l="l" r="r" t="t"/>
                  <a:pathLst>
                    <a:path extrusionOk="0" h="9996" w="9995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667" name="Google Shape;667;p16"/>
            <p:cNvGrpSpPr/>
            <p:nvPr/>
          </p:nvGrpSpPr>
          <p:grpSpPr>
            <a:xfrm>
              <a:off x="-923150" y="4796551"/>
              <a:ext cx="4558967" cy="134100"/>
              <a:chOff x="796100" y="3019701"/>
              <a:chExt cx="4558967" cy="134100"/>
            </a:xfrm>
          </p:grpSpPr>
          <p:sp>
            <p:nvSpPr>
              <p:cNvPr id="668" name="Google Shape;668;p16"/>
              <p:cNvSpPr/>
              <p:nvPr/>
            </p:nvSpPr>
            <p:spPr>
              <a:xfrm>
                <a:off x="5220967" y="3019701"/>
                <a:ext cx="134100" cy="134100"/>
              </a:xfrm>
              <a:prstGeom prst="ellipse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669" name="Google Shape;669;p16"/>
              <p:cNvCxnSpPr/>
              <p:nvPr/>
            </p:nvCxnSpPr>
            <p:spPr>
              <a:xfrm>
                <a:off x="796100" y="3086750"/>
                <a:ext cx="4462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70" name="Google Shape;670;p16"/>
              <p:cNvSpPr/>
              <p:nvPr/>
            </p:nvSpPr>
            <p:spPr>
              <a:xfrm>
                <a:off x="5251079" y="3049843"/>
                <a:ext cx="73800" cy="738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0_1_1"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673" name="Google Shape;673;p17"/>
          <p:cNvGrpSpPr/>
          <p:nvPr/>
        </p:nvGrpSpPr>
        <p:grpSpPr>
          <a:xfrm>
            <a:off x="-2176650" y="-112745"/>
            <a:ext cx="4680670" cy="5935195"/>
            <a:chOff x="-2176650" y="-112745"/>
            <a:chExt cx="4680670" cy="5935195"/>
          </a:xfrm>
        </p:grpSpPr>
        <p:grpSp>
          <p:nvGrpSpPr>
            <p:cNvPr id="674" name="Google Shape;674;p17"/>
            <p:cNvGrpSpPr/>
            <p:nvPr/>
          </p:nvGrpSpPr>
          <p:grpSpPr>
            <a:xfrm>
              <a:off x="-2176650" y="-112745"/>
              <a:ext cx="4680670" cy="5935195"/>
              <a:chOff x="-2176650" y="-112745"/>
              <a:chExt cx="4680670" cy="5935195"/>
            </a:xfrm>
          </p:grpSpPr>
          <p:sp>
            <p:nvSpPr>
              <p:cNvPr id="675" name="Google Shape;675;p17"/>
              <p:cNvSpPr/>
              <p:nvPr/>
            </p:nvSpPr>
            <p:spPr>
              <a:xfrm rot="-2700000">
                <a:off x="-1523974" y="2178291"/>
                <a:ext cx="2925242" cy="3057723"/>
              </a:xfrm>
              <a:custGeom>
                <a:rect b="b" l="l" r="r" t="t"/>
                <a:pathLst>
                  <a:path extrusionOk="0" h="74550" w="71320">
                    <a:moveTo>
                      <a:pt x="71091" y="0"/>
                    </a:moveTo>
                    <a:lnTo>
                      <a:pt x="59679" y="11397"/>
                    </a:lnTo>
                    <a:lnTo>
                      <a:pt x="54895" y="11397"/>
                    </a:lnTo>
                    <a:lnTo>
                      <a:pt x="41015" y="25307"/>
                    </a:lnTo>
                    <a:lnTo>
                      <a:pt x="40954" y="25337"/>
                    </a:lnTo>
                    <a:lnTo>
                      <a:pt x="40954" y="42325"/>
                    </a:lnTo>
                    <a:lnTo>
                      <a:pt x="31767" y="51528"/>
                    </a:lnTo>
                    <a:lnTo>
                      <a:pt x="31721" y="51574"/>
                    </a:lnTo>
                    <a:lnTo>
                      <a:pt x="31721" y="59237"/>
                    </a:lnTo>
                    <a:lnTo>
                      <a:pt x="22824" y="68135"/>
                    </a:lnTo>
                    <a:lnTo>
                      <a:pt x="6186" y="68135"/>
                    </a:lnTo>
                    <a:lnTo>
                      <a:pt x="0" y="74321"/>
                    </a:lnTo>
                    <a:lnTo>
                      <a:pt x="229" y="74549"/>
                    </a:lnTo>
                    <a:lnTo>
                      <a:pt x="6323" y="68455"/>
                    </a:lnTo>
                    <a:lnTo>
                      <a:pt x="22945" y="68455"/>
                    </a:lnTo>
                    <a:lnTo>
                      <a:pt x="31980" y="59420"/>
                    </a:lnTo>
                    <a:lnTo>
                      <a:pt x="32026" y="59374"/>
                    </a:lnTo>
                    <a:lnTo>
                      <a:pt x="32026" y="51695"/>
                    </a:lnTo>
                    <a:lnTo>
                      <a:pt x="41229" y="42508"/>
                    </a:lnTo>
                    <a:lnTo>
                      <a:pt x="41259" y="42463"/>
                    </a:lnTo>
                    <a:lnTo>
                      <a:pt x="41259" y="25475"/>
                    </a:lnTo>
                    <a:lnTo>
                      <a:pt x="55032" y="11732"/>
                    </a:lnTo>
                    <a:lnTo>
                      <a:pt x="59786" y="11732"/>
                    </a:lnTo>
                    <a:lnTo>
                      <a:pt x="71320" y="213"/>
                    </a:lnTo>
                    <a:lnTo>
                      <a:pt x="71091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76" name="Google Shape;676;p17"/>
              <p:cNvGrpSpPr/>
              <p:nvPr/>
            </p:nvGrpSpPr>
            <p:grpSpPr>
              <a:xfrm rot="-2700000">
                <a:off x="10491" y="4440580"/>
                <a:ext cx="582044" cy="582419"/>
                <a:chOff x="959750" y="3039275"/>
                <a:chExt cx="582050" cy="582425"/>
              </a:xfrm>
            </p:grpSpPr>
            <p:sp>
              <p:nvSpPr>
                <p:cNvPr id="677" name="Google Shape;677;p17"/>
                <p:cNvSpPr/>
                <p:nvPr/>
              </p:nvSpPr>
              <p:spPr>
                <a:xfrm>
                  <a:off x="959750" y="3498275"/>
                  <a:ext cx="123450" cy="123425"/>
                </a:xfrm>
                <a:custGeom>
                  <a:rect b="b" l="l" r="r" t="t"/>
                  <a:pathLst>
                    <a:path extrusionOk="0" h="4937" w="4938">
                      <a:moveTo>
                        <a:pt x="1403" y="0"/>
                      </a:moveTo>
                      <a:lnTo>
                        <a:pt x="1" y="1402"/>
                      </a:lnTo>
                      <a:lnTo>
                        <a:pt x="3536" y="4937"/>
                      </a:lnTo>
                      <a:lnTo>
                        <a:pt x="4937" y="3535"/>
                      </a:lnTo>
                      <a:lnTo>
                        <a:pt x="140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  <a:alpha val="37270"/>
                      </a:srgbClr>
                    </a:gs>
                    <a:gs pos="100000">
                      <a:srgbClr val="FFFFFF">
                        <a:alpha val="0"/>
                        <a:alpha val="37270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8" name="Google Shape;678;p17"/>
                <p:cNvSpPr/>
                <p:nvPr/>
              </p:nvSpPr>
              <p:spPr>
                <a:xfrm>
                  <a:off x="1035950" y="3421700"/>
                  <a:ext cx="123425" cy="123825"/>
                </a:xfrm>
                <a:custGeom>
                  <a:rect b="b" l="l" r="r" t="t"/>
                  <a:pathLst>
                    <a:path extrusionOk="0" h="4953" w="4937">
                      <a:moveTo>
                        <a:pt x="1402" y="1"/>
                      </a:moveTo>
                      <a:lnTo>
                        <a:pt x="0" y="1403"/>
                      </a:lnTo>
                      <a:lnTo>
                        <a:pt x="3535" y="4952"/>
                      </a:lnTo>
                      <a:lnTo>
                        <a:pt x="4937" y="3551"/>
                      </a:lnTo>
                      <a:lnTo>
                        <a:pt x="1402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  <a:alpha val="37270"/>
                      </a:srgbClr>
                    </a:gs>
                    <a:gs pos="100000">
                      <a:srgbClr val="FFFFFF">
                        <a:alpha val="0"/>
                        <a:alpha val="37270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9" name="Google Shape;679;p17"/>
                <p:cNvSpPr/>
                <p:nvPr/>
              </p:nvSpPr>
              <p:spPr>
                <a:xfrm>
                  <a:off x="1112500" y="3345525"/>
                  <a:ext cx="123825" cy="123450"/>
                </a:xfrm>
                <a:custGeom>
                  <a:rect b="b" l="l" r="r" t="t"/>
                  <a:pathLst>
                    <a:path extrusionOk="0" h="4938" w="4953">
                      <a:moveTo>
                        <a:pt x="1402" y="1"/>
                      </a:moveTo>
                      <a:lnTo>
                        <a:pt x="1" y="1402"/>
                      </a:lnTo>
                      <a:lnTo>
                        <a:pt x="3551" y="4937"/>
                      </a:lnTo>
                      <a:lnTo>
                        <a:pt x="4952" y="3535"/>
                      </a:lnTo>
                      <a:lnTo>
                        <a:pt x="1402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  <a:alpha val="37270"/>
                      </a:srgbClr>
                    </a:gs>
                    <a:gs pos="100000">
                      <a:srgbClr val="FFFFFF">
                        <a:alpha val="0"/>
                        <a:alpha val="37270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0" name="Google Shape;680;p17"/>
                <p:cNvSpPr/>
                <p:nvPr/>
              </p:nvSpPr>
              <p:spPr>
                <a:xfrm>
                  <a:off x="1188675" y="3268975"/>
                  <a:ext cx="123825" cy="123425"/>
                </a:xfrm>
                <a:custGeom>
                  <a:rect b="b" l="l" r="r" t="t"/>
                  <a:pathLst>
                    <a:path extrusionOk="0" h="4937" w="4953">
                      <a:moveTo>
                        <a:pt x="1402" y="0"/>
                      </a:moveTo>
                      <a:lnTo>
                        <a:pt x="1" y="1402"/>
                      </a:lnTo>
                      <a:lnTo>
                        <a:pt x="3551" y="4937"/>
                      </a:lnTo>
                      <a:lnTo>
                        <a:pt x="4952" y="3550"/>
                      </a:lnTo>
                      <a:lnTo>
                        <a:pt x="140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  <a:alpha val="37270"/>
                      </a:srgbClr>
                    </a:gs>
                    <a:gs pos="100000">
                      <a:srgbClr val="FFFFFF">
                        <a:alpha val="0"/>
                        <a:alpha val="37270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1" name="Google Shape;681;p17"/>
                <p:cNvSpPr/>
                <p:nvPr/>
              </p:nvSpPr>
              <p:spPr>
                <a:xfrm>
                  <a:off x="1265625" y="3192800"/>
                  <a:ext cx="123425" cy="123425"/>
                </a:xfrm>
                <a:custGeom>
                  <a:rect b="b" l="l" r="r" t="t"/>
                  <a:pathLst>
                    <a:path extrusionOk="0" h="4937" w="4937">
                      <a:moveTo>
                        <a:pt x="1402" y="0"/>
                      </a:moveTo>
                      <a:lnTo>
                        <a:pt x="0" y="1386"/>
                      </a:lnTo>
                      <a:lnTo>
                        <a:pt x="3535" y="4936"/>
                      </a:lnTo>
                      <a:lnTo>
                        <a:pt x="4937" y="3535"/>
                      </a:lnTo>
                      <a:lnTo>
                        <a:pt x="140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  <a:alpha val="37270"/>
                      </a:srgbClr>
                    </a:gs>
                    <a:gs pos="100000">
                      <a:srgbClr val="FFFFFF">
                        <a:alpha val="0"/>
                        <a:alpha val="37270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2" name="Google Shape;682;p17"/>
                <p:cNvSpPr/>
                <p:nvPr/>
              </p:nvSpPr>
              <p:spPr>
                <a:xfrm>
                  <a:off x="1341800" y="3116225"/>
                  <a:ext cx="123450" cy="123450"/>
                </a:xfrm>
                <a:custGeom>
                  <a:rect b="b" l="l" r="r" t="t"/>
                  <a:pathLst>
                    <a:path extrusionOk="0" h="4938" w="4938">
                      <a:moveTo>
                        <a:pt x="1402" y="1"/>
                      </a:moveTo>
                      <a:lnTo>
                        <a:pt x="1" y="1402"/>
                      </a:lnTo>
                      <a:lnTo>
                        <a:pt x="3535" y="4937"/>
                      </a:lnTo>
                      <a:lnTo>
                        <a:pt x="4937" y="3535"/>
                      </a:lnTo>
                      <a:lnTo>
                        <a:pt x="1402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  <a:alpha val="37270"/>
                      </a:srgbClr>
                    </a:gs>
                    <a:gs pos="100000">
                      <a:srgbClr val="FFFFFF">
                        <a:alpha val="0"/>
                        <a:alpha val="37270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3" name="Google Shape;683;p17"/>
                <p:cNvSpPr/>
                <p:nvPr/>
              </p:nvSpPr>
              <p:spPr>
                <a:xfrm>
                  <a:off x="1418375" y="3039275"/>
                  <a:ext cx="123425" cy="123825"/>
                </a:xfrm>
                <a:custGeom>
                  <a:rect b="b" l="l" r="r" t="t"/>
                  <a:pathLst>
                    <a:path extrusionOk="0" h="4953" w="4937">
                      <a:moveTo>
                        <a:pt x="1387" y="1"/>
                      </a:moveTo>
                      <a:lnTo>
                        <a:pt x="0" y="1403"/>
                      </a:lnTo>
                      <a:lnTo>
                        <a:pt x="3535" y="4953"/>
                      </a:lnTo>
                      <a:lnTo>
                        <a:pt x="4936" y="3551"/>
                      </a:lnTo>
                      <a:lnTo>
                        <a:pt x="1387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  <a:alpha val="37270"/>
                      </a:srgbClr>
                    </a:gs>
                    <a:gs pos="100000">
                      <a:srgbClr val="FFFFFF">
                        <a:alpha val="0"/>
                        <a:alpha val="37270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84" name="Google Shape;684;p17"/>
              <p:cNvGrpSpPr/>
              <p:nvPr/>
            </p:nvGrpSpPr>
            <p:grpSpPr>
              <a:xfrm rot="-2700000">
                <a:off x="-183259" y="2704590"/>
                <a:ext cx="582044" cy="582419"/>
                <a:chOff x="959750" y="3039275"/>
                <a:chExt cx="582050" cy="582425"/>
              </a:xfrm>
            </p:grpSpPr>
            <p:sp>
              <p:nvSpPr>
                <p:cNvPr id="685" name="Google Shape;685;p17"/>
                <p:cNvSpPr/>
                <p:nvPr/>
              </p:nvSpPr>
              <p:spPr>
                <a:xfrm>
                  <a:off x="959750" y="3498275"/>
                  <a:ext cx="123450" cy="123425"/>
                </a:xfrm>
                <a:custGeom>
                  <a:rect b="b" l="l" r="r" t="t"/>
                  <a:pathLst>
                    <a:path extrusionOk="0" h="4937" w="4938">
                      <a:moveTo>
                        <a:pt x="1403" y="0"/>
                      </a:moveTo>
                      <a:lnTo>
                        <a:pt x="1" y="1402"/>
                      </a:lnTo>
                      <a:lnTo>
                        <a:pt x="3536" y="4937"/>
                      </a:lnTo>
                      <a:lnTo>
                        <a:pt x="4937" y="3535"/>
                      </a:lnTo>
                      <a:lnTo>
                        <a:pt x="140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37270"/>
                      </a:schemeClr>
                    </a:gs>
                    <a:gs pos="78000">
                      <a:schemeClr val="lt1">
                        <a:alpha val="37270"/>
                      </a:schemeClr>
                    </a:gs>
                    <a:gs pos="100000">
                      <a:schemeClr val="lt1">
                        <a:alpha val="3727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6" name="Google Shape;686;p17"/>
                <p:cNvSpPr/>
                <p:nvPr/>
              </p:nvSpPr>
              <p:spPr>
                <a:xfrm>
                  <a:off x="1035950" y="3421700"/>
                  <a:ext cx="123425" cy="123825"/>
                </a:xfrm>
                <a:custGeom>
                  <a:rect b="b" l="l" r="r" t="t"/>
                  <a:pathLst>
                    <a:path extrusionOk="0" h="4953" w="4937">
                      <a:moveTo>
                        <a:pt x="1402" y="1"/>
                      </a:moveTo>
                      <a:lnTo>
                        <a:pt x="0" y="1403"/>
                      </a:lnTo>
                      <a:lnTo>
                        <a:pt x="3535" y="4952"/>
                      </a:lnTo>
                      <a:lnTo>
                        <a:pt x="4937" y="3551"/>
                      </a:lnTo>
                      <a:lnTo>
                        <a:pt x="1402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37270"/>
                      </a:schemeClr>
                    </a:gs>
                    <a:gs pos="78000">
                      <a:schemeClr val="lt1">
                        <a:alpha val="37270"/>
                      </a:schemeClr>
                    </a:gs>
                    <a:gs pos="100000">
                      <a:schemeClr val="lt1">
                        <a:alpha val="3727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7" name="Google Shape;687;p17"/>
                <p:cNvSpPr/>
                <p:nvPr/>
              </p:nvSpPr>
              <p:spPr>
                <a:xfrm>
                  <a:off x="1112500" y="3345525"/>
                  <a:ext cx="123825" cy="123450"/>
                </a:xfrm>
                <a:custGeom>
                  <a:rect b="b" l="l" r="r" t="t"/>
                  <a:pathLst>
                    <a:path extrusionOk="0" h="4938" w="4953">
                      <a:moveTo>
                        <a:pt x="1402" y="1"/>
                      </a:moveTo>
                      <a:lnTo>
                        <a:pt x="1" y="1402"/>
                      </a:lnTo>
                      <a:lnTo>
                        <a:pt x="3551" y="4937"/>
                      </a:lnTo>
                      <a:lnTo>
                        <a:pt x="4952" y="3535"/>
                      </a:lnTo>
                      <a:lnTo>
                        <a:pt x="1402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37270"/>
                      </a:schemeClr>
                    </a:gs>
                    <a:gs pos="78000">
                      <a:schemeClr val="lt1">
                        <a:alpha val="37270"/>
                      </a:schemeClr>
                    </a:gs>
                    <a:gs pos="100000">
                      <a:schemeClr val="lt1">
                        <a:alpha val="3727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8" name="Google Shape;688;p17"/>
                <p:cNvSpPr/>
                <p:nvPr/>
              </p:nvSpPr>
              <p:spPr>
                <a:xfrm>
                  <a:off x="1188675" y="3268975"/>
                  <a:ext cx="123825" cy="123425"/>
                </a:xfrm>
                <a:custGeom>
                  <a:rect b="b" l="l" r="r" t="t"/>
                  <a:pathLst>
                    <a:path extrusionOk="0" h="4937" w="4953">
                      <a:moveTo>
                        <a:pt x="1402" y="0"/>
                      </a:moveTo>
                      <a:lnTo>
                        <a:pt x="1" y="1402"/>
                      </a:lnTo>
                      <a:lnTo>
                        <a:pt x="3551" y="4937"/>
                      </a:lnTo>
                      <a:lnTo>
                        <a:pt x="4952" y="3550"/>
                      </a:lnTo>
                      <a:lnTo>
                        <a:pt x="140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37270"/>
                      </a:schemeClr>
                    </a:gs>
                    <a:gs pos="78000">
                      <a:schemeClr val="lt1">
                        <a:alpha val="37270"/>
                      </a:schemeClr>
                    </a:gs>
                    <a:gs pos="100000">
                      <a:schemeClr val="lt1">
                        <a:alpha val="3727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9" name="Google Shape;689;p17"/>
                <p:cNvSpPr/>
                <p:nvPr/>
              </p:nvSpPr>
              <p:spPr>
                <a:xfrm>
                  <a:off x="1265625" y="3192800"/>
                  <a:ext cx="123425" cy="123425"/>
                </a:xfrm>
                <a:custGeom>
                  <a:rect b="b" l="l" r="r" t="t"/>
                  <a:pathLst>
                    <a:path extrusionOk="0" h="4937" w="4937">
                      <a:moveTo>
                        <a:pt x="1402" y="0"/>
                      </a:moveTo>
                      <a:lnTo>
                        <a:pt x="0" y="1386"/>
                      </a:lnTo>
                      <a:lnTo>
                        <a:pt x="3535" y="4936"/>
                      </a:lnTo>
                      <a:lnTo>
                        <a:pt x="4937" y="3535"/>
                      </a:lnTo>
                      <a:lnTo>
                        <a:pt x="140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37270"/>
                      </a:schemeClr>
                    </a:gs>
                    <a:gs pos="78000">
                      <a:schemeClr val="lt1">
                        <a:alpha val="37270"/>
                      </a:schemeClr>
                    </a:gs>
                    <a:gs pos="100000">
                      <a:schemeClr val="lt1">
                        <a:alpha val="3727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0" name="Google Shape;690;p17"/>
                <p:cNvSpPr/>
                <p:nvPr/>
              </p:nvSpPr>
              <p:spPr>
                <a:xfrm>
                  <a:off x="1341800" y="3116225"/>
                  <a:ext cx="123450" cy="123450"/>
                </a:xfrm>
                <a:custGeom>
                  <a:rect b="b" l="l" r="r" t="t"/>
                  <a:pathLst>
                    <a:path extrusionOk="0" h="4938" w="4938">
                      <a:moveTo>
                        <a:pt x="1402" y="1"/>
                      </a:moveTo>
                      <a:lnTo>
                        <a:pt x="1" y="1402"/>
                      </a:lnTo>
                      <a:lnTo>
                        <a:pt x="3535" y="4937"/>
                      </a:lnTo>
                      <a:lnTo>
                        <a:pt x="4937" y="3535"/>
                      </a:lnTo>
                      <a:lnTo>
                        <a:pt x="1402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37270"/>
                      </a:schemeClr>
                    </a:gs>
                    <a:gs pos="78000">
                      <a:schemeClr val="lt1">
                        <a:alpha val="37270"/>
                      </a:schemeClr>
                    </a:gs>
                    <a:gs pos="100000">
                      <a:schemeClr val="lt1">
                        <a:alpha val="3727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1" name="Google Shape;691;p17"/>
                <p:cNvSpPr/>
                <p:nvPr/>
              </p:nvSpPr>
              <p:spPr>
                <a:xfrm>
                  <a:off x="1418375" y="3039275"/>
                  <a:ext cx="123425" cy="123825"/>
                </a:xfrm>
                <a:custGeom>
                  <a:rect b="b" l="l" r="r" t="t"/>
                  <a:pathLst>
                    <a:path extrusionOk="0" h="4953" w="4937">
                      <a:moveTo>
                        <a:pt x="1387" y="1"/>
                      </a:moveTo>
                      <a:lnTo>
                        <a:pt x="0" y="1403"/>
                      </a:lnTo>
                      <a:lnTo>
                        <a:pt x="3535" y="4953"/>
                      </a:lnTo>
                      <a:lnTo>
                        <a:pt x="4936" y="3551"/>
                      </a:lnTo>
                      <a:lnTo>
                        <a:pt x="1387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37270"/>
                      </a:schemeClr>
                    </a:gs>
                    <a:gs pos="78000">
                      <a:schemeClr val="lt1">
                        <a:alpha val="37270"/>
                      </a:schemeClr>
                    </a:gs>
                    <a:gs pos="100000">
                      <a:schemeClr val="lt1">
                        <a:alpha val="3727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692" name="Google Shape;692;p17"/>
              <p:cNvSpPr/>
              <p:nvPr/>
            </p:nvSpPr>
            <p:spPr>
              <a:xfrm flipH="1" rot="2700000">
                <a:off x="-1073899" y="473691"/>
                <a:ext cx="2925242" cy="3057723"/>
              </a:xfrm>
              <a:custGeom>
                <a:rect b="b" l="l" r="r" t="t"/>
                <a:pathLst>
                  <a:path extrusionOk="0" h="74550" w="71320">
                    <a:moveTo>
                      <a:pt x="71091" y="0"/>
                    </a:moveTo>
                    <a:lnTo>
                      <a:pt x="59679" y="11397"/>
                    </a:lnTo>
                    <a:lnTo>
                      <a:pt x="54895" y="11397"/>
                    </a:lnTo>
                    <a:lnTo>
                      <a:pt x="41015" y="25307"/>
                    </a:lnTo>
                    <a:lnTo>
                      <a:pt x="40954" y="25337"/>
                    </a:lnTo>
                    <a:lnTo>
                      <a:pt x="40954" y="42325"/>
                    </a:lnTo>
                    <a:lnTo>
                      <a:pt x="31767" y="51528"/>
                    </a:lnTo>
                    <a:lnTo>
                      <a:pt x="31721" y="51574"/>
                    </a:lnTo>
                    <a:lnTo>
                      <a:pt x="31721" y="59237"/>
                    </a:lnTo>
                    <a:lnTo>
                      <a:pt x="22824" y="68135"/>
                    </a:lnTo>
                    <a:lnTo>
                      <a:pt x="6186" y="68135"/>
                    </a:lnTo>
                    <a:lnTo>
                      <a:pt x="0" y="74321"/>
                    </a:lnTo>
                    <a:lnTo>
                      <a:pt x="229" y="74549"/>
                    </a:lnTo>
                    <a:lnTo>
                      <a:pt x="6323" y="68455"/>
                    </a:lnTo>
                    <a:lnTo>
                      <a:pt x="22945" y="68455"/>
                    </a:lnTo>
                    <a:lnTo>
                      <a:pt x="31980" y="59420"/>
                    </a:lnTo>
                    <a:lnTo>
                      <a:pt x="32026" y="59374"/>
                    </a:lnTo>
                    <a:lnTo>
                      <a:pt x="32026" y="51695"/>
                    </a:lnTo>
                    <a:lnTo>
                      <a:pt x="41229" y="42508"/>
                    </a:lnTo>
                    <a:lnTo>
                      <a:pt x="41259" y="42463"/>
                    </a:lnTo>
                    <a:lnTo>
                      <a:pt x="41259" y="25475"/>
                    </a:lnTo>
                    <a:lnTo>
                      <a:pt x="55032" y="11732"/>
                    </a:lnTo>
                    <a:lnTo>
                      <a:pt x="59786" y="11732"/>
                    </a:lnTo>
                    <a:lnTo>
                      <a:pt x="71320" y="213"/>
                    </a:lnTo>
                    <a:lnTo>
                      <a:pt x="7109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93" name="Google Shape;693;p17"/>
            <p:cNvGrpSpPr/>
            <p:nvPr/>
          </p:nvGrpSpPr>
          <p:grpSpPr>
            <a:xfrm>
              <a:off x="-234425" y="3727550"/>
              <a:ext cx="439200" cy="439100"/>
              <a:chOff x="1101075" y="2142375"/>
              <a:chExt cx="439200" cy="439100"/>
            </a:xfrm>
          </p:grpSpPr>
          <p:sp>
            <p:nvSpPr>
              <p:cNvPr id="694" name="Google Shape;694;p17"/>
              <p:cNvSpPr/>
              <p:nvPr/>
            </p:nvSpPr>
            <p:spPr>
              <a:xfrm>
                <a:off x="1101075" y="2142375"/>
                <a:ext cx="439200" cy="439100"/>
              </a:xfrm>
              <a:custGeom>
                <a:rect b="b" l="l" r="r" t="t"/>
                <a:pathLst>
                  <a:path extrusionOk="0" h="17564" w="17568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5" name="Google Shape;695;p17"/>
              <p:cNvSpPr/>
              <p:nvPr/>
            </p:nvSpPr>
            <p:spPr>
              <a:xfrm>
                <a:off x="1189450" y="2242350"/>
                <a:ext cx="262850" cy="239700"/>
              </a:xfrm>
              <a:custGeom>
                <a:rect b="b" l="l" r="r" t="t"/>
                <a:pathLst>
                  <a:path extrusionOk="0" h="9588" w="10514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96" name="Google Shape;696;p17"/>
            <p:cNvGrpSpPr/>
            <p:nvPr/>
          </p:nvGrpSpPr>
          <p:grpSpPr>
            <a:xfrm rot="10800000">
              <a:off x="713225" y="4931225"/>
              <a:ext cx="439200" cy="439100"/>
              <a:chOff x="1101075" y="2142375"/>
              <a:chExt cx="439200" cy="439100"/>
            </a:xfrm>
          </p:grpSpPr>
          <p:sp>
            <p:nvSpPr>
              <p:cNvPr id="697" name="Google Shape;697;p17"/>
              <p:cNvSpPr/>
              <p:nvPr/>
            </p:nvSpPr>
            <p:spPr>
              <a:xfrm>
                <a:off x="1101075" y="2142375"/>
                <a:ext cx="439200" cy="439100"/>
              </a:xfrm>
              <a:custGeom>
                <a:rect b="b" l="l" r="r" t="t"/>
                <a:pathLst>
                  <a:path extrusionOk="0" h="17564" w="17568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8" name="Google Shape;698;p17"/>
              <p:cNvSpPr/>
              <p:nvPr/>
            </p:nvSpPr>
            <p:spPr>
              <a:xfrm>
                <a:off x="1189450" y="2242350"/>
                <a:ext cx="262850" cy="239700"/>
              </a:xfrm>
              <a:custGeom>
                <a:rect b="b" l="l" r="r" t="t"/>
                <a:pathLst>
                  <a:path extrusionOk="0" h="9588" w="10514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99" name="Google Shape;699;p17"/>
          <p:cNvGrpSpPr/>
          <p:nvPr/>
        </p:nvGrpSpPr>
        <p:grpSpPr>
          <a:xfrm>
            <a:off x="6642300" y="-415701"/>
            <a:ext cx="4558967" cy="1887075"/>
            <a:chOff x="6566100" y="-415701"/>
            <a:chExt cx="4558967" cy="1887075"/>
          </a:xfrm>
        </p:grpSpPr>
        <p:pic>
          <p:nvPicPr>
            <p:cNvPr id="700" name="Google Shape;700;p17"/>
            <p:cNvPicPr preferRelativeResize="0"/>
            <p:nvPr/>
          </p:nvPicPr>
          <p:blipFill rotWithShape="1">
            <a:blip r:embed="rId2">
              <a:alphaModFix/>
            </a:blip>
            <a:srcRect b="26177" l="16960" r="7121" t="24718"/>
            <a:stretch/>
          </p:blipFill>
          <p:spPr>
            <a:xfrm>
              <a:off x="8278550" y="-392375"/>
              <a:ext cx="2441950" cy="18637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01" name="Google Shape;701;p17"/>
            <p:cNvGrpSpPr/>
            <p:nvPr/>
          </p:nvGrpSpPr>
          <p:grpSpPr>
            <a:xfrm rot="5400000">
              <a:off x="7714062" y="-991384"/>
              <a:ext cx="1433417" cy="2584783"/>
              <a:chOff x="-363163" y="-645596"/>
              <a:chExt cx="1433417" cy="2584783"/>
            </a:xfrm>
          </p:grpSpPr>
          <p:grpSp>
            <p:nvGrpSpPr>
              <p:cNvPr id="702" name="Google Shape;702;p17"/>
              <p:cNvGrpSpPr/>
              <p:nvPr/>
            </p:nvGrpSpPr>
            <p:grpSpPr>
              <a:xfrm rot="10800000">
                <a:off x="-64595" y="-645596"/>
                <a:ext cx="1134849" cy="2370191"/>
                <a:chOff x="-575575" y="3685599"/>
                <a:chExt cx="1421048" cy="2967932"/>
              </a:xfrm>
            </p:grpSpPr>
            <p:sp>
              <p:nvSpPr>
                <p:cNvPr id="703" name="Google Shape;703;p17"/>
                <p:cNvSpPr/>
                <p:nvPr/>
              </p:nvSpPr>
              <p:spPr>
                <a:xfrm>
                  <a:off x="-575575" y="3685599"/>
                  <a:ext cx="1421047" cy="2833357"/>
                </a:xfrm>
                <a:custGeom>
                  <a:rect b="b" l="l" r="r" t="t"/>
                  <a:pathLst>
                    <a:path extrusionOk="0" h="69081" w="34647">
                      <a:moveTo>
                        <a:pt x="34434" y="1"/>
                      </a:moveTo>
                      <a:lnTo>
                        <a:pt x="25429" y="8990"/>
                      </a:lnTo>
                      <a:lnTo>
                        <a:pt x="25383" y="9051"/>
                      </a:lnTo>
                      <a:lnTo>
                        <a:pt x="25383" y="32651"/>
                      </a:lnTo>
                      <a:lnTo>
                        <a:pt x="15130" y="42920"/>
                      </a:lnTo>
                      <a:lnTo>
                        <a:pt x="15084" y="42951"/>
                      </a:lnTo>
                      <a:lnTo>
                        <a:pt x="15084" y="60472"/>
                      </a:lnTo>
                      <a:lnTo>
                        <a:pt x="9614" y="65957"/>
                      </a:lnTo>
                      <a:lnTo>
                        <a:pt x="0" y="65957"/>
                      </a:lnTo>
                      <a:lnTo>
                        <a:pt x="0" y="69080"/>
                      </a:lnTo>
                      <a:lnTo>
                        <a:pt x="320" y="69080"/>
                      </a:lnTo>
                      <a:lnTo>
                        <a:pt x="320" y="66262"/>
                      </a:lnTo>
                      <a:lnTo>
                        <a:pt x="9751" y="66262"/>
                      </a:lnTo>
                      <a:lnTo>
                        <a:pt x="15389" y="60609"/>
                      </a:lnTo>
                      <a:lnTo>
                        <a:pt x="15389" y="43088"/>
                      </a:lnTo>
                      <a:lnTo>
                        <a:pt x="25658" y="32819"/>
                      </a:lnTo>
                      <a:lnTo>
                        <a:pt x="25688" y="32788"/>
                      </a:lnTo>
                      <a:lnTo>
                        <a:pt x="25688" y="9188"/>
                      </a:lnTo>
                      <a:lnTo>
                        <a:pt x="34647" y="214"/>
                      </a:lnTo>
                      <a:lnTo>
                        <a:pt x="34434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4" name="Google Shape;704;p17"/>
                <p:cNvSpPr/>
                <p:nvPr/>
              </p:nvSpPr>
              <p:spPr>
                <a:xfrm rot="10800000">
                  <a:off x="-575573" y="3820175"/>
                  <a:ext cx="1421047" cy="2833357"/>
                </a:xfrm>
                <a:custGeom>
                  <a:rect b="b" l="l" r="r" t="t"/>
                  <a:pathLst>
                    <a:path extrusionOk="0" h="69081" w="34647">
                      <a:moveTo>
                        <a:pt x="34434" y="1"/>
                      </a:moveTo>
                      <a:lnTo>
                        <a:pt x="25429" y="8990"/>
                      </a:lnTo>
                      <a:lnTo>
                        <a:pt x="25383" y="9051"/>
                      </a:lnTo>
                      <a:lnTo>
                        <a:pt x="25383" y="32651"/>
                      </a:lnTo>
                      <a:lnTo>
                        <a:pt x="15130" y="42920"/>
                      </a:lnTo>
                      <a:lnTo>
                        <a:pt x="15084" y="42951"/>
                      </a:lnTo>
                      <a:lnTo>
                        <a:pt x="15084" y="60472"/>
                      </a:lnTo>
                      <a:lnTo>
                        <a:pt x="9614" y="65957"/>
                      </a:lnTo>
                      <a:lnTo>
                        <a:pt x="0" y="65957"/>
                      </a:lnTo>
                      <a:lnTo>
                        <a:pt x="0" y="69080"/>
                      </a:lnTo>
                      <a:lnTo>
                        <a:pt x="320" y="69080"/>
                      </a:lnTo>
                      <a:lnTo>
                        <a:pt x="320" y="66262"/>
                      </a:lnTo>
                      <a:lnTo>
                        <a:pt x="9751" y="66262"/>
                      </a:lnTo>
                      <a:lnTo>
                        <a:pt x="15389" y="60609"/>
                      </a:lnTo>
                      <a:lnTo>
                        <a:pt x="15389" y="43088"/>
                      </a:lnTo>
                      <a:lnTo>
                        <a:pt x="25658" y="32819"/>
                      </a:lnTo>
                      <a:lnTo>
                        <a:pt x="25688" y="32788"/>
                      </a:lnTo>
                      <a:lnTo>
                        <a:pt x="25688" y="9188"/>
                      </a:lnTo>
                      <a:lnTo>
                        <a:pt x="34647" y="214"/>
                      </a:lnTo>
                      <a:lnTo>
                        <a:pt x="34434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705" name="Google Shape;705;p17"/>
              <p:cNvSpPr/>
              <p:nvPr/>
            </p:nvSpPr>
            <p:spPr>
              <a:xfrm>
                <a:off x="0" y="361650"/>
                <a:ext cx="581991" cy="575861"/>
              </a:xfrm>
              <a:custGeom>
                <a:rect b="b" l="l" r="r" t="t"/>
                <a:pathLst>
                  <a:path extrusionOk="0" h="35790" w="36171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6" name="Google Shape;706;p17"/>
              <p:cNvSpPr/>
              <p:nvPr/>
            </p:nvSpPr>
            <p:spPr>
              <a:xfrm>
                <a:off x="131225" y="0"/>
                <a:ext cx="581991" cy="575861"/>
              </a:xfrm>
              <a:custGeom>
                <a:rect b="b" l="l" r="r" t="t"/>
                <a:pathLst>
                  <a:path extrusionOk="0" h="35790" w="36171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07" name="Google Shape;707;p17"/>
              <p:cNvGrpSpPr/>
              <p:nvPr/>
            </p:nvGrpSpPr>
            <p:grpSpPr>
              <a:xfrm flipH="1" rot="-2700000">
                <a:off x="-216370" y="1084101"/>
                <a:ext cx="708093" cy="708493"/>
                <a:chOff x="3678700" y="407275"/>
                <a:chExt cx="708100" cy="708500"/>
              </a:xfrm>
            </p:grpSpPr>
            <p:sp>
              <p:nvSpPr>
                <p:cNvPr id="708" name="Google Shape;708;p17"/>
                <p:cNvSpPr/>
                <p:nvPr/>
              </p:nvSpPr>
              <p:spPr>
                <a:xfrm>
                  <a:off x="3678700" y="407275"/>
                  <a:ext cx="249875" cy="249900"/>
                </a:xfrm>
                <a:custGeom>
                  <a:rect b="b" l="l" r="r" t="t"/>
                  <a:pathLst>
                    <a:path extrusionOk="0" h="9996" w="9995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9" name="Google Shape;709;p17"/>
                <p:cNvSpPr/>
                <p:nvPr/>
              </p:nvSpPr>
              <p:spPr>
                <a:xfrm>
                  <a:off x="3754875" y="483475"/>
                  <a:ext cx="249900" cy="249875"/>
                </a:xfrm>
                <a:custGeom>
                  <a:rect b="b" l="l" r="r" t="t"/>
                  <a:pathLst>
                    <a:path extrusionOk="0" h="9995" w="9996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0" name="Google Shape;710;p17"/>
                <p:cNvSpPr/>
                <p:nvPr/>
              </p:nvSpPr>
              <p:spPr>
                <a:xfrm>
                  <a:off x="3831425" y="560025"/>
                  <a:ext cx="249900" cy="249900"/>
                </a:xfrm>
                <a:custGeom>
                  <a:rect b="b" l="l" r="r" t="t"/>
                  <a:pathLst>
                    <a:path extrusionOk="0" h="9996" w="9996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1" name="Google Shape;711;p17"/>
                <p:cNvSpPr/>
                <p:nvPr/>
              </p:nvSpPr>
              <p:spPr>
                <a:xfrm>
                  <a:off x="3907625" y="636575"/>
                  <a:ext cx="249875" cy="249525"/>
                </a:xfrm>
                <a:custGeom>
                  <a:rect b="b" l="l" r="r" t="t"/>
                  <a:pathLst>
                    <a:path extrusionOk="0" h="9981" w="9995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2" name="Google Shape;712;p17"/>
                <p:cNvSpPr/>
                <p:nvPr/>
              </p:nvSpPr>
              <p:spPr>
                <a:xfrm>
                  <a:off x="3984175" y="713150"/>
                  <a:ext cx="249900" cy="249900"/>
                </a:xfrm>
                <a:custGeom>
                  <a:rect b="b" l="l" r="r" t="t"/>
                  <a:pathLst>
                    <a:path extrusionOk="0" h="9996" w="9996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3" name="Google Shape;713;p17"/>
                <p:cNvSpPr/>
                <p:nvPr/>
              </p:nvSpPr>
              <p:spPr>
                <a:xfrm>
                  <a:off x="4061125" y="789700"/>
                  <a:ext cx="249500" cy="249525"/>
                </a:xfrm>
                <a:custGeom>
                  <a:rect b="b" l="l" r="r" t="t"/>
                  <a:pathLst>
                    <a:path extrusionOk="0" h="9981" w="998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4" name="Google Shape;714;p17"/>
                <p:cNvSpPr/>
                <p:nvPr/>
              </p:nvSpPr>
              <p:spPr>
                <a:xfrm>
                  <a:off x="4136925" y="865875"/>
                  <a:ext cx="249875" cy="249900"/>
                </a:xfrm>
                <a:custGeom>
                  <a:rect b="b" l="l" r="r" t="t"/>
                  <a:pathLst>
                    <a:path extrusionOk="0" h="9996" w="9995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715" name="Google Shape;715;p17"/>
            <p:cNvGrpSpPr/>
            <p:nvPr/>
          </p:nvGrpSpPr>
          <p:grpSpPr>
            <a:xfrm rot="10800000">
              <a:off x="6566100" y="233963"/>
              <a:ext cx="4558967" cy="134100"/>
              <a:chOff x="796100" y="3019701"/>
              <a:chExt cx="4558967" cy="134100"/>
            </a:xfrm>
          </p:grpSpPr>
          <p:sp>
            <p:nvSpPr>
              <p:cNvPr id="716" name="Google Shape;716;p17"/>
              <p:cNvSpPr/>
              <p:nvPr/>
            </p:nvSpPr>
            <p:spPr>
              <a:xfrm>
                <a:off x="5220967" y="3019701"/>
                <a:ext cx="134100" cy="134100"/>
              </a:xfrm>
              <a:prstGeom prst="ellipse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17" name="Google Shape;717;p17"/>
              <p:cNvCxnSpPr/>
              <p:nvPr/>
            </p:nvCxnSpPr>
            <p:spPr>
              <a:xfrm>
                <a:off x="796100" y="3086750"/>
                <a:ext cx="4462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718" name="Google Shape;718;p17"/>
              <p:cNvSpPr/>
              <p:nvPr/>
            </p:nvSpPr>
            <p:spPr>
              <a:xfrm>
                <a:off x="5251079" y="3049843"/>
                <a:ext cx="73800" cy="738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0_1_1_1"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" name="Google Shape;720;p18"/>
          <p:cNvGrpSpPr/>
          <p:nvPr/>
        </p:nvGrpSpPr>
        <p:grpSpPr>
          <a:xfrm>
            <a:off x="5404975" y="2221118"/>
            <a:ext cx="4263000" cy="3617400"/>
            <a:chOff x="5328775" y="2221118"/>
            <a:chExt cx="4263000" cy="3617400"/>
          </a:xfrm>
        </p:grpSpPr>
        <p:sp>
          <p:nvSpPr>
            <p:cNvPr id="721" name="Google Shape;721;p18"/>
            <p:cNvSpPr/>
            <p:nvPr/>
          </p:nvSpPr>
          <p:spPr>
            <a:xfrm>
              <a:off x="5328775" y="2221118"/>
              <a:ext cx="4263000" cy="36174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22" name="Google Shape;722;p18"/>
            <p:cNvGrpSpPr/>
            <p:nvPr/>
          </p:nvGrpSpPr>
          <p:grpSpPr>
            <a:xfrm>
              <a:off x="7218100" y="4855088"/>
              <a:ext cx="931125" cy="525763"/>
              <a:chOff x="7218100" y="4855088"/>
              <a:chExt cx="931125" cy="525763"/>
            </a:xfrm>
          </p:grpSpPr>
          <p:grpSp>
            <p:nvGrpSpPr>
              <p:cNvPr id="723" name="Google Shape;723;p18"/>
              <p:cNvGrpSpPr/>
              <p:nvPr/>
            </p:nvGrpSpPr>
            <p:grpSpPr>
              <a:xfrm>
                <a:off x="7710025" y="4941750"/>
                <a:ext cx="439200" cy="439100"/>
                <a:chOff x="1101075" y="2142375"/>
                <a:chExt cx="439200" cy="439100"/>
              </a:xfrm>
            </p:grpSpPr>
            <p:sp>
              <p:nvSpPr>
                <p:cNvPr id="724" name="Google Shape;724;p18"/>
                <p:cNvSpPr/>
                <p:nvPr/>
              </p:nvSpPr>
              <p:spPr>
                <a:xfrm>
                  <a:off x="1101075" y="2142375"/>
                  <a:ext cx="439200" cy="439100"/>
                </a:xfrm>
                <a:custGeom>
                  <a:rect b="b" l="l" r="r" t="t"/>
                  <a:pathLst>
                    <a:path extrusionOk="0" h="17564" w="17568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5" name="Google Shape;725;p18"/>
                <p:cNvSpPr/>
                <p:nvPr/>
              </p:nvSpPr>
              <p:spPr>
                <a:xfrm>
                  <a:off x="1189450" y="2242350"/>
                  <a:ext cx="262850" cy="239700"/>
                </a:xfrm>
                <a:custGeom>
                  <a:rect b="b" l="l" r="r" t="t"/>
                  <a:pathLst>
                    <a:path extrusionOk="0" h="9588" w="10514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26" name="Google Shape;726;p18"/>
              <p:cNvGrpSpPr/>
              <p:nvPr/>
            </p:nvGrpSpPr>
            <p:grpSpPr>
              <a:xfrm>
                <a:off x="7218100" y="4855088"/>
                <a:ext cx="439200" cy="439100"/>
                <a:chOff x="1101075" y="2142375"/>
                <a:chExt cx="439200" cy="439100"/>
              </a:xfrm>
            </p:grpSpPr>
            <p:sp>
              <p:nvSpPr>
                <p:cNvPr id="727" name="Google Shape;727;p18"/>
                <p:cNvSpPr/>
                <p:nvPr/>
              </p:nvSpPr>
              <p:spPr>
                <a:xfrm>
                  <a:off x="1101075" y="2142375"/>
                  <a:ext cx="439200" cy="439100"/>
                </a:xfrm>
                <a:custGeom>
                  <a:rect b="b" l="l" r="r" t="t"/>
                  <a:pathLst>
                    <a:path extrusionOk="0" h="17564" w="17568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78000">
                      <a:schemeClr val="lt1"/>
                    </a:gs>
                    <a:gs pos="100000">
                      <a:schemeClr val="lt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8" name="Google Shape;728;p18"/>
                <p:cNvSpPr/>
                <p:nvPr/>
              </p:nvSpPr>
              <p:spPr>
                <a:xfrm>
                  <a:off x="1189450" y="2242350"/>
                  <a:ext cx="262850" cy="239700"/>
                </a:xfrm>
                <a:custGeom>
                  <a:rect b="b" l="l" r="r" t="t"/>
                  <a:pathLst>
                    <a:path extrusionOk="0" h="9588" w="10514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78000">
                      <a:schemeClr val="lt1"/>
                    </a:gs>
                    <a:gs pos="100000">
                      <a:schemeClr val="lt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729" name="Google Shape;729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730" name="Google Shape;730;p18"/>
          <p:cNvGrpSpPr/>
          <p:nvPr/>
        </p:nvGrpSpPr>
        <p:grpSpPr>
          <a:xfrm>
            <a:off x="-2175000" y="3012192"/>
            <a:ext cx="3701086" cy="3345172"/>
            <a:chOff x="-1886500" y="2599117"/>
            <a:chExt cx="3701086" cy="3345172"/>
          </a:xfrm>
        </p:grpSpPr>
        <p:pic>
          <p:nvPicPr>
            <p:cNvPr id="731" name="Google Shape;731;p18"/>
            <p:cNvPicPr preferRelativeResize="0"/>
            <p:nvPr/>
          </p:nvPicPr>
          <p:blipFill rotWithShape="1">
            <a:blip r:embed="rId2">
              <a:alphaModFix/>
            </a:blip>
            <a:srcRect b="26177" l="16960" r="7121" t="24718"/>
            <a:stretch/>
          </p:blipFill>
          <p:spPr>
            <a:xfrm rot="10800000">
              <a:off x="-1886500" y="3119537"/>
              <a:ext cx="3701086" cy="28247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2" name="Google Shape;732;p18"/>
            <p:cNvSpPr/>
            <p:nvPr/>
          </p:nvSpPr>
          <p:spPr>
            <a:xfrm rot="10800000">
              <a:off x="-402274" y="2599117"/>
              <a:ext cx="1201697" cy="2824744"/>
            </a:xfrm>
            <a:custGeom>
              <a:rect b="b" l="l" r="r" t="t"/>
              <a:pathLst>
                <a:path extrusionOk="0" h="56267" w="23937">
                  <a:moveTo>
                    <a:pt x="12997" y="1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64"/>
                    <a:pt x="23632" y="11321"/>
                    <a:pt x="23632" y="11808"/>
                  </a:cubicBezTo>
                  <a:cubicBezTo>
                    <a:pt x="23632" y="12311"/>
                    <a:pt x="23434" y="12768"/>
                    <a:pt x="23098" y="13104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5"/>
                  </a:lnTo>
                  <a:cubicBezTo>
                    <a:pt x="16547" y="11489"/>
                    <a:pt x="16029" y="11260"/>
                    <a:pt x="15435" y="11260"/>
                  </a:cubicBezTo>
                  <a:cubicBezTo>
                    <a:pt x="14841" y="11260"/>
                    <a:pt x="14307" y="11489"/>
                    <a:pt x="13911" y="11885"/>
                  </a:cubicBezTo>
                  <a:lnTo>
                    <a:pt x="12525" y="13271"/>
                  </a:lnTo>
                  <a:cubicBezTo>
                    <a:pt x="12129" y="13698"/>
                    <a:pt x="11900" y="14231"/>
                    <a:pt x="11900" y="14795"/>
                  </a:cubicBezTo>
                  <a:cubicBezTo>
                    <a:pt x="11900" y="15374"/>
                    <a:pt x="12129" y="15922"/>
                    <a:pt x="12525" y="16318"/>
                  </a:cubicBezTo>
                  <a:cubicBezTo>
                    <a:pt x="12860" y="16669"/>
                    <a:pt x="13058" y="17126"/>
                    <a:pt x="13058" y="17629"/>
                  </a:cubicBezTo>
                  <a:cubicBezTo>
                    <a:pt x="13058" y="18116"/>
                    <a:pt x="12860" y="18573"/>
                    <a:pt x="12525" y="18924"/>
                  </a:cubicBezTo>
                  <a:lnTo>
                    <a:pt x="11489" y="19944"/>
                  </a:lnTo>
                  <a:cubicBezTo>
                    <a:pt x="11154" y="20295"/>
                    <a:pt x="10696" y="20478"/>
                    <a:pt x="10209" y="20478"/>
                  </a:cubicBezTo>
                  <a:lnTo>
                    <a:pt x="9569" y="20478"/>
                  </a:lnTo>
                  <a:cubicBezTo>
                    <a:pt x="8990" y="20478"/>
                    <a:pt x="8457" y="20706"/>
                    <a:pt x="8045" y="21102"/>
                  </a:cubicBezTo>
                  <a:lnTo>
                    <a:pt x="3353" y="25810"/>
                  </a:lnTo>
                  <a:cubicBezTo>
                    <a:pt x="2515" y="26648"/>
                    <a:pt x="2515" y="28004"/>
                    <a:pt x="3353" y="28842"/>
                  </a:cubicBezTo>
                  <a:lnTo>
                    <a:pt x="10529" y="36018"/>
                  </a:lnTo>
                  <a:cubicBezTo>
                    <a:pt x="10864" y="36369"/>
                    <a:pt x="11062" y="36826"/>
                    <a:pt x="11062" y="37313"/>
                  </a:cubicBezTo>
                  <a:cubicBezTo>
                    <a:pt x="11062" y="37801"/>
                    <a:pt x="10864" y="38273"/>
                    <a:pt x="10529" y="38608"/>
                  </a:cubicBezTo>
                  <a:lnTo>
                    <a:pt x="8198" y="40940"/>
                  </a:lnTo>
                  <a:cubicBezTo>
                    <a:pt x="7802" y="41351"/>
                    <a:pt x="7573" y="41884"/>
                    <a:pt x="7573" y="42463"/>
                  </a:cubicBezTo>
                  <a:lnTo>
                    <a:pt x="7573" y="47720"/>
                  </a:lnTo>
                  <a:cubicBezTo>
                    <a:pt x="7573" y="48207"/>
                    <a:pt x="7390" y="48664"/>
                    <a:pt x="7040" y="49015"/>
                  </a:cubicBezTo>
                  <a:lnTo>
                    <a:pt x="1" y="56054"/>
                  </a:lnTo>
                  <a:lnTo>
                    <a:pt x="199" y="56267"/>
                  </a:lnTo>
                  <a:lnTo>
                    <a:pt x="7268" y="49274"/>
                  </a:lnTo>
                  <a:cubicBezTo>
                    <a:pt x="7664" y="48862"/>
                    <a:pt x="7893" y="48329"/>
                    <a:pt x="7893" y="47750"/>
                  </a:cubicBezTo>
                  <a:lnTo>
                    <a:pt x="7893" y="42494"/>
                  </a:lnTo>
                  <a:cubicBezTo>
                    <a:pt x="7893" y="42006"/>
                    <a:pt x="8091" y="41549"/>
                    <a:pt x="8426" y="41199"/>
                  </a:cubicBezTo>
                  <a:lnTo>
                    <a:pt x="10757" y="38883"/>
                  </a:lnTo>
                  <a:cubicBezTo>
                    <a:pt x="11154" y="38456"/>
                    <a:pt x="11382" y="37923"/>
                    <a:pt x="11382" y="37359"/>
                  </a:cubicBezTo>
                  <a:cubicBezTo>
                    <a:pt x="11382" y="36765"/>
                    <a:pt x="11154" y="36232"/>
                    <a:pt x="10757" y="35835"/>
                  </a:cubicBezTo>
                  <a:lnTo>
                    <a:pt x="3581" y="28644"/>
                  </a:lnTo>
                  <a:cubicBezTo>
                    <a:pt x="2850" y="27943"/>
                    <a:pt x="2850" y="26785"/>
                    <a:pt x="3581" y="26054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67"/>
                  </a:lnTo>
                  <a:cubicBezTo>
                    <a:pt x="13149" y="18741"/>
                    <a:pt x="13378" y="18208"/>
                    <a:pt x="13378" y="17644"/>
                  </a:cubicBezTo>
                  <a:cubicBezTo>
                    <a:pt x="13378" y="17050"/>
                    <a:pt x="13149" y="16516"/>
                    <a:pt x="12753" y="16120"/>
                  </a:cubicBezTo>
                  <a:cubicBezTo>
                    <a:pt x="12418" y="15770"/>
                    <a:pt x="12220" y="15313"/>
                    <a:pt x="12220" y="14825"/>
                  </a:cubicBezTo>
                  <a:cubicBezTo>
                    <a:pt x="12220" y="14322"/>
                    <a:pt x="12418" y="13865"/>
                    <a:pt x="12753" y="13530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8" y="11595"/>
                    <a:pt x="16395" y="11793"/>
                    <a:pt x="16730" y="12128"/>
                  </a:cubicBezTo>
                  <a:lnTo>
                    <a:pt x="19107" y="14520"/>
                  </a:lnTo>
                  <a:cubicBezTo>
                    <a:pt x="19526" y="14939"/>
                    <a:pt x="20074" y="15149"/>
                    <a:pt x="20623" y="15149"/>
                  </a:cubicBezTo>
                  <a:cubicBezTo>
                    <a:pt x="21171" y="15149"/>
                    <a:pt x="21720" y="14939"/>
                    <a:pt x="22139" y="14520"/>
                  </a:cubicBezTo>
                  <a:lnTo>
                    <a:pt x="23297" y="13347"/>
                  </a:lnTo>
                  <a:cubicBezTo>
                    <a:pt x="23708" y="12936"/>
                    <a:pt x="23936" y="12403"/>
                    <a:pt x="23936" y="11824"/>
                  </a:cubicBezTo>
                  <a:cubicBezTo>
                    <a:pt x="23936" y="11260"/>
                    <a:pt x="23708" y="10711"/>
                    <a:pt x="23297" y="10300"/>
                  </a:cubicBezTo>
                  <a:lnTo>
                    <a:pt x="12997" y="1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18"/>
            <p:cNvSpPr/>
            <p:nvPr/>
          </p:nvSpPr>
          <p:spPr>
            <a:xfrm rot="10800000">
              <a:off x="-207237" y="2599870"/>
              <a:ext cx="1201697" cy="2824744"/>
            </a:xfrm>
            <a:custGeom>
              <a:rect b="b" l="l" r="r" t="t"/>
              <a:pathLst>
                <a:path extrusionOk="0" h="56267" w="23937">
                  <a:moveTo>
                    <a:pt x="12997" y="0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48"/>
                    <a:pt x="23632" y="11305"/>
                    <a:pt x="23632" y="11808"/>
                  </a:cubicBezTo>
                  <a:cubicBezTo>
                    <a:pt x="23632" y="12296"/>
                    <a:pt x="23434" y="12753"/>
                    <a:pt x="23098" y="13103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4"/>
                  </a:lnTo>
                  <a:cubicBezTo>
                    <a:pt x="16547" y="11488"/>
                    <a:pt x="16029" y="11260"/>
                    <a:pt x="15435" y="11260"/>
                  </a:cubicBezTo>
                  <a:cubicBezTo>
                    <a:pt x="14840" y="11260"/>
                    <a:pt x="14307" y="11488"/>
                    <a:pt x="13911" y="11884"/>
                  </a:cubicBezTo>
                  <a:lnTo>
                    <a:pt x="12525" y="13271"/>
                  </a:lnTo>
                  <a:cubicBezTo>
                    <a:pt x="11687" y="14109"/>
                    <a:pt x="11687" y="15465"/>
                    <a:pt x="12525" y="16303"/>
                  </a:cubicBezTo>
                  <a:cubicBezTo>
                    <a:pt x="12860" y="16638"/>
                    <a:pt x="13058" y="17095"/>
                    <a:pt x="13058" y="17598"/>
                  </a:cubicBezTo>
                  <a:cubicBezTo>
                    <a:pt x="13058" y="18085"/>
                    <a:pt x="12860" y="18543"/>
                    <a:pt x="12525" y="18893"/>
                  </a:cubicBezTo>
                  <a:lnTo>
                    <a:pt x="11489" y="19914"/>
                  </a:lnTo>
                  <a:cubicBezTo>
                    <a:pt x="11153" y="20264"/>
                    <a:pt x="10696" y="20447"/>
                    <a:pt x="10193" y="20447"/>
                  </a:cubicBezTo>
                  <a:lnTo>
                    <a:pt x="9569" y="20447"/>
                  </a:lnTo>
                  <a:cubicBezTo>
                    <a:pt x="8975" y="20447"/>
                    <a:pt x="8441" y="20676"/>
                    <a:pt x="8045" y="21087"/>
                  </a:cubicBezTo>
                  <a:lnTo>
                    <a:pt x="3337" y="25780"/>
                  </a:lnTo>
                  <a:cubicBezTo>
                    <a:pt x="2941" y="26206"/>
                    <a:pt x="2713" y="26739"/>
                    <a:pt x="2713" y="27303"/>
                  </a:cubicBezTo>
                  <a:cubicBezTo>
                    <a:pt x="2713" y="27897"/>
                    <a:pt x="2941" y="28431"/>
                    <a:pt x="3337" y="28827"/>
                  </a:cubicBezTo>
                  <a:lnTo>
                    <a:pt x="10529" y="36018"/>
                  </a:lnTo>
                  <a:cubicBezTo>
                    <a:pt x="11245" y="36719"/>
                    <a:pt x="11245" y="37877"/>
                    <a:pt x="10529" y="38608"/>
                  </a:cubicBezTo>
                  <a:lnTo>
                    <a:pt x="8198" y="40924"/>
                  </a:lnTo>
                  <a:cubicBezTo>
                    <a:pt x="7801" y="41351"/>
                    <a:pt x="7573" y="41884"/>
                    <a:pt x="7573" y="42448"/>
                  </a:cubicBezTo>
                  <a:lnTo>
                    <a:pt x="7573" y="47704"/>
                  </a:lnTo>
                  <a:cubicBezTo>
                    <a:pt x="7573" y="48207"/>
                    <a:pt x="7375" y="48664"/>
                    <a:pt x="7040" y="48999"/>
                  </a:cubicBezTo>
                  <a:lnTo>
                    <a:pt x="1" y="56053"/>
                  </a:lnTo>
                  <a:lnTo>
                    <a:pt x="199" y="56267"/>
                  </a:lnTo>
                  <a:lnTo>
                    <a:pt x="7268" y="49212"/>
                  </a:lnTo>
                  <a:cubicBezTo>
                    <a:pt x="7664" y="48801"/>
                    <a:pt x="7893" y="48268"/>
                    <a:pt x="7893" y="47689"/>
                  </a:cubicBezTo>
                  <a:lnTo>
                    <a:pt x="7893" y="42432"/>
                  </a:lnTo>
                  <a:cubicBezTo>
                    <a:pt x="7893" y="41945"/>
                    <a:pt x="8091" y="41473"/>
                    <a:pt x="8426" y="41137"/>
                  </a:cubicBezTo>
                  <a:lnTo>
                    <a:pt x="10757" y="38806"/>
                  </a:lnTo>
                  <a:cubicBezTo>
                    <a:pt x="11595" y="37984"/>
                    <a:pt x="11595" y="36628"/>
                    <a:pt x="10757" y="35790"/>
                  </a:cubicBezTo>
                  <a:lnTo>
                    <a:pt x="3581" y="28598"/>
                  </a:lnTo>
                  <a:cubicBezTo>
                    <a:pt x="3231" y="28263"/>
                    <a:pt x="3048" y="27806"/>
                    <a:pt x="3048" y="27318"/>
                  </a:cubicBezTo>
                  <a:cubicBezTo>
                    <a:pt x="3048" y="26816"/>
                    <a:pt x="3231" y="26359"/>
                    <a:pt x="3581" y="26023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52"/>
                  </a:lnTo>
                  <a:cubicBezTo>
                    <a:pt x="13149" y="18741"/>
                    <a:pt x="13378" y="18207"/>
                    <a:pt x="13378" y="17628"/>
                  </a:cubicBezTo>
                  <a:cubicBezTo>
                    <a:pt x="13378" y="17049"/>
                    <a:pt x="13149" y="16516"/>
                    <a:pt x="12753" y="16105"/>
                  </a:cubicBezTo>
                  <a:cubicBezTo>
                    <a:pt x="12037" y="15404"/>
                    <a:pt x="12037" y="14246"/>
                    <a:pt x="12753" y="13515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7" y="11595"/>
                    <a:pt x="16395" y="11793"/>
                    <a:pt x="16730" y="12128"/>
                  </a:cubicBezTo>
                  <a:lnTo>
                    <a:pt x="19106" y="14505"/>
                  </a:lnTo>
                  <a:cubicBezTo>
                    <a:pt x="19525" y="14924"/>
                    <a:pt x="20074" y="15133"/>
                    <a:pt x="20622" y="15133"/>
                  </a:cubicBezTo>
                  <a:cubicBezTo>
                    <a:pt x="21171" y="15133"/>
                    <a:pt x="21719" y="14924"/>
                    <a:pt x="22138" y="14505"/>
                  </a:cubicBezTo>
                  <a:lnTo>
                    <a:pt x="23296" y="13347"/>
                  </a:lnTo>
                  <a:cubicBezTo>
                    <a:pt x="23708" y="12936"/>
                    <a:pt x="23936" y="12402"/>
                    <a:pt x="23936" y="11823"/>
                  </a:cubicBezTo>
                  <a:cubicBezTo>
                    <a:pt x="23936" y="11229"/>
                    <a:pt x="23708" y="10696"/>
                    <a:pt x="23296" y="10300"/>
                  </a:cubicBezTo>
                  <a:lnTo>
                    <a:pt x="12997" y="0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34" name="Google Shape;734;p18"/>
            <p:cNvGrpSpPr/>
            <p:nvPr/>
          </p:nvGrpSpPr>
          <p:grpSpPr>
            <a:xfrm rot="10800000">
              <a:off x="-37979" y="5013439"/>
              <a:ext cx="134004" cy="134004"/>
              <a:chOff x="8356813" y="1074288"/>
              <a:chExt cx="351900" cy="351900"/>
            </a:xfrm>
          </p:grpSpPr>
          <p:sp>
            <p:nvSpPr>
              <p:cNvPr id="735" name="Google Shape;735;p18"/>
              <p:cNvSpPr/>
              <p:nvPr/>
            </p:nvSpPr>
            <p:spPr>
              <a:xfrm>
                <a:off x="8356813" y="1074288"/>
                <a:ext cx="351900" cy="351900"/>
              </a:xfrm>
              <a:prstGeom prst="ellipse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" name="Google Shape;736;p18"/>
              <p:cNvSpPr/>
              <p:nvPr/>
            </p:nvSpPr>
            <p:spPr>
              <a:xfrm>
                <a:off x="8406497" y="1123972"/>
                <a:ext cx="252600" cy="252600"/>
              </a:xfrm>
              <a:prstGeom prst="ellipse">
                <a:avLst/>
              </a:pr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37" name="Google Shape;737;p18"/>
            <p:cNvGrpSpPr/>
            <p:nvPr/>
          </p:nvGrpSpPr>
          <p:grpSpPr>
            <a:xfrm rot="10800000">
              <a:off x="447446" y="4173589"/>
              <a:ext cx="134004" cy="134004"/>
              <a:chOff x="8356813" y="1074288"/>
              <a:chExt cx="351900" cy="351900"/>
            </a:xfrm>
          </p:grpSpPr>
          <p:sp>
            <p:nvSpPr>
              <p:cNvPr id="738" name="Google Shape;738;p18"/>
              <p:cNvSpPr/>
              <p:nvPr/>
            </p:nvSpPr>
            <p:spPr>
              <a:xfrm>
                <a:off x="8356813" y="1074288"/>
                <a:ext cx="351900" cy="351900"/>
              </a:xfrm>
              <a:prstGeom prst="ellipse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9" name="Google Shape;739;p18"/>
              <p:cNvSpPr/>
              <p:nvPr/>
            </p:nvSpPr>
            <p:spPr>
              <a:xfrm>
                <a:off x="8406497" y="1123972"/>
                <a:ext cx="252600" cy="252600"/>
              </a:xfrm>
              <a:prstGeom prst="ellipse">
                <a:avLst/>
              </a:pr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40" name="Google Shape;740;p18"/>
            <p:cNvGrpSpPr/>
            <p:nvPr/>
          </p:nvGrpSpPr>
          <p:grpSpPr>
            <a:xfrm rot="10800000">
              <a:off x="539621" y="2985514"/>
              <a:ext cx="134004" cy="134004"/>
              <a:chOff x="8356813" y="1074288"/>
              <a:chExt cx="351900" cy="351900"/>
            </a:xfrm>
          </p:grpSpPr>
          <p:sp>
            <p:nvSpPr>
              <p:cNvPr id="741" name="Google Shape;741;p18"/>
              <p:cNvSpPr/>
              <p:nvPr/>
            </p:nvSpPr>
            <p:spPr>
              <a:xfrm>
                <a:off x="8356813" y="1074288"/>
                <a:ext cx="351900" cy="351900"/>
              </a:xfrm>
              <a:prstGeom prst="ellipse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2" name="Google Shape;742;p18"/>
              <p:cNvSpPr/>
              <p:nvPr/>
            </p:nvSpPr>
            <p:spPr>
              <a:xfrm>
                <a:off x="8406497" y="1123972"/>
                <a:ext cx="252600" cy="252600"/>
              </a:xfrm>
              <a:prstGeom prst="ellipse">
                <a:avLst/>
              </a:pr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43" name="Google Shape;743;p18"/>
          <p:cNvGrpSpPr/>
          <p:nvPr/>
        </p:nvGrpSpPr>
        <p:grpSpPr>
          <a:xfrm>
            <a:off x="5928900" y="-249669"/>
            <a:ext cx="5688165" cy="3493826"/>
            <a:chOff x="5852700" y="-249669"/>
            <a:chExt cx="5688165" cy="3493826"/>
          </a:xfrm>
        </p:grpSpPr>
        <p:grpSp>
          <p:nvGrpSpPr>
            <p:cNvPr id="744" name="Google Shape;744;p18"/>
            <p:cNvGrpSpPr/>
            <p:nvPr/>
          </p:nvGrpSpPr>
          <p:grpSpPr>
            <a:xfrm>
              <a:off x="8783705" y="1899359"/>
              <a:ext cx="402160" cy="1344798"/>
              <a:chOff x="8668555" y="1976884"/>
              <a:chExt cx="402160" cy="1344798"/>
            </a:xfrm>
          </p:grpSpPr>
          <p:sp>
            <p:nvSpPr>
              <p:cNvPr id="745" name="Google Shape;745;p18"/>
              <p:cNvSpPr/>
              <p:nvPr/>
            </p:nvSpPr>
            <p:spPr>
              <a:xfrm flipH="1">
                <a:off x="8823846" y="2094964"/>
                <a:ext cx="246869" cy="1226718"/>
              </a:xfrm>
              <a:custGeom>
                <a:rect b="b" l="l" r="r" t="t"/>
                <a:pathLst>
                  <a:path extrusionOk="0" h="29909" w="6019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6" name="Google Shape;746;p18"/>
              <p:cNvSpPr/>
              <p:nvPr/>
            </p:nvSpPr>
            <p:spPr>
              <a:xfrm flipH="1">
                <a:off x="8668555" y="1976884"/>
                <a:ext cx="246869" cy="1226718"/>
              </a:xfrm>
              <a:custGeom>
                <a:rect b="b" l="l" r="r" t="t"/>
                <a:pathLst>
                  <a:path extrusionOk="0" h="29909" w="6019">
                    <a:moveTo>
                      <a:pt x="1" y="1"/>
                    </a:moveTo>
                    <a:lnTo>
                      <a:pt x="1" y="305"/>
                    </a:lnTo>
                    <a:lnTo>
                      <a:pt x="5714" y="305"/>
                    </a:lnTo>
                    <a:lnTo>
                      <a:pt x="5714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0000">
                    <a:srgbClr val="FF9900">
                      <a:alpha val="4078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47" name="Google Shape;747;p18"/>
            <p:cNvGrpSpPr/>
            <p:nvPr/>
          </p:nvGrpSpPr>
          <p:grpSpPr>
            <a:xfrm>
              <a:off x="8598675" y="1421188"/>
              <a:ext cx="904666" cy="726121"/>
              <a:chOff x="7945225" y="4302000"/>
              <a:chExt cx="904666" cy="726121"/>
            </a:xfrm>
          </p:grpSpPr>
          <p:sp>
            <p:nvSpPr>
              <p:cNvPr id="748" name="Google Shape;748;p18"/>
              <p:cNvSpPr/>
              <p:nvPr/>
            </p:nvSpPr>
            <p:spPr>
              <a:xfrm>
                <a:off x="8176775" y="4445200"/>
                <a:ext cx="673116" cy="582921"/>
              </a:xfrm>
              <a:custGeom>
                <a:rect b="b" l="l" r="r" t="t"/>
                <a:pathLst>
                  <a:path extrusionOk="0" h="44413" w="51285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9" name="Google Shape;749;p18"/>
              <p:cNvSpPr/>
              <p:nvPr/>
            </p:nvSpPr>
            <p:spPr>
              <a:xfrm>
                <a:off x="8164350" y="4302000"/>
                <a:ext cx="480925" cy="416483"/>
              </a:xfrm>
              <a:custGeom>
                <a:rect b="b" l="l" r="r" t="t"/>
                <a:pathLst>
                  <a:path extrusionOk="0" h="44413" w="51285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0" name="Google Shape;750;p18"/>
              <p:cNvSpPr/>
              <p:nvPr/>
            </p:nvSpPr>
            <p:spPr>
              <a:xfrm>
                <a:off x="7945225" y="4445200"/>
                <a:ext cx="480925" cy="416483"/>
              </a:xfrm>
              <a:custGeom>
                <a:rect b="b" l="l" r="r" t="t"/>
                <a:pathLst>
                  <a:path extrusionOk="0" h="44413" w="51285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51" name="Google Shape;751;p18"/>
            <p:cNvGrpSpPr/>
            <p:nvPr/>
          </p:nvGrpSpPr>
          <p:grpSpPr>
            <a:xfrm flipH="1" rot="10800000">
              <a:off x="7579756" y="-249669"/>
              <a:ext cx="2601921" cy="2438355"/>
              <a:chOff x="7340128" y="2866613"/>
              <a:chExt cx="2439225" cy="2438355"/>
            </a:xfrm>
          </p:grpSpPr>
          <p:sp>
            <p:nvSpPr>
              <p:cNvPr id="752" name="Google Shape;752;p18"/>
              <p:cNvSpPr/>
              <p:nvPr/>
            </p:nvSpPr>
            <p:spPr>
              <a:xfrm flipH="1" rot="2700000">
                <a:off x="8012290" y="2875755"/>
                <a:ext cx="981794" cy="2307832"/>
              </a:xfrm>
              <a:custGeom>
                <a:rect b="b" l="l" r="r" t="t"/>
                <a:pathLst>
                  <a:path extrusionOk="0" h="56267" w="23937">
                    <a:moveTo>
                      <a:pt x="12997" y="1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64"/>
                      <a:pt x="23632" y="11321"/>
                      <a:pt x="23632" y="11808"/>
                    </a:cubicBezTo>
                    <a:cubicBezTo>
                      <a:pt x="23632" y="12311"/>
                      <a:pt x="23434" y="12768"/>
                      <a:pt x="23098" y="13104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5"/>
                    </a:lnTo>
                    <a:cubicBezTo>
                      <a:pt x="16547" y="11489"/>
                      <a:pt x="16029" y="11260"/>
                      <a:pt x="15435" y="11260"/>
                    </a:cubicBezTo>
                    <a:cubicBezTo>
                      <a:pt x="14841" y="11260"/>
                      <a:pt x="14307" y="11489"/>
                      <a:pt x="13911" y="11885"/>
                    </a:cubicBezTo>
                    <a:lnTo>
                      <a:pt x="12525" y="13271"/>
                    </a:lnTo>
                    <a:cubicBezTo>
                      <a:pt x="12129" y="13698"/>
                      <a:pt x="11900" y="14231"/>
                      <a:pt x="11900" y="14795"/>
                    </a:cubicBezTo>
                    <a:cubicBezTo>
                      <a:pt x="11900" y="15374"/>
                      <a:pt x="12129" y="15922"/>
                      <a:pt x="12525" y="16318"/>
                    </a:cubicBezTo>
                    <a:cubicBezTo>
                      <a:pt x="12860" y="16669"/>
                      <a:pt x="13058" y="17126"/>
                      <a:pt x="13058" y="17629"/>
                    </a:cubicBezTo>
                    <a:cubicBezTo>
                      <a:pt x="13058" y="18116"/>
                      <a:pt x="12860" y="18573"/>
                      <a:pt x="12525" y="18924"/>
                    </a:cubicBezTo>
                    <a:lnTo>
                      <a:pt x="11489" y="19944"/>
                    </a:lnTo>
                    <a:cubicBezTo>
                      <a:pt x="11154" y="20295"/>
                      <a:pt x="10696" y="20478"/>
                      <a:pt x="10209" y="20478"/>
                    </a:cubicBezTo>
                    <a:lnTo>
                      <a:pt x="9569" y="20478"/>
                    </a:lnTo>
                    <a:cubicBezTo>
                      <a:pt x="8990" y="20478"/>
                      <a:pt x="8457" y="20706"/>
                      <a:pt x="8045" y="21102"/>
                    </a:cubicBezTo>
                    <a:lnTo>
                      <a:pt x="3353" y="25810"/>
                    </a:lnTo>
                    <a:cubicBezTo>
                      <a:pt x="2515" y="26648"/>
                      <a:pt x="2515" y="28004"/>
                      <a:pt x="3353" y="28842"/>
                    </a:cubicBezTo>
                    <a:lnTo>
                      <a:pt x="10529" y="36018"/>
                    </a:lnTo>
                    <a:cubicBezTo>
                      <a:pt x="10864" y="36369"/>
                      <a:pt x="11062" y="36826"/>
                      <a:pt x="11062" y="37313"/>
                    </a:cubicBezTo>
                    <a:cubicBezTo>
                      <a:pt x="11062" y="37801"/>
                      <a:pt x="10864" y="38273"/>
                      <a:pt x="10529" y="38608"/>
                    </a:cubicBezTo>
                    <a:lnTo>
                      <a:pt x="8198" y="40940"/>
                    </a:lnTo>
                    <a:cubicBezTo>
                      <a:pt x="7802" y="41351"/>
                      <a:pt x="7573" y="41884"/>
                      <a:pt x="7573" y="42463"/>
                    </a:cubicBezTo>
                    <a:lnTo>
                      <a:pt x="7573" y="47720"/>
                    </a:lnTo>
                    <a:cubicBezTo>
                      <a:pt x="7573" y="48207"/>
                      <a:pt x="7390" y="48664"/>
                      <a:pt x="7040" y="49015"/>
                    </a:cubicBezTo>
                    <a:lnTo>
                      <a:pt x="1" y="56054"/>
                    </a:lnTo>
                    <a:lnTo>
                      <a:pt x="199" y="56267"/>
                    </a:lnTo>
                    <a:lnTo>
                      <a:pt x="7268" y="49274"/>
                    </a:lnTo>
                    <a:cubicBezTo>
                      <a:pt x="7664" y="48862"/>
                      <a:pt x="7893" y="48329"/>
                      <a:pt x="7893" y="47750"/>
                    </a:cubicBezTo>
                    <a:lnTo>
                      <a:pt x="7893" y="42494"/>
                    </a:lnTo>
                    <a:cubicBezTo>
                      <a:pt x="7893" y="42006"/>
                      <a:pt x="8091" y="41549"/>
                      <a:pt x="8426" y="41199"/>
                    </a:cubicBezTo>
                    <a:lnTo>
                      <a:pt x="10757" y="38883"/>
                    </a:lnTo>
                    <a:cubicBezTo>
                      <a:pt x="11154" y="38456"/>
                      <a:pt x="11382" y="37923"/>
                      <a:pt x="11382" y="37359"/>
                    </a:cubicBezTo>
                    <a:cubicBezTo>
                      <a:pt x="11382" y="36765"/>
                      <a:pt x="11154" y="36232"/>
                      <a:pt x="10757" y="35835"/>
                    </a:cubicBezTo>
                    <a:lnTo>
                      <a:pt x="3581" y="28644"/>
                    </a:lnTo>
                    <a:cubicBezTo>
                      <a:pt x="2850" y="27943"/>
                      <a:pt x="2850" y="26785"/>
                      <a:pt x="3581" y="26054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67"/>
                    </a:lnTo>
                    <a:cubicBezTo>
                      <a:pt x="13149" y="18741"/>
                      <a:pt x="13378" y="18208"/>
                      <a:pt x="13378" y="17644"/>
                    </a:cubicBezTo>
                    <a:cubicBezTo>
                      <a:pt x="13378" y="17050"/>
                      <a:pt x="13149" y="16516"/>
                      <a:pt x="12753" y="16120"/>
                    </a:cubicBezTo>
                    <a:cubicBezTo>
                      <a:pt x="12418" y="15770"/>
                      <a:pt x="12220" y="15313"/>
                      <a:pt x="12220" y="14825"/>
                    </a:cubicBezTo>
                    <a:cubicBezTo>
                      <a:pt x="12220" y="14322"/>
                      <a:pt x="12418" y="13865"/>
                      <a:pt x="12753" y="13530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8" y="11595"/>
                      <a:pt x="16395" y="11793"/>
                      <a:pt x="16730" y="12128"/>
                    </a:cubicBezTo>
                    <a:lnTo>
                      <a:pt x="19107" y="14520"/>
                    </a:lnTo>
                    <a:cubicBezTo>
                      <a:pt x="19526" y="14939"/>
                      <a:pt x="20074" y="15149"/>
                      <a:pt x="20623" y="15149"/>
                    </a:cubicBezTo>
                    <a:cubicBezTo>
                      <a:pt x="21171" y="15149"/>
                      <a:pt x="21720" y="14939"/>
                      <a:pt x="22139" y="14520"/>
                    </a:cubicBezTo>
                    <a:lnTo>
                      <a:pt x="23297" y="13347"/>
                    </a:lnTo>
                    <a:cubicBezTo>
                      <a:pt x="23708" y="12936"/>
                      <a:pt x="23936" y="12403"/>
                      <a:pt x="23936" y="11824"/>
                    </a:cubicBezTo>
                    <a:cubicBezTo>
                      <a:pt x="23936" y="11260"/>
                      <a:pt x="23708" y="10711"/>
                      <a:pt x="23297" y="10300"/>
                    </a:cubicBezTo>
                    <a:lnTo>
                      <a:pt x="12997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3" name="Google Shape;753;p18"/>
              <p:cNvSpPr/>
              <p:nvPr/>
            </p:nvSpPr>
            <p:spPr>
              <a:xfrm flipH="1" rot="2700000">
                <a:off x="8125398" y="2987994"/>
                <a:ext cx="981794" cy="2307832"/>
              </a:xfrm>
              <a:custGeom>
                <a:rect b="b" l="l" r="r" t="t"/>
                <a:pathLst>
                  <a:path extrusionOk="0" h="56267" w="23937">
                    <a:moveTo>
                      <a:pt x="12997" y="0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48"/>
                      <a:pt x="23632" y="11305"/>
                      <a:pt x="23632" y="11808"/>
                    </a:cubicBezTo>
                    <a:cubicBezTo>
                      <a:pt x="23632" y="12296"/>
                      <a:pt x="23434" y="12753"/>
                      <a:pt x="23098" y="13103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4"/>
                    </a:lnTo>
                    <a:cubicBezTo>
                      <a:pt x="16547" y="11488"/>
                      <a:pt x="16029" y="11260"/>
                      <a:pt x="15435" y="11260"/>
                    </a:cubicBezTo>
                    <a:cubicBezTo>
                      <a:pt x="14840" y="11260"/>
                      <a:pt x="14307" y="11488"/>
                      <a:pt x="13911" y="11884"/>
                    </a:cubicBezTo>
                    <a:lnTo>
                      <a:pt x="12525" y="13271"/>
                    </a:lnTo>
                    <a:cubicBezTo>
                      <a:pt x="11687" y="14109"/>
                      <a:pt x="11687" y="15465"/>
                      <a:pt x="12525" y="16303"/>
                    </a:cubicBezTo>
                    <a:cubicBezTo>
                      <a:pt x="12860" y="16638"/>
                      <a:pt x="13058" y="17095"/>
                      <a:pt x="13058" y="17598"/>
                    </a:cubicBezTo>
                    <a:cubicBezTo>
                      <a:pt x="13058" y="18085"/>
                      <a:pt x="12860" y="18543"/>
                      <a:pt x="12525" y="18893"/>
                    </a:cubicBezTo>
                    <a:lnTo>
                      <a:pt x="11489" y="19914"/>
                    </a:lnTo>
                    <a:cubicBezTo>
                      <a:pt x="11153" y="20264"/>
                      <a:pt x="10696" y="20447"/>
                      <a:pt x="10193" y="20447"/>
                    </a:cubicBezTo>
                    <a:lnTo>
                      <a:pt x="9569" y="20447"/>
                    </a:lnTo>
                    <a:cubicBezTo>
                      <a:pt x="8975" y="20447"/>
                      <a:pt x="8441" y="20676"/>
                      <a:pt x="8045" y="21087"/>
                    </a:cubicBezTo>
                    <a:lnTo>
                      <a:pt x="3337" y="25780"/>
                    </a:lnTo>
                    <a:cubicBezTo>
                      <a:pt x="2941" y="26206"/>
                      <a:pt x="2713" y="26739"/>
                      <a:pt x="2713" y="27303"/>
                    </a:cubicBezTo>
                    <a:cubicBezTo>
                      <a:pt x="2713" y="27897"/>
                      <a:pt x="2941" y="28431"/>
                      <a:pt x="3337" y="28827"/>
                    </a:cubicBezTo>
                    <a:lnTo>
                      <a:pt x="10529" y="36018"/>
                    </a:lnTo>
                    <a:cubicBezTo>
                      <a:pt x="11245" y="36719"/>
                      <a:pt x="11245" y="37877"/>
                      <a:pt x="10529" y="38608"/>
                    </a:cubicBezTo>
                    <a:lnTo>
                      <a:pt x="8198" y="40924"/>
                    </a:lnTo>
                    <a:cubicBezTo>
                      <a:pt x="7801" y="41351"/>
                      <a:pt x="7573" y="41884"/>
                      <a:pt x="7573" y="42448"/>
                    </a:cubicBezTo>
                    <a:lnTo>
                      <a:pt x="7573" y="47704"/>
                    </a:lnTo>
                    <a:cubicBezTo>
                      <a:pt x="7573" y="48207"/>
                      <a:pt x="7375" y="48664"/>
                      <a:pt x="7040" y="48999"/>
                    </a:cubicBezTo>
                    <a:lnTo>
                      <a:pt x="1" y="56053"/>
                    </a:lnTo>
                    <a:lnTo>
                      <a:pt x="199" y="56267"/>
                    </a:lnTo>
                    <a:lnTo>
                      <a:pt x="7268" y="49212"/>
                    </a:lnTo>
                    <a:cubicBezTo>
                      <a:pt x="7664" y="48801"/>
                      <a:pt x="7893" y="48268"/>
                      <a:pt x="7893" y="47689"/>
                    </a:cubicBezTo>
                    <a:lnTo>
                      <a:pt x="7893" y="42432"/>
                    </a:lnTo>
                    <a:cubicBezTo>
                      <a:pt x="7893" y="41945"/>
                      <a:pt x="8091" y="41473"/>
                      <a:pt x="8426" y="41137"/>
                    </a:cubicBezTo>
                    <a:lnTo>
                      <a:pt x="10757" y="38806"/>
                    </a:lnTo>
                    <a:cubicBezTo>
                      <a:pt x="11595" y="37984"/>
                      <a:pt x="11595" y="36628"/>
                      <a:pt x="10757" y="35790"/>
                    </a:cubicBezTo>
                    <a:lnTo>
                      <a:pt x="3581" y="28598"/>
                    </a:lnTo>
                    <a:cubicBezTo>
                      <a:pt x="3231" y="28263"/>
                      <a:pt x="3048" y="27806"/>
                      <a:pt x="3048" y="27318"/>
                    </a:cubicBezTo>
                    <a:cubicBezTo>
                      <a:pt x="3048" y="26816"/>
                      <a:pt x="3231" y="26359"/>
                      <a:pt x="3581" y="26023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52"/>
                    </a:lnTo>
                    <a:cubicBezTo>
                      <a:pt x="13149" y="18741"/>
                      <a:pt x="13378" y="18207"/>
                      <a:pt x="13378" y="17628"/>
                    </a:cubicBezTo>
                    <a:cubicBezTo>
                      <a:pt x="13378" y="17049"/>
                      <a:pt x="13149" y="16516"/>
                      <a:pt x="12753" y="16105"/>
                    </a:cubicBezTo>
                    <a:cubicBezTo>
                      <a:pt x="12037" y="15404"/>
                      <a:pt x="12037" y="14246"/>
                      <a:pt x="12753" y="13515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7" y="11595"/>
                      <a:pt x="16395" y="11793"/>
                      <a:pt x="16730" y="12128"/>
                    </a:cubicBezTo>
                    <a:lnTo>
                      <a:pt x="19106" y="14505"/>
                    </a:lnTo>
                    <a:cubicBezTo>
                      <a:pt x="19525" y="14924"/>
                      <a:pt x="20074" y="15133"/>
                      <a:pt x="20622" y="15133"/>
                    </a:cubicBezTo>
                    <a:cubicBezTo>
                      <a:pt x="21171" y="15133"/>
                      <a:pt x="21719" y="14924"/>
                      <a:pt x="22138" y="14505"/>
                    </a:cubicBezTo>
                    <a:lnTo>
                      <a:pt x="23296" y="13347"/>
                    </a:lnTo>
                    <a:cubicBezTo>
                      <a:pt x="23708" y="12936"/>
                      <a:pt x="23936" y="12402"/>
                      <a:pt x="23936" y="11823"/>
                    </a:cubicBezTo>
                    <a:cubicBezTo>
                      <a:pt x="23936" y="11229"/>
                      <a:pt x="23708" y="10696"/>
                      <a:pt x="23296" y="10300"/>
                    </a:cubicBezTo>
                    <a:lnTo>
                      <a:pt x="12997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54" name="Google Shape;754;p18"/>
            <p:cNvSpPr/>
            <p:nvPr/>
          </p:nvSpPr>
          <p:spPr>
            <a:xfrm flipH="1" rot="5400000">
              <a:off x="6551329" y="-896010"/>
              <a:ext cx="577450" cy="1974708"/>
            </a:xfrm>
            <a:custGeom>
              <a:rect b="b" l="l" r="r" t="t"/>
              <a:pathLst>
                <a:path extrusionOk="0" h="48146" w="14079">
                  <a:moveTo>
                    <a:pt x="13866" y="0"/>
                  </a:moveTo>
                  <a:lnTo>
                    <a:pt x="5867" y="7999"/>
                  </a:lnTo>
                  <a:lnTo>
                    <a:pt x="5836" y="8045"/>
                  </a:lnTo>
                  <a:lnTo>
                    <a:pt x="5836" y="31737"/>
                  </a:lnTo>
                  <a:lnTo>
                    <a:pt x="1" y="37541"/>
                  </a:lnTo>
                  <a:lnTo>
                    <a:pt x="1" y="48146"/>
                  </a:lnTo>
                  <a:lnTo>
                    <a:pt x="306" y="48146"/>
                  </a:lnTo>
                  <a:lnTo>
                    <a:pt x="306" y="37679"/>
                  </a:lnTo>
                  <a:lnTo>
                    <a:pt x="6141" y="31874"/>
                  </a:lnTo>
                  <a:lnTo>
                    <a:pt x="6141" y="8167"/>
                  </a:lnTo>
                  <a:lnTo>
                    <a:pt x="14079" y="229"/>
                  </a:lnTo>
                  <a:lnTo>
                    <a:pt x="13866" y="0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55" name="Google Shape;755;p18"/>
            <p:cNvGrpSpPr/>
            <p:nvPr/>
          </p:nvGrpSpPr>
          <p:grpSpPr>
            <a:xfrm>
              <a:off x="6917731" y="246011"/>
              <a:ext cx="4623133" cy="134070"/>
              <a:chOff x="6917731" y="246011"/>
              <a:chExt cx="4623133" cy="134070"/>
            </a:xfrm>
          </p:grpSpPr>
          <p:sp>
            <p:nvSpPr>
              <p:cNvPr id="756" name="Google Shape;756;p18"/>
              <p:cNvSpPr/>
              <p:nvPr/>
            </p:nvSpPr>
            <p:spPr>
              <a:xfrm flipH="1">
                <a:off x="6917731" y="246011"/>
                <a:ext cx="134070" cy="134070"/>
              </a:xfrm>
              <a:prstGeom prst="ellipse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" name="Google Shape;757;p18"/>
              <p:cNvSpPr/>
              <p:nvPr/>
            </p:nvSpPr>
            <p:spPr>
              <a:xfrm flipH="1">
                <a:off x="6947845" y="276153"/>
                <a:ext cx="73844" cy="73844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58" name="Google Shape;758;p18"/>
              <p:cNvCxnSpPr/>
              <p:nvPr/>
            </p:nvCxnSpPr>
            <p:spPr>
              <a:xfrm rot="10800000">
                <a:off x="7013865" y="313050"/>
                <a:ext cx="4527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ONE_COLUMN_TEXT_1"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61" name="Google Shape;761;p19"/>
          <p:cNvSpPr txBox="1"/>
          <p:nvPr>
            <p:ph idx="1" type="subTitle"/>
          </p:nvPr>
        </p:nvSpPr>
        <p:spPr>
          <a:xfrm>
            <a:off x="4881006" y="1786675"/>
            <a:ext cx="3543000" cy="18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2" name="Google Shape;762;p19"/>
          <p:cNvSpPr txBox="1"/>
          <p:nvPr>
            <p:ph idx="2" type="subTitle"/>
          </p:nvPr>
        </p:nvSpPr>
        <p:spPr>
          <a:xfrm>
            <a:off x="720000" y="1786675"/>
            <a:ext cx="3543000" cy="18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63" name="Google Shape;763;p19"/>
          <p:cNvGrpSpPr/>
          <p:nvPr/>
        </p:nvGrpSpPr>
        <p:grpSpPr>
          <a:xfrm>
            <a:off x="-96329" y="4888563"/>
            <a:ext cx="1590408" cy="88125"/>
            <a:chOff x="124624" y="4953514"/>
            <a:chExt cx="1137387" cy="88142"/>
          </a:xfrm>
        </p:grpSpPr>
        <p:sp>
          <p:nvSpPr>
            <p:cNvPr id="764" name="Google Shape;764;p19"/>
            <p:cNvSpPr/>
            <p:nvPr/>
          </p:nvSpPr>
          <p:spPr>
            <a:xfrm rot="5400000">
              <a:off x="687043" y="4391096"/>
              <a:ext cx="12551" cy="1137387"/>
            </a:xfrm>
            <a:custGeom>
              <a:rect b="b" l="l" r="r" t="t"/>
              <a:pathLst>
                <a:path extrusionOk="0" h="27731" w="306">
                  <a:moveTo>
                    <a:pt x="1" y="1"/>
                  </a:moveTo>
                  <a:lnTo>
                    <a:pt x="1" y="27730"/>
                  </a:lnTo>
                  <a:lnTo>
                    <a:pt x="305" y="27730"/>
                  </a:lnTo>
                  <a:lnTo>
                    <a:pt x="305" y="1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  <a:alpha val="46820"/>
                  </a:srgbClr>
                </a:gs>
                <a:gs pos="100000">
                  <a:srgbClr val="FFFFFF">
                    <a:alpha val="0"/>
                    <a:alpha val="4682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19"/>
            <p:cNvSpPr/>
            <p:nvPr/>
          </p:nvSpPr>
          <p:spPr>
            <a:xfrm rot="5400000">
              <a:off x="687063" y="4466709"/>
              <a:ext cx="12510" cy="1137387"/>
            </a:xfrm>
            <a:custGeom>
              <a:rect b="b" l="l" r="r" t="t"/>
              <a:pathLst>
                <a:path extrusionOk="0" h="27731" w="305">
                  <a:moveTo>
                    <a:pt x="0" y="1"/>
                  </a:moveTo>
                  <a:lnTo>
                    <a:pt x="0" y="27730"/>
                  </a:lnTo>
                  <a:lnTo>
                    <a:pt x="305" y="27730"/>
                  </a:lnTo>
                  <a:lnTo>
                    <a:pt x="305" y="1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  <a:alpha val="46820"/>
                  </a:srgbClr>
                </a:gs>
                <a:gs pos="100000">
                  <a:srgbClr val="FFFFFF">
                    <a:alpha val="0"/>
                    <a:alpha val="4682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6" name="Google Shape;766;p19"/>
          <p:cNvGrpSpPr/>
          <p:nvPr/>
        </p:nvGrpSpPr>
        <p:grpSpPr>
          <a:xfrm>
            <a:off x="6883700" y="1385725"/>
            <a:ext cx="4028179" cy="5283555"/>
            <a:chOff x="6883700" y="1385725"/>
            <a:chExt cx="4028179" cy="5283555"/>
          </a:xfrm>
        </p:grpSpPr>
        <p:sp>
          <p:nvSpPr>
            <p:cNvPr id="767" name="Google Shape;767;p19"/>
            <p:cNvSpPr/>
            <p:nvPr/>
          </p:nvSpPr>
          <p:spPr>
            <a:xfrm>
              <a:off x="6883700" y="1407586"/>
              <a:ext cx="4006263" cy="4749291"/>
            </a:xfrm>
            <a:custGeom>
              <a:rect b="b" l="l" r="r" t="t"/>
              <a:pathLst>
                <a:path extrusionOk="0" h="115794" w="97678">
                  <a:moveTo>
                    <a:pt x="97449" y="0"/>
                  </a:moveTo>
                  <a:lnTo>
                    <a:pt x="76805" y="20645"/>
                  </a:lnTo>
                  <a:lnTo>
                    <a:pt x="76744" y="20691"/>
                  </a:lnTo>
                  <a:lnTo>
                    <a:pt x="76744" y="35927"/>
                  </a:lnTo>
                  <a:lnTo>
                    <a:pt x="63107" y="49563"/>
                  </a:lnTo>
                  <a:lnTo>
                    <a:pt x="63077" y="49608"/>
                  </a:lnTo>
                  <a:lnTo>
                    <a:pt x="63077" y="56571"/>
                  </a:lnTo>
                  <a:lnTo>
                    <a:pt x="61005" y="58659"/>
                  </a:lnTo>
                  <a:lnTo>
                    <a:pt x="61005" y="62407"/>
                  </a:lnTo>
                  <a:lnTo>
                    <a:pt x="52473" y="70939"/>
                  </a:lnTo>
                  <a:lnTo>
                    <a:pt x="52412" y="70969"/>
                  </a:lnTo>
                  <a:lnTo>
                    <a:pt x="52412" y="78541"/>
                  </a:lnTo>
                  <a:lnTo>
                    <a:pt x="46912" y="84057"/>
                  </a:lnTo>
                  <a:lnTo>
                    <a:pt x="46912" y="89633"/>
                  </a:lnTo>
                  <a:lnTo>
                    <a:pt x="33123" y="103406"/>
                  </a:lnTo>
                  <a:lnTo>
                    <a:pt x="12174" y="103406"/>
                  </a:lnTo>
                  <a:lnTo>
                    <a:pt x="0" y="115565"/>
                  </a:lnTo>
                  <a:lnTo>
                    <a:pt x="229" y="115793"/>
                  </a:lnTo>
                  <a:lnTo>
                    <a:pt x="12280" y="103711"/>
                  </a:lnTo>
                  <a:lnTo>
                    <a:pt x="33245" y="103711"/>
                  </a:lnTo>
                  <a:lnTo>
                    <a:pt x="47155" y="89801"/>
                  </a:lnTo>
                  <a:lnTo>
                    <a:pt x="47216" y="89770"/>
                  </a:lnTo>
                  <a:lnTo>
                    <a:pt x="47216" y="84179"/>
                  </a:lnTo>
                  <a:lnTo>
                    <a:pt x="52732" y="78663"/>
                  </a:lnTo>
                  <a:lnTo>
                    <a:pt x="52732" y="71106"/>
                  </a:lnTo>
                  <a:lnTo>
                    <a:pt x="61264" y="62574"/>
                  </a:lnTo>
                  <a:lnTo>
                    <a:pt x="61310" y="62513"/>
                  </a:lnTo>
                  <a:lnTo>
                    <a:pt x="61310" y="58780"/>
                  </a:lnTo>
                  <a:lnTo>
                    <a:pt x="63382" y="56708"/>
                  </a:lnTo>
                  <a:lnTo>
                    <a:pt x="63382" y="49730"/>
                  </a:lnTo>
                  <a:lnTo>
                    <a:pt x="77018" y="36109"/>
                  </a:lnTo>
                  <a:lnTo>
                    <a:pt x="77048" y="36064"/>
                  </a:lnTo>
                  <a:lnTo>
                    <a:pt x="77048" y="20828"/>
                  </a:lnTo>
                  <a:lnTo>
                    <a:pt x="97678" y="198"/>
                  </a:lnTo>
                  <a:lnTo>
                    <a:pt x="97449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19"/>
            <p:cNvSpPr/>
            <p:nvPr/>
          </p:nvSpPr>
          <p:spPr>
            <a:xfrm>
              <a:off x="7842318" y="1385725"/>
              <a:ext cx="2925190" cy="3057668"/>
            </a:xfrm>
            <a:custGeom>
              <a:rect b="b" l="l" r="r" t="t"/>
              <a:pathLst>
                <a:path extrusionOk="0" h="74550" w="71320">
                  <a:moveTo>
                    <a:pt x="71091" y="0"/>
                  </a:moveTo>
                  <a:lnTo>
                    <a:pt x="59679" y="11397"/>
                  </a:lnTo>
                  <a:lnTo>
                    <a:pt x="54895" y="11397"/>
                  </a:lnTo>
                  <a:lnTo>
                    <a:pt x="41015" y="25307"/>
                  </a:lnTo>
                  <a:lnTo>
                    <a:pt x="40954" y="25337"/>
                  </a:lnTo>
                  <a:lnTo>
                    <a:pt x="40954" y="42325"/>
                  </a:lnTo>
                  <a:lnTo>
                    <a:pt x="31767" y="51528"/>
                  </a:lnTo>
                  <a:lnTo>
                    <a:pt x="31721" y="51574"/>
                  </a:lnTo>
                  <a:lnTo>
                    <a:pt x="31721" y="59237"/>
                  </a:lnTo>
                  <a:lnTo>
                    <a:pt x="22824" y="68135"/>
                  </a:lnTo>
                  <a:lnTo>
                    <a:pt x="6186" y="68135"/>
                  </a:lnTo>
                  <a:lnTo>
                    <a:pt x="0" y="74321"/>
                  </a:lnTo>
                  <a:lnTo>
                    <a:pt x="229" y="74549"/>
                  </a:lnTo>
                  <a:lnTo>
                    <a:pt x="6323" y="68455"/>
                  </a:lnTo>
                  <a:lnTo>
                    <a:pt x="22945" y="68455"/>
                  </a:lnTo>
                  <a:lnTo>
                    <a:pt x="31980" y="59420"/>
                  </a:lnTo>
                  <a:lnTo>
                    <a:pt x="32026" y="59374"/>
                  </a:lnTo>
                  <a:lnTo>
                    <a:pt x="32026" y="51695"/>
                  </a:lnTo>
                  <a:lnTo>
                    <a:pt x="41229" y="42508"/>
                  </a:lnTo>
                  <a:lnTo>
                    <a:pt x="41259" y="42463"/>
                  </a:lnTo>
                  <a:lnTo>
                    <a:pt x="41259" y="25475"/>
                  </a:lnTo>
                  <a:lnTo>
                    <a:pt x="55032" y="11732"/>
                  </a:lnTo>
                  <a:lnTo>
                    <a:pt x="59786" y="11732"/>
                  </a:lnTo>
                  <a:lnTo>
                    <a:pt x="71320" y="213"/>
                  </a:lnTo>
                  <a:lnTo>
                    <a:pt x="7109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19"/>
            <p:cNvSpPr/>
            <p:nvPr/>
          </p:nvSpPr>
          <p:spPr>
            <a:xfrm>
              <a:off x="7734200" y="2571774"/>
              <a:ext cx="1421047" cy="2833357"/>
            </a:xfrm>
            <a:custGeom>
              <a:rect b="b" l="l" r="r" t="t"/>
              <a:pathLst>
                <a:path extrusionOk="0" h="69081" w="34647">
                  <a:moveTo>
                    <a:pt x="34434" y="1"/>
                  </a:moveTo>
                  <a:lnTo>
                    <a:pt x="25429" y="8990"/>
                  </a:lnTo>
                  <a:lnTo>
                    <a:pt x="25383" y="9051"/>
                  </a:lnTo>
                  <a:lnTo>
                    <a:pt x="25383" y="32651"/>
                  </a:lnTo>
                  <a:lnTo>
                    <a:pt x="15130" y="42920"/>
                  </a:lnTo>
                  <a:lnTo>
                    <a:pt x="15084" y="42951"/>
                  </a:lnTo>
                  <a:lnTo>
                    <a:pt x="15084" y="60472"/>
                  </a:lnTo>
                  <a:lnTo>
                    <a:pt x="9614" y="65957"/>
                  </a:lnTo>
                  <a:lnTo>
                    <a:pt x="0" y="65957"/>
                  </a:lnTo>
                  <a:lnTo>
                    <a:pt x="0" y="69080"/>
                  </a:lnTo>
                  <a:lnTo>
                    <a:pt x="320" y="69080"/>
                  </a:lnTo>
                  <a:lnTo>
                    <a:pt x="320" y="66262"/>
                  </a:lnTo>
                  <a:lnTo>
                    <a:pt x="9751" y="66262"/>
                  </a:lnTo>
                  <a:lnTo>
                    <a:pt x="15389" y="60609"/>
                  </a:lnTo>
                  <a:lnTo>
                    <a:pt x="15389" y="43088"/>
                  </a:lnTo>
                  <a:lnTo>
                    <a:pt x="25658" y="32819"/>
                  </a:lnTo>
                  <a:lnTo>
                    <a:pt x="25688" y="32788"/>
                  </a:lnTo>
                  <a:lnTo>
                    <a:pt x="25688" y="9188"/>
                  </a:lnTo>
                  <a:lnTo>
                    <a:pt x="34647" y="214"/>
                  </a:lnTo>
                  <a:lnTo>
                    <a:pt x="34434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7758564" y="1550075"/>
              <a:ext cx="3153315" cy="5119205"/>
            </a:xfrm>
            <a:custGeom>
              <a:rect b="b" l="l" r="r" t="t"/>
              <a:pathLst>
                <a:path extrusionOk="0" h="124813" w="76882">
                  <a:moveTo>
                    <a:pt x="76668" y="0"/>
                  </a:moveTo>
                  <a:lnTo>
                    <a:pt x="63260" y="13408"/>
                  </a:lnTo>
                  <a:cubicBezTo>
                    <a:pt x="62879" y="13789"/>
                    <a:pt x="62879" y="14398"/>
                    <a:pt x="63260" y="14779"/>
                  </a:cubicBezTo>
                  <a:lnTo>
                    <a:pt x="69857" y="21376"/>
                  </a:lnTo>
                  <a:cubicBezTo>
                    <a:pt x="70116" y="21620"/>
                    <a:pt x="70116" y="22046"/>
                    <a:pt x="69857" y="22305"/>
                  </a:cubicBezTo>
                  <a:lnTo>
                    <a:pt x="46546" y="45616"/>
                  </a:lnTo>
                  <a:cubicBezTo>
                    <a:pt x="46417" y="45738"/>
                    <a:pt x="46245" y="45799"/>
                    <a:pt x="46074" y="45799"/>
                  </a:cubicBezTo>
                  <a:cubicBezTo>
                    <a:pt x="45903" y="45799"/>
                    <a:pt x="45731" y="45738"/>
                    <a:pt x="45602" y="45616"/>
                  </a:cubicBezTo>
                  <a:lnTo>
                    <a:pt x="39020" y="39019"/>
                  </a:lnTo>
                  <a:cubicBezTo>
                    <a:pt x="38822" y="38836"/>
                    <a:pt x="38593" y="38745"/>
                    <a:pt x="38334" y="38745"/>
                  </a:cubicBezTo>
                  <a:cubicBezTo>
                    <a:pt x="38060" y="38745"/>
                    <a:pt x="37831" y="38836"/>
                    <a:pt x="37649" y="39019"/>
                  </a:cubicBezTo>
                  <a:lnTo>
                    <a:pt x="23357" y="53311"/>
                  </a:lnTo>
                  <a:cubicBezTo>
                    <a:pt x="22976" y="53691"/>
                    <a:pt x="22976" y="54301"/>
                    <a:pt x="23357" y="54682"/>
                  </a:cubicBezTo>
                  <a:lnTo>
                    <a:pt x="40833" y="72142"/>
                  </a:lnTo>
                  <a:cubicBezTo>
                    <a:pt x="40939" y="72279"/>
                    <a:pt x="41016" y="72432"/>
                    <a:pt x="41016" y="72614"/>
                  </a:cubicBezTo>
                  <a:cubicBezTo>
                    <a:pt x="41016" y="72812"/>
                    <a:pt x="40955" y="72965"/>
                    <a:pt x="40833" y="73102"/>
                  </a:cubicBezTo>
                  <a:lnTo>
                    <a:pt x="27090" y="86830"/>
                  </a:lnTo>
                  <a:cubicBezTo>
                    <a:pt x="26907" y="87028"/>
                    <a:pt x="26816" y="87256"/>
                    <a:pt x="26816" y="87515"/>
                  </a:cubicBezTo>
                  <a:lnTo>
                    <a:pt x="26816" y="96276"/>
                  </a:lnTo>
                  <a:cubicBezTo>
                    <a:pt x="26816" y="96459"/>
                    <a:pt x="26755" y="96611"/>
                    <a:pt x="26618" y="96748"/>
                  </a:cubicBezTo>
                  <a:lnTo>
                    <a:pt x="13225" y="110140"/>
                  </a:lnTo>
                  <a:cubicBezTo>
                    <a:pt x="13103" y="110270"/>
                    <a:pt x="12940" y="110335"/>
                    <a:pt x="12772" y="110335"/>
                  </a:cubicBezTo>
                  <a:cubicBezTo>
                    <a:pt x="12604" y="110335"/>
                    <a:pt x="12433" y="110270"/>
                    <a:pt x="12296" y="110140"/>
                  </a:cubicBezTo>
                  <a:lnTo>
                    <a:pt x="7618" y="105448"/>
                  </a:lnTo>
                  <a:cubicBezTo>
                    <a:pt x="7428" y="105257"/>
                    <a:pt x="7180" y="105162"/>
                    <a:pt x="6933" y="105162"/>
                  </a:cubicBezTo>
                  <a:cubicBezTo>
                    <a:pt x="6685" y="105162"/>
                    <a:pt x="6438" y="105257"/>
                    <a:pt x="6247" y="105448"/>
                  </a:cubicBezTo>
                  <a:lnTo>
                    <a:pt x="381" y="111314"/>
                  </a:lnTo>
                  <a:cubicBezTo>
                    <a:pt x="1" y="111695"/>
                    <a:pt x="1" y="112304"/>
                    <a:pt x="381" y="112685"/>
                  </a:cubicBezTo>
                  <a:lnTo>
                    <a:pt x="5059" y="117378"/>
                  </a:lnTo>
                  <a:cubicBezTo>
                    <a:pt x="5181" y="117515"/>
                    <a:pt x="5257" y="117667"/>
                    <a:pt x="5257" y="117850"/>
                  </a:cubicBezTo>
                  <a:cubicBezTo>
                    <a:pt x="5257" y="118048"/>
                    <a:pt x="5196" y="118200"/>
                    <a:pt x="5059" y="118322"/>
                  </a:cubicBezTo>
                  <a:lnTo>
                    <a:pt x="3231" y="120150"/>
                  </a:lnTo>
                  <a:cubicBezTo>
                    <a:pt x="2850" y="120531"/>
                    <a:pt x="2850" y="121141"/>
                    <a:pt x="3231" y="121522"/>
                  </a:cubicBezTo>
                  <a:lnTo>
                    <a:pt x="5059" y="123365"/>
                  </a:lnTo>
                  <a:cubicBezTo>
                    <a:pt x="5333" y="123609"/>
                    <a:pt x="5333" y="124020"/>
                    <a:pt x="5059" y="124295"/>
                  </a:cubicBezTo>
                  <a:cubicBezTo>
                    <a:pt x="4914" y="124432"/>
                    <a:pt x="4754" y="124489"/>
                    <a:pt x="4602" y="124489"/>
                  </a:cubicBezTo>
                  <a:cubicBezTo>
                    <a:pt x="4449" y="124489"/>
                    <a:pt x="4305" y="124432"/>
                    <a:pt x="4190" y="124340"/>
                  </a:cubicBezTo>
                  <a:cubicBezTo>
                    <a:pt x="3962" y="124173"/>
                    <a:pt x="3825" y="123838"/>
                    <a:pt x="4038" y="123487"/>
                  </a:cubicBezTo>
                  <a:lnTo>
                    <a:pt x="3764" y="123335"/>
                  </a:lnTo>
                  <a:lnTo>
                    <a:pt x="3764" y="123335"/>
                  </a:lnTo>
                  <a:cubicBezTo>
                    <a:pt x="3459" y="123838"/>
                    <a:pt x="3672" y="124356"/>
                    <a:pt x="3992" y="124599"/>
                  </a:cubicBezTo>
                  <a:cubicBezTo>
                    <a:pt x="4175" y="124736"/>
                    <a:pt x="4373" y="124813"/>
                    <a:pt x="4602" y="124813"/>
                  </a:cubicBezTo>
                  <a:cubicBezTo>
                    <a:pt x="4830" y="124813"/>
                    <a:pt x="5059" y="124736"/>
                    <a:pt x="5272" y="124477"/>
                  </a:cubicBezTo>
                  <a:cubicBezTo>
                    <a:pt x="5455" y="124295"/>
                    <a:pt x="5562" y="124066"/>
                    <a:pt x="5562" y="123792"/>
                  </a:cubicBezTo>
                  <a:cubicBezTo>
                    <a:pt x="5562" y="123533"/>
                    <a:pt x="5455" y="123304"/>
                    <a:pt x="5272" y="123106"/>
                  </a:cubicBezTo>
                  <a:lnTo>
                    <a:pt x="3444" y="121278"/>
                  </a:lnTo>
                  <a:cubicBezTo>
                    <a:pt x="3170" y="121034"/>
                    <a:pt x="3170" y="120623"/>
                    <a:pt x="3444" y="120349"/>
                  </a:cubicBezTo>
                  <a:lnTo>
                    <a:pt x="5272" y="118520"/>
                  </a:lnTo>
                  <a:cubicBezTo>
                    <a:pt x="5455" y="118337"/>
                    <a:pt x="5562" y="118094"/>
                    <a:pt x="5562" y="117835"/>
                  </a:cubicBezTo>
                  <a:cubicBezTo>
                    <a:pt x="5562" y="117576"/>
                    <a:pt x="5455" y="117332"/>
                    <a:pt x="5272" y="117149"/>
                  </a:cubicBezTo>
                  <a:lnTo>
                    <a:pt x="579" y="112456"/>
                  </a:lnTo>
                  <a:cubicBezTo>
                    <a:pt x="320" y="112213"/>
                    <a:pt x="320" y="111801"/>
                    <a:pt x="579" y="111527"/>
                  </a:cubicBezTo>
                  <a:lnTo>
                    <a:pt x="6445" y="105661"/>
                  </a:lnTo>
                  <a:cubicBezTo>
                    <a:pt x="6575" y="105532"/>
                    <a:pt x="6742" y="105467"/>
                    <a:pt x="6912" y="105467"/>
                  </a:cubicBezTo>
                  <a:cubicBezTo>
                    <a:pt x="7081" y="105467"/>
                    <a:pt x="7253" y="105532"/>
                    <a:pt x="7390" y="105661"/>
                  </a:cubicBezTo>
                  <a:lnTo>
                    <a:pt x="12067" y="110354"/>
                  </a:lnTo>
                  <a:cubicBezTo>
                    <a:pt x="12265" y="110537"/>
                    <a:pt x="12494" y="110643"/>
                    <a:pt x="12753" y="110643"/>
                  </a:cubicBezTo>
                  <a:cubicBezTo>
                    <a:pt x="13027" y="110643"/>
                    <a:pt x="13256" y="110537"/>
                    <a:pt x="13439" y="110354"/>
                  </a:cubicBezTo>
                  <a:lnTo>
                    <a:pt x="26831" y="96961"/>
                  </a:lnTo>
                  <a:cubicBezTo>
                    <a:pt x="27014" y="96779"/>
                    <a:pt x="27120" y="96550"/>
                    <a:pt x="27120" y="96276"/>
                  </a:cubicBezTo>
                  <a:lnTo>
                    <a:pt x="27120" y="87469"/>
                  </a:lnTo>
                  <a:cubicBezTo>
                    <a:pt x="27120" y="87287"/>
                    <a:pt x="27166" y="87134"/>
                    <a:pt x="27303" y="86997"/>
                  </a:cubicBezTo>
                  <a:lnTo>
                    <a:pt x="41031" y="73270"/>
                  </a:lnTo>
                  <a:cubicBezTo>
                    <a:pt x="41412" y="72889"/>
                    <a:pt x="41412" y="72279"/>
                    <a:pt x="41031" y="71898"/>
                  </a:cubicBezTo>
                  <a:lnTo>
                    <a:pt x="23571" y="54438"/>
                  </a:lnTo>
                  <a:cubicBezTo>
                    <a:pt x="23312" y="54194"/>
                    <a:pt x="23312" y="53768"/>
                    <a:pt x="23571" y="53509"/>
                  </a:cubicBezTo>
                  <a:lnTo>
                    <a:pt x="37862" y="39217"/>
                  </a:lnTo>
                  <a:cubicBezTo>
                    <a:pt x="37984" y="39095"/>
                    <a:pt x="38155" y="39035"/>
                    <a:pt x="38327" y="39035"/>
                  </a:cubicBezTo>
                  <a:cubicBezTo>
                    <a:pt x="38498" y="39035"/>
                    <a:pt x="38669" y="39095"/>
                    <a:pt x="38791" y="39217"/>
                  </a:cubicBezTo>
                  <a:lnTo>
                    <a:pt x="45373" y="45830"/>
                  </a:lnTo>
                  <a:cubicBezTo>
                    <a:pt x="45571" y="46013"/>
                    <a:pt x="45800" y="46119"/>
                    <a:pt x="46059" y="46119"/>
                  </a:cubicBezTo>
                  <a:cubicBezTo>
                    <a:pt x="46333" y="46119"/>
                    <a:pt x="46562" y="46013"/>
                    <a:pt x="46744" y="45830"/>
                  </a:cubicBezTo>
                  <a:lnTo>
                    <a:pt x="70055" y="22519"/>
                  </a:lnTo>
                  <a:cubicBezTo>
                    <a:pt x="70436" y="22138"/>
                    <a:pt x="70436" y="21528"/>
                    <a:pt x="70055" y="21148"/>
                  </a:cubicBezTo>
                  <a:lnTo>
                    <a:pt x="63473" y="14550"/>
                  </a:lnTo>
                  <a:cubicBezTo>
                    <a:pt x="63199" y="14307"/>
                    <a:pt x="63199" y="13895"/>
                    <a:pt x="63473" y="13621"/>
                  </a:cubicBezTo>
                  <a:lnTo>
                    <a:pt x="76881" y="213"/>
                  </a:lnTo>
                  <a:lnTo>
                    <a:pt x="76668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4598006" y="-1699037"/>
            <a:ext cx="5579794" cy="3203424"/>
            <a:chOff x="4521806" y="-1546637"/>
            <a:chExt cx="5579794" cy="3203424"/>
          </a:xfrm>
        </p:grpSpPr>
        <p:grpSp>
          <p:nvGrpSpPr>
            <p:cNvPr id="772" name="Google Shape;772;p19"/>
            <p:cNvGrpSpPr/>
            <p:nvPr/>
          </p:nvGrpSpPr>
          <p:grpSpPr>
            <a:xfrm>
              <a:off x="4619858" y="-154439"/>
              <a:ext cx="916824" cy="700199"/>
              <a:chOff x="4619858" y="-154439"/>
              <a:chExt cx="916824" cy="700199"/>
            </a:xfrm>
          </p:grpSpPr>
          <p:sp>
            <p:nvSpPr>
              <p:cNvPr id="773" name="Google Shape;773;p19"/>
              <p:cNvSpPr/>
              <p:nvPr/>
            </p:nvSpPr>
            <p:spPr>
              <a:xfrm>
                <a:off x="4823308" y="126723"/>
                <a:ext cx="483874" cy="419037"/>
              </a:xfrm>
              <a:custGeom>
                <a:rect b="b" l="l" r="r" t="t"/>
                <a:pathLst>
                  <a:path extrusionOk="0" h="44413" w="51285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4" name="Google Shape;774;p19"/>
              <p:cNvSpPr/>
              <p:nvPr/>
            </p:nvSpPr>
            <p:spPr>
              <a:xfrm>
                <a:off x="4619858" y="-114577"/>
                <a:ext cx="483874" cy="419037"/>
              </a:xfrm>
              <a:custGeom>
                <a:rect b="b" l="l" r="r" t="t"/>
                <a:pathLst>
                  <a:path extrusionOk="0" h="44413" w="51285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5" name="Google Shape;775;p19"/>
              <p:cNvSpPr/>
              <p:nvPr/>
            </p:nvSpPr>
            <p:spPr>
              <a:xfrm>
                <a:off x="5052808" y="-154439"/>
                <a:ext cx="483874" cy="419037"/>
              </a:xfrm>
              <a:custGeom>
                <a:rect b="b" l="l" r="r" t="t"/>
                <a:pathLst>
                  <a:path extrusionOk="0" h="44413" w="51285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776" name="Google Shape;776;p19"/>
            <p:cNvPicPr preferRelativeResize="0"/>
            <p:nvPr/>
          </p:nvPicPr>
          <p:blipFill rotWithShape="1">
            <a:blip r:embed="rId2">
              <a:alphaModFix/>
            </a:blip>
            <a:srcRect b="26177" l="16960" r="7121" t="24718"/>
            <a:stretch/>
          </p:blipFill>
          <p:spPr>
            <a:xfrm>
              <a:off x="5904350" y="-1546637"/>
              <a:ext cx="4197251" cy="32034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7" name="Google Shape;777;p19"/>
            <p:cNvSpPr/>
            <p:nvPr/>
          </p:nvSpPr>
          <p:spPr>
            <a:xfrm rot="-5400000">
              <a:off x="5282845" y="-1058949"/>
              <a:ext cx="981776" cy="2307791"/>
            </a:xfrm>
            <a:custGeom>
              <a:rect b="b" l="l" r="r" t="t"/>
              <a:pathLst>
                <a:path extrusionOk="0" h="56267" w="23937">
                  <a:moveTo>
                    <a:pt x="12997" y="1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64"/>
                    <a:pt x="23632" y="11321"/>
                    <a:pt x="23632" y="11808"/>
                  </a:cubicBezTo>
                  <a:cubicBezTo>
                    <a:pt x="23632" y="12311"/>
                    <a:pt x="23434" y="12768"/>
                    <a:pt x="23098" y="13104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5"/>
                  </a:lnTo>
                  <a:cubicBezTo>
                    <a:pt x="16547" y="11489"/>
                    <a:pt x="16029" y="11260"/>
                    <a:pt x="15435" y="11260"/>
                  </a:cubicBezTo>
                  <a:cubicBezTo>
                    <a:pt x="14841" y="11260"/>
                    <a:pt x="14307" y="11489"/>
                    <a:pt x="13911" y="11885"/>
                  </a:cubicBezTo>
                  <a:lnTo>
                    <a:pt x="12525" y="13271"/>
                  </a:lnTo>
                  <a:cubicBezTo>
                    <a:pt x="12129" y="13698"/>
                    <a:pt x="11900" y="14231"/>
                    <a:pt x="11900" y="14795"/>
                  </a:cubicBezTo>
                  <a:cubicBezTo>
                    <a:pt x="11900" y="15374"/>
                    <a:pt x="12129" y="15922"/>
                    <a:pt x="12525" y="16318"/>
                  </a:cubicBezTo>
                  <a:cubicBezTo>
                    <a:pt x="12860" y="16669"/>
                    <a:pt x="13058" y="17126"/>
                    <a:pt x="13058" y="17629"/>
                  </a:cubicBezTo>
                  <a:cubicBezTo>
                    <a:pt x="13058" y="18116"/>
                    <a:pt x="12860" y="18573"/>
                    <a:pt x="12525" y="18924"/>
                  </a:cubicBezTo>
                  <a:lnTo>
                    <a:pt x="11489" y="19944"/>
                  </a:lnTo>
                  <a:cubicBezTo>
                    <a:pt x="11154" y="20295"/>
                    <a:pt x="10696" y="20478"/>
                    <a:pt x="10209" y="20478"/>
                  </a:cubicBezTo>
                  <a:lnTo>
                    <a:pt x="9569" y="20478"/>
                  </a:lnTo>
                  <a:cubicBezTo>
                    <a:pt x="8990" y="20478"/>
                    <a:pt x="8457" y="20706"/>
                    <a:pt x="8045" y="21102"/>
                  </a:cubicBezTo>
                  <a:lnTo>
                    <a:pt x="3353" y="25810"/>
                  </a:lnTo>
                  <a:cubicBezTo>
                    <a:pt x="2515" y="26648"/>
                    <a:pt x="2515" y="28004"/>
                    <a:pt x="3353" y="28842"/>
                  </a:cubicBezTo>
                  <a:lnTo>
                    <a:pt x="10529" y="36018"/>
                  </a:lnTo>
                  <a:cubicBezTo>
                    <a:pt x="10864" y="36369"/>
                    <a:pt x="11062" y="36826"/>
                    <a:pt x="11062" y="37313"/>
                  </a:cubicBezTo>
                  <a:cubicBezTo>
                    <a:pt x="11062" y="37801"/>
                    <a:pt x="10864" y="38273"/>
                    <a:pt x="10529" y="38608"/>
                  </a:cubicBezTo>
                  <a:lnTo>
                    <a:pt x="8198" y="40940"/>
                  </a:lnTo>
                  <a:cubicBezTo>
                    <a:pt x="7802" y="41351"/>
                    <a:pt x="7573" y="41884"/>
                    <a:pt x="7573" y="42463"/>
                  </a:cubicBezTo>
                  <a:lnTo>
                    <a:pt x="7573" y="47720"/>
                  </a:lnTo>
                  <a:cubicBezTo>
                    <a:pt x="7573" y="48207"/>
                    <a:pt x="7390" y="48664"/>
                    <a:pt x="7040" y="49015"/>
                  </a:cubicBezTo>
                  <a:lnTo>
                    <a:pt x="1" y="56054"/>
                  </a:lnTo>
                  <a:lnTo>
                    <a:pt x="199" y="56267"/>
                  </a:lnTo>
                  <a:lnTo>
                    <a:pt x="7268" y="49274"/>
                  </a:lnTo>
                  <a:cubicBezTo>
                    <a:pt x="7664" y="48862"/>
                    <a:pt x="7893" y="48329"/>
                    <a:pt x="7893" y="47750"/>
                  </a:cubicBezTo>
                  <a:lnTo>
                    <a:pt x="7893" y="42494"/>
                  </a:lnTo>
                  <a:cubicBezTo>
                    <a:pt x="7893" y="42006"/>
                    <a:pt x="8091" y="41549"/>
                    <a:pt x="8426" y="41199"/>
                  </a:cubicBezTo>
                  <a:lnTo>
                    <a:pt x="10757" y="38883"/>
                  </a:lnTo>
                  <a:cubicBezTo>
                    <a:pt x="11154" y="38456"/>
                    <a:pt x="11382" y="37923"/>
                    <a:pt x="11382" y="37359"/>
                  </a:cubicBezTo>
                  <a:cubicBezTo>
                    <a:pt x="11382" y="36765"/>
                    <a:pt x="11154" y="36232"/>
                    <a:pt x="10757" y="35835"/>
                  </a:cubicBezTo>
                  <a:lnTo>
                    <a:pt x="3581" y="28644"/>
                  </a:lnTo>
                  <a:cubicBezTo>
                    <a:pt x="2850" y="27943"/>
                    <a:pt x="2850" y="26785"/>
                    <a:pt x="3581" y="26054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67"/>
                  </a:lnTo>
                  <a:cubicBezTo>
                    <a:pt x="13149" y="18741"/>
                    <a:pt x="13378" y="18208"/>
                    <a:pt x="13378" y="17644"/>
                  </a:cubicBezTo>
                  <a:cubicBezTo>
                    <a:pt x="13378" y="17050"/>
                    <a:pt x="13149" y="16516"/>
                    <a:pt x="12753" y="16120"/>
                  </a:cubicBezTo>
                  <a:cubicBezTo>
                    <a:pt x="12418" y="15770"/>
                    <a:pt x="12220" y="15313"/>
                    <a:pt x="12220" y="14825"/>
                  </a:cubicBezTo>
                  <a:cubicBezTo>
                    <a:pt x="12220" y="14322"/>
                    <a:pt x="12418" y="13865"/>
                    <a:pt x="12753" y="13530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8" y="11595"/>
                    <a:pt x="16395" y="11793"/>
                    <a:pt x="16730" y="12128"/>
                  </a:cubicBezTo>
                  <a:lnTo>
                    <a:pt x="19107" y="14520"/>
                  </a:lnTo>
                  <a:cubicBezTo>
                    <a:pt x="19526" y="14939"/>
                    <a:pt x="20074" y="15149"/>
                    <a:pt x="20623" y="15149"/>
                  </a:cubicBezTo>
                  <a:cubicBezTo>
                    <a:pt x="21171" y="15149"/>
                    <a:pt x="21720" y="14939"/>
                    <a:pt x="22139" y="14520"/>
                  </a:cubicBezTo>
                  <a:lnTo>
                    <a:pt x="23297" y="13347"/>
                  </a:lnTo>
                  <a:cubicBezTo>
                    <a:pt x="23708" y="12936"/>
                    <a:pt x="23936" y="12403"/>
                    <a:pt x="23936" y="11824"/>
                  </a:cubicBezTo>
                  <a:cubicBezTo>
                    <a:pt x="23936" y="11260"/>
                    <a:pt x="23708" y="10711"/>
                    <a:pt x="23297" y="10300"/>
                  </a:cubicBezTo>
                  <a:lnTo>
                    <a:pt x="12997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40000">
                  <a:srgbClr val="FF9900">
                    <a:alpha val="40784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19"/>
            <p:cNvSpPr/>
            <p:nvPr/>
          </p:nvSpPr>
          <p:spPr>
            <a:xfrm rot="-5400000">
              <a:off x="5282230" y="-899603"/>
              <a:ext cx="981776" cy="2307791"/>
            </a:xfrm>
            <a:custGeom>
              <a:rect b="b" l="l" r="r" t="t"/>
              <a:pathLst>
                <a:path extrusionOk="0" h="56267" w="23937">
                  <a:moveTo>
                    <a:pt x="12997" y="0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48"/>
                    <a:pt x="23632" y="11305"/>
                    <a:pt x="23632" y="11808"/>
                  </a:cubicBezTo>
                  <a:cubicBezTo>
                    <a:pt x="23632" y="12296"/>
                    <a:pt x="23434" y="12753"/>
                    <a:pt x="23098" y="13103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4"/>
                  </a:lnTo>
                  <a:cubicBezTo>
                    <a:pt x="16547" y="11488"/>
                    <a:pt x="16029" y="11260"/>
                    <a:pt x="15435" y="11260"/>
                  </a:cubicBezTo>
                  <a:cubicBezTo>
                    <a:pt x="14840" y="11260"/>
                    <a:pt x="14307" y="11488"/>
                    <a:pt x="13911" y="11884"/>
                  </a:cubicBezTo>
                  <a:lnTo>
                    <a:pt x="12525" y="13271"/>
                  </a:lnTo>
                  <a:cubicBezTo>
                    <a:pt x="11687" y="14109"/>
                    <a:pt x="11687" y="15465"/>
                    <a:pt x="12525" y="16303"/>
                  </a:cubicBezTo>
                  <a:cubicBezTo>
                    <a:pt x="12860" y="16638"/>
                    <a:pt x="13058" y="17095"/>
                    <a:pt x="13058" y="17598"/>
                  </a:cubicBezTo>
                  <a:cubicBezTo>
                    <a:pt x="13058" y="18085"/>
                    <a:pt x="12860" y="18543"/>
                    <a:pt x="12525" y="18893"/>
                  </a:cubicBezTo>
                  <a:lnTo>
                    <a:pt x="11489" y="19914"/>
                  </a:lnTo>
                  <a:cubicBezTo>
                    <a:pt x="11153" y="20264"/>
                    <a:pt x="10696" y="20447"/>
                    <a:pt x="10193" y="20447"/>
                  </a:cubicBezTo>
                  <a:lnTo>
                    <a:pt x="9569" y="20447"/>
                  </a:lnTo>
                  <a:cubicBezTo>
                    <a:pt x="8975" y="20447"/>
                    <a:pt x="8441" y="20676"/>
                    <a:pt x="8045" y="21087"/>
                  </a:cubicBezTo>
                  <a:lnTo>
                    <a:pt x="3337" y="25780"/>
                  </a:lnTo>
                  <a:cubicBezTo>
                    <a:pt x="2941" y="26206"/>
                    <a:pt x="2713" y="26739"/>
                    <a:pt x="2713" y="27303"/>
                  </a:cubicBezTo>
                  <a:cubicBezTo>
                    <a:pt x="2713" y="27897"/>
                    <a:pt x="2941" y="28431"/>
                    <a:pt x="3337" y="28827"/>
                  </a:cubicBezTo>
                  <a:lnTo>
                    <a:pt x="10529" y="36018"/>
                  </a:lnTo>
                  <a:cubicBezTo>
                    <a:pt x="11245" y="36719"/>
                    <a:pt x="11245" y="37877"/>
                    <a:pt x="10529" y="38608"/>
                  </a:cubicBezTo>
                  <a:lnTo>
                    <a:pt x="8198" y="40924"/>
                  </a:lnTo>
                  <a:cubicBezTo>
                    <a:pt x="7801" y="41351"/>
                    <a:pt x="7573" y="41884"/>
                    <a:pt x="7573" y="42448"/>
                  </a:cubicBezTo>
                  <a:lnTo>
                    <a:pt x="7573" y="47704"/>
                  </a:lnTo>
                  <a:cubicBezTo>
                    <a:pt x="7573" y="48207"/>
                    <a:pt x="7375" y="48664"/>
                    <a:pt x="7040" y="48999"/>
                  </a:cubicBezTo>
                  <a:lnTo>
                    <a:pt x="1" y="56053"/>
                  </a:lnTo>
                  <a:lnTo>
                    <a:pt x="199" y="56267"/>
                  </a:lnTo>
                  <a:lnTo>
                    <a:pt x="7268" y="49212"/>
                  </a:lnTo>
                  <a:cubicBezTo>
                    <a:pt x="7664" y="48801"/>
                    <a:pt x="7893" y="48268"/>
                    <a:pt x="7893" y="47689"/>
                  </a:cubicBezTo>
                  <a:lnTo>
                    <a:pt x="7893" y="42432"/>
                  </a:lnTo>
                  <a:cubicBezTo>
                    <a:pt x="7893" y="41945"/>
                    <a:pt x="8091" y="41473"/>
                    <a:pt x="8426" y="41137"/>
                  </a:cubicBezTo>
                  <a:lnTo>
                    <a:pt x="10757" y="38806"/>
                  </a:lnTo>
                  <a:cubicBezTo>
                    <a:pt x="11595" y="37984"/>
                    <a:pt x="11595" y="36628"/>
                    <a:pt x="10757" y="35790"/>
                  </a:cubicBezTo>
                  <a:lnTo>
                    <a:pt x="3581" y="28598"/>
                  </a:lnTo>
                  <a:cubicBezTo>
                    <a:pt x="3231" y="28263"/>
                    <a:pt x="3048" y="27806"/>
                    <a:pt x="3048" y="27318"/>
                  </a:cubicBezTo>
                  <a:cubicBezTo>
                    <a:pt x="3048" y="26816"/>
                    <a:pt x="3231" y="26359"/>
                    <a:pt x="3581" y="26023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52"/>
                  </a:lnTo>
                  <a:cubicBezTo>
                    <a:pt x="13149" y="18741"/>
                    <a:pt x="13378" y="18207"/>
                    <a:pt x="13378" y="17628"/>
                  </a:cubicBezTo>
                  <a:cubicBezTo>
                    <a:pt x="13378" y="17049"/>
                    <a:pt x="13149" y="16516"/>
                    <a:pt x="12753" y="16105"/>
                  </a:cubicBezTo>
                  <a:cubicBezTo>
                    <a:pt x="12037" y="15404"/>
                    <a:pt x="12037" y="14246"/>
                    <a:pt x="12753" y="13515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7" y="11595"/>
                    <a:pt x="16395" y="11793"/>
                    <a:pt x="16730" y="12128"/>
                  </a:cubicBezTo>
                  <a:lnTo>
                    <a:pt x="19106" y="14505"/>
                  </a:lnTo>
                  <a:cubicBezTo>
                    <a:pt x="19525" y="14924"/>
                    <a:pt x="20074" y="15133"/>
                    <a:pt x="20622" y="15133"/>
                  </a:cubicBezTo>
                  <a:cubicBezTo>
                    <a:pt x="21171" y="15133"/>
                    <a:pt x="21719" y="14924"/>
                    <a:pt x="22138" y="14505"/>
                  </a:cubicBezTo>
                  <a:lnTo>
                    <a:pt x="23296" y="13347"/>
                  </a:lnTo>
                  <a:cubicBezTo>
                    <a:pt x="23708" y="12936"/>
                    <a:pt x="23936" y="12402"/>
                    <a:pt x="23936" y="11823"/>
                  </a:cubicBezTo>
                  <a:cubicBezTo>
                    <a:pt x="23936" y="11229"/>
                    <a:pt x="23708" y="10696"/>
                    <a:pt x="23296" y="10300"/>
                  </a:cubicBezTo>
                  <a:lnTo>
                    <a:pt x="12997" y="0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79" name="Google Shape;779;p19"/>
            <p:cNvGrpSpPr/>
            <p:nvPr/>
          </p:nvGrpSpPr>
          <p:grpSpPr>
            <a:xfrm rot="10800000">
              <a:off x="8323180" y="210225"/>
              <a:ext cx="1493503" cy="88125"/>
              <a:chOff x="124624" y="4953514"/>
              <a:chExt cx="1137387" cy="88142"/>
            </a:xfrm>
          </p:grpSpPr>
          <p:sp>
            <p:nvSpPr>
              <p:cNvPr id="780" name="Google Shape;780;p19"/>
              <p:cNvSpPr/>
              <p:nvPr/>
            </p:nvSpPr>
            <p:spPr>
              <a:xfrm rot="5400000">
                <a:off x="687043" y="4391096"/>
                <a:ext cx="12551" cy="1137387"/>
              </a:xfrm>
              <a:custGeom>
                <a:rect b="b" l="l" r="r" t="t"/>
                <a:pathLst>
                  <a:path extrusionOk="0" h="27731" w="306">
                    <a:moveTo>
                      <a:pt x="1" y="1"/>
                    </a:moveTo>
                    <a:lnTo>
                      <a:pt x="1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46820"/>
                    </a:srgbClr>
                  </a:gs>
                  <a:gs pos="100000">
                    <a:srgbClr val="FFFFFF">
                      <a:alpha val="0"/>
                      <a:alpha val="4682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" name="Google Shape;781;p19"/>
              <p:cNvSpPr/>
              <p:nvPr/>
            </p:nvSpPr>
            <p:spPr>
              <a:xfrm rot="5400000">
                <a:off x="687063" y="4466709"/>
                <a:ext cx="12510" cy="1137387"/>
              </a:xfrm>
              <a:custGeom>
                <a:rect b="b" l="l" r="r" t="t"/>
                <a:pathLst>
                  <a:path extrusionOk="0" h="27731" w="305">
                    <a:moveTo>
                      <a:pt x="0" y="1"/>
                    </a:moveTo>
                    <a:lnTo>
                      <a:pt x="0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46820"/>
                    </a:srgbClr>
                  </a:gs>
                  <a:gs pos="100000">
                    <a:srgbClr val="FFFFFF">
                      <a:alpha val="0"/>
                      <a:alpha val="4682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82" name="Google Shape;782;p19"/>
            <p:cNvGrpSpPr/>
            <p:nvPr/>
          </p:nvGrpSpPr>
          <p:grpSpPr>
            <a:xfrm>
              <a:off x="4619231" y="-32636"/>
              <a:ext cx="254987" cy="255131"/>
              <a:chOff x="3678700" y="407275"/>
              <a:chExt cx="708100" cy="708500"/>
            </a:xfrm>
          </p:grpSpPr>
          <p:sp>
            <p:nvSpPr>
              <p:cNvPr id="783" name="Google Shape;783;p19"/>
              <p:cNvSpPr/>
              <p:nvPr/>
            </p:nvSpPr>
            <p:spPr>
              <a:xfrm>
                <a:off x="3678700" y="407275"/>
                <a:ext cx="249875" cy="249900"/>
              </a:xfrm>
              <a:custGeom>
                <a:rect b="b" l="l" r="r" t="t"/>
                <a:pathLst>
                  <a:path extrusionOk="0" h="9996" w="9995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4" name="Google Shape;784;p19"/>
              <p:cNvSpPr/>
              <p:nvPr/>
            </p:nvSpPr>
            <p:spPr>
              <a:xfrm>
                <a:off x="3754875" y="483475"/>
                <a:ext cx="249900" cy="249875"/>
              </a:xfrm>
              <a:custGeom>
                <a:rect b="b" l="l" r="r" t="t"/>
                <a:pathLst>
                  <a:path extrusionOk="0" h="9995" w="9996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5" name="Google Shape;785;p19"/>
              <p:cNvSpPr/>
              <p:nvPr/>
            </p:nvSpPr>
            <p:spPr>
              <a:xfrm>
                <a:off x="3831425" y="560025"/>
                <a:ext cx="249900" cy="249900"/>
              </a:xfrm>
              <a:custGeom>
                <a:rect b="b" l="l" r="r" t="t"/>
                <a:pathLst>
                  <a:path extrusionOk="0" h="9996" w="9996">
                    <a:moveTo>
                      <a:pt x="8594" y="0"/>
                    </a:moveTo>
                    <a:lnTo>
                      <a:pt x="1" y="8594"/>
                    </a:lnTo>
                    <a:lnTo>
                      <a:pt x="1403" y="9995"/>
                    </a:lnTo>
                    <a:lnTo>
                      <a:pt x="9996" y="1402"/>
                    </a:lnTo>
                    <a:lnTo>
                      <a:pt x="859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6" name="Google Shape;786;p19"/>
              <p:cNvSpPr/>
              <p:nvPr/>
            </p:nvSpPr>
            <p:spPr>
              <a:xfrm>
                <a:off x="3907625" y="636575"/>
                <a:ext cx="249875" cy="249525"/>
              </a:xfrm>
              <a:custGeom>
                <a:rect b="b" l="l" r="r" t="t"/>
                <a:pathLst>
                  <a:path extrusionOk="0" h="9981" w="9995">
                    <a:moveTo>
                      <a:pt x="8593" y="1"/>
                    </a:moveTo>
                    <a:lnTo>
                      <a:pt x="0" y="8579"/>
                    </a:lnTo>
                    <a:lnTo>
                      <a:pt x="1402" y="9980"/>
                    </a:lnTo>
                    <a:lnTo>
                      <a:pt x="9995" y="1387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7" name="Google Shape;787;p19"/>
              <p:cNvSpPr/>
              <p:nvPr/>
            </p:nvSpPr>
            <p:spPr>
              <a:xfrm>
                <a:off x="3984175" y="713150"/>
                <a:ext cx="249900" cy="249900"/>
              </a:xfrm>
              <a:custGeom>
                <a:rect b="b" l="l" r="r" t="t"/>
                <a:pathLst>
                  <a:path extrusionOk="0" h="9996" w="9996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" name="Google Shape;788;p19"/>
              <p:cNvSpPr/>
              <p:nvPr/>
            </p:nvSpPr>
            <p:spPr>
              <a:xfrm>
                <a:off x="4061125" y="789700"/>
                <a:ext cx="249500" cy="249525"/>
              </a:xfrm>
              <a:custGeom>
                <a:rect b="b" l="l" r="r" t="t"/>
                <a:pathLst>
                  <a:path extrusionOk="0" h="9981" w="998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80"/>
                    </a:lnTo>
                    <a:lnTo>
                      <a:pt x="9980" y="1402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" name="Google Shape;789;p19"/>
              <p:cNvSpPr/>
              <p:nvPr/>
            </p:nvSpPr>
            <p:spPr>
              <a:xfrm>
                <a:off x="4136925" y="865875"/>
                <a:ext cx="249875" cy="249900"/>
              </a:xfrm>
              <a:custGeom>
                <a:rect b="b" l="l" r="r" t="t"/>
                <a:pathLst>
                  <a:path extrusionOk="0" h="9996" w="9995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90" name="Google Shape;790;p19"/>
            <p:cNvGrpSpPr/>
            <p:nvPr/>
          </p:nvGrpSpPr>
          <p:grpSpPr>
            <a:xfrm>
              <a:off x="4521806" y="126714"/>
              <a:ext cx="254987" cy="255131"/>
              <a:chOff x="3678700" y="407275"/>
              <a:chExt cx="708100" cy="708500"/>
            </a:xfrm>
          </p:grpSpPr>
          <p:sp>
            <p:nvSpPr>
              <p:cNvPr id="791" name="Google Shape;791;p19"/>
              <p:cNvSpPr/>
              <p:nvPr/>
            </p:nvSpPr>
            <p:spPr>
              <a:xfrm>
                <a:off x="3678700" y="407275"/>
                <a:ext cx="249875" cy="249900"/>
              </a:xfrm>
              <a:custGeom>
                <a:rect b="b" l="l" r="r" t="t"/>
                <a:pathLst>
                  <a:path extrusionOk="0" h="9996" w="9995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" name="Google Shape;792;p19"/>
              <p:cNvSpPr/>
              <p:nvPr/>
            </p:nvSpPr>
            <p:spPr>
              <a:xfrm>
                <a:off x="3754875" y="483475"/>
                <a:ext cx="249900" cy="249875"/>
              </a:xfrm>
              <a:custGeom>
                <a:rect b="b" l="l" r="r" t="t"/>
                <a:pathLst>
                  <a:path extrusionOk="0" h="9995" w="9996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3" name="Google Shape;793;p19"/>
              <p:cNvSpPr/>
              <p:nvPr/>
            </p:nvSpPr>
            <p:spPr>
              <a:xfrm>
                <a:off x="3831425" y="560025"/>
                <a:ext cx="249900" cy="249900"/>
              </a:xfrm>
              <a:custGeom>
                <a:rect b="b" l="l" r="r" t="t"/>
                <a:pathLst>
                  <a:path extrusionOk="0" h="9996" w="9996">
                    <a:moveTo>
                      <a:pt x="8594" y="0"/>
                    </a:moveTo>
                    <a:lnTo>
                      <a:pt x="1" y="8594"/>
                    </a:lnTo>
                    <a:lnTo>
                      <a:pt x="1403" y="9995"/>
                    </a:lnTo>
                    <a:lnTo>
                      <a:pt x="9996" y="1402"/>
                    </a:lnTo>
                    <a:lnTo>
                      <a:pt x="859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4" name="Google Shape;794;p19"/>
              <p:cNvSpPr/>
              <p:nvPr/>
            </p:nvSpPr>
            <p:spPr>
              <a:xfrm>
                <a:off x="3907625" y="636575"/>
                <a:ext cx="249875" cy="249525"/>
              </a:xfrm>
              <a:custGeom>
                <a:rect b="b" l="l" r="r" t="t"/>
                <a:pathLst>
                  <a:path extrusionOk="0" h="9981" w="9995">
                    <a:moveTo>
                      <a:pt x="8593" y="1"/>
                    </a:moveTo>
                    <a:lnTo>
                      <a:pt x="0" y="8579"/>
                    </a:lnTo>
                    <a:lnTo>
                      <a:pt x="1402" y="9980"/>
                    </a:lnTo>
                    <a:lnTo>
                      <a:pt x="9995" y="1387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5" name="Google Shape;795;p19"/>
              <p:cNvSpPr/>
              <p:nvPr/>
            </p:nvSpPr>
            <p:spPr>
              <a:xfrm>
                <a:off x="3984175" y="713150"/>
                <a:ext cx="249900" cy="249900"/>
              </a:xfrm>
              <a:custGeom>
                <a:rect b="b" l="l" r="r" t="t"/>
                <a:pathLst>
                  <a:path extrusionOk="0" h="9996" w="9996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6" name="Google Shape;796;p19"/>
              <p:cNvSpPr/>
              <p:nvPr/>
            </p:nvSpPr>
            <p:spPr>
              <a:xfrm>
                <a:off x="4061125" y="789700"/>
                <a:ext cx="249500" cy="249525"/>
              </a:xfrm>
              <a:custGeom>
                <a:rect b="b" l="l" r="r" t="t"/>
                <a:pathLst>
                  <a:path extrusionOk="0" h="9981" w="998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80"/>
                    </a:lnTo>
                    <a:lnTo>
                      <a:pt x="9980" y="1402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7" name="Google Shape;797;p19"/>
              <p:cNvSpPr/>
              <p:nvPr/>
            </p:nvSpPr>
            <p:spPr>
              <a:xfrm>
                <a:off x="4136925" y="865875"/>
                <a:ext cx="249875" cy="249900"/>
              </a:xfrm>
              <a:custGeom>
                <a:rect b="b" l="l" r="r" t="t"/>
                <a:pathLst>
                  <a:path extrusionOk="0" h="9996" w="9995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20"/>
          <p:cNvSpPr txBox="1"/>
          <p:nvPr>
            <p:ph type="title"/>
          </p:nvPr>
        </p:nvSpPr>
        <p:spPr>
          <a:xfrm>
            <a:off x="720000" y="1565925"/>
            <a:ext cx="2799000" cy="76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00" name="Google Shape;800;p20"/>
          <p:cNvSpPr txBox="1"/>
          <p:nvPr>
            <p:ph idx="1" type="subTitle"/>
          </p:nvPr>
        </p:nvSpPr>
        <p:spPr>
          <a:xfrm>
            <a:off x="720000" y="2326750"/>
            <a:ext cx="2799000" cy="11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01" name="Google Shape;801;p20"/>
          <p:cNvGrpSpPr/>
          <p:nvPr/>
        </p:nvGrpSpPr>
        <p:grpSpPr>
          <a:xfrm>
            <a:off x="-1623735" y="2499757"/>
            <a:ext cx="5119205" cy="4373890"/>
            <a:chOff x="-1547535" y="2499757"/>
            <a:chExt cx="5119205" cy="4373890"/>
          </a:xfrm>
        </p:grpSpPr>
        <p:pic>
          <p:nvPicPr>
            <p:cNvPr id="802" name="Google Shape;802;p20"/>
            <p:cNvPicPr preferRelativeResize="0"/>
            <p:nvPr/>
          </p:nvPicPr>
          <p:blipFill rotWithShape="1">
            <a:blip r:embed="rId2">
              <a:alphaModFix/>
            </a:blip>
            <a:srcRect b="26177" l="16960" r="7121" t="24718"/>
            <a:stretch/>
          </p:blipFill>
          <p:spPr>
            <a:xfrm rot="-5400000">
              <a:off x="-1751185" y="3417285"/>
              <a:ext cx="3920501" cy="299222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03" name="Google Shape;803;p20"/>
            <p:cNvGrpSpPr/>
            <p:nvPr/>
          </p:nvGrpSpPr>
          <p:grpSpPr>
            <a:xfrm rot="-5400000">
              <a:off x="123777" y="4587830"/>
              <a:ext cx="480890" cy="481200"/>
              <a:chOff x="959750" y="3039275"/>
              <a:chExt cx="582050" cy="582425"/>
            </a:xfrm>
          </p:grpSpPr>
          <p:sp>
            <p:nvSpPr>
              <p:cNvPr id="804" name="Google Shape;804;p20"/>
              <p:cNvSpPr/>
              <p:nvPr/>
            </p:nvSpPr>
            <p:spPr>
              <a:xfrm>
                <a:off x="959750" y="3498275"/>
                <a:ext cx="123450" cy="123425"/>
              </a:xfrm>
              <a:custGeom>
                <a:rect b="b" l="l" r="r" t="t"/>
                <a:pathLst>
                  <a:path extrusionOk="0" h="4937" w="4938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08014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5" name="Google Shape;805;p20"/>
              <p:cNvSpPr/>
              <p:nvPr/>
            </p:nvSpPr>
            <p:spPr>
              <a:xfrm>
                <a:off x="1035950" y="3421700"/>
                <a:ext cx="123425" cy="123825"/>
              </a:xfrm>
              <a:custGeom>
                <a:rect b="b" l="l" r="r" t="t"/>
                <a:pathLst>
                  <a:path extrusionOk="0" h="4953" w="4937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08014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6" name="Google Shape;806;p20"/>
              <p:cNvSpPr/>
              <p:nvPr/>
            </p:nvSpPr>
            <p:spPr>
              <a:xfrm>
                <a:off x="1112500" y="3345525"/>
                <a:ext cx="123825" cy="123450"/>
              </a:xfrm>
              <a:custGeom>
                <a:rect b="b" l="l" r="r" t="t"/>
                <a:pathLst>
                  <a:path extrusionOk="0" h="4938" w="4953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08014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7" name="Google Shape;807;p20"/>
              <p:cNvSpPr/>
              <p:nvPr/>
            </p:nvSpPr>
            <p:spPr>
              <a:xfrm>
                <a:off x="1188675" y="3268975"/>
                <a:ext cx="123825" cy="123425"/>
              </a:xfrm>
              <a:custGeom>
                <a:rect b="b" l="l" r="r" t="t"/>
                <a:pathLst>
                  <a:path extrusionOk="0" h="4937" w="4953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08014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8" name="Google Shape;808;p20"/>
              <p:cNvSpPr/>
              <p:nvPr/>
            </p:nvSpPr>
            <p:spPr>
              <a:xfrm>
                <a:off x="1265625" y="3192800"/>
                <a:ext cx="123425" cy="123425"/>
              </a:xfrm>
              <a:custGeom>
                <a:rect b="b" l="l" r="r" t="t"/>
                <a:pathLst>
                  <a:path extrusionOk="0" h="4937" w="4937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08014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9" name="Google Shape;809;p20"/>
              <p:cNvSpPr/>
              <p:nvPr/>
            </p:nvSpPr>
            <p:spPr>
              <a:xfrm>
                <a:off x="1341800" y="3116225"/>
                <a:ext cx="123450" cy="123450"/>
              </a:xfrm>
              <a:custGeom>
                <a:rect b="b" l="l" r="r" t="t"/>
                <a:pathLst>
                  <a:path extrusionOk="0" h="4938" w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08014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0" name="Google Shape;810;p20"/>
              <p:cNvSpPr/>
              <p:nvPr/>
            </p:nvSpPr>
            <p:spPr>
              <a:xfrm>
                <a:off x="1418375" y="3039275"/>
                <a:ext cx="123425" cy="123825"/>
              </a:xfrm>
              <a:custGeom>
                <a:rect b="b" l="l" r="r" t="t"/>
                <a:pathLst>
                  <a:path extrusionOk="0" h="4953" w="4937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08014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11" name="Google Shape;811;p20"/>
            <p:cNvGrpSpPr/>
            <p:nvPr/>
          </p:nvGrpSpPr>
          <p:grpSpPr>
            <a:xfrm rot="-5400000">
              <a:off x="-564590" y="2079321"/>
              <a:ext cx="3153315" cy="5119205"/>
              <a:chOff x="6643701" y="816087"/>
              <a:chExt cx="3153315" cy="5119205"/>
            </a:xfrm>
          </p:grpSpPr>
          <p:sp>
            <p:nvSpPr>
              <p:cNvPr id="812" name="Google Shape;812;p20"/>
              <p:cNvSpPr/>
              <p:nvPr/>
            </p:nvSpPr>
            <p:spPr>
              <a:xfrm>
                <a:off x="6643701" y="816087"/>
                <a:ext cx="3153315" cy="5119205"/>
              </a:xfrm>
              <a:custGeom>
                <a:rect b="b" l="l" r="r" t="t"/>
                <a:pathLst>
                  <a:path extrusionOk="0" h="124813" w="76882">
                    <a:moveTo>
                      <a:pt x="76668" y="0"/>
                    </a:moveTo>
                    <a:lnTo>
                      <a:pt x="63260" y="13408"/>
                    </a:lnTo>
                    <a:cubicBezTo>
                      <a:pt x="62879" y="13789"/>
                      <a:pt x="62879" y="14398"/>
                      <a:pt x="63260" y="14779"/>
                    </a:cubicBezTo>
                    <a:lnTo>
                      <a:pt x="69857" y="21376"/>
                    </a:lnTo>
                    <a:cubicBezTo>
                      <a:pt x="70116" y="21620"/>
                      <a:pt x="70116" y="22046"/>
                      <a:pt x="69857" y="22305"/>
                    </a:cubicBezTo>
                    <a:lnTo>
                      <a:pt x="46546" y="45616"/>
                    </a:lnTo>
                    <a:cubicBezTo>
                      <a:pt x="46417" y="45738"/>
                      <a:pt x="46245" y="45799"/>
                      <a:pt x="46074" y="45799"/>
                    </a:cubicBezTo>
                    <a:cubicBezTo>
                      <a:pt x="45903" y="45799"/>
                      <a:pt x="45731" y="45738"/>
                      <a:pt x="45602" y="45616"/>
                    </a:cubicBezTo>
                    <a:lnTo>
                      <a:pt x="39020" y="39019"/>
                    </a:lnTo>
                    <a:cubicBezTo>
                      <a:pt x="38822" y="38836"/>
                      <a:pt x="38593" y="38745"/>
                      <a:pt x="38334" y="38745"/>
                    </a:cubicBezTo>
                    <a:cubicBezTo>
                      <a:pt x="38060" y="38745"/>
                      <a:pt x="37831" y="38836"/>
                      <a:pt x="37649" y="39019"/>
                    </a:cubicBezTo>
                    <a:lnTo>
                      <a:pt x="23357" y="53311"/>
                    </a:lnTo>
                    <a:cubicBezTo>
                      <a:pt x="22976" y="53691"/>
                      <a:pt x="22976" y="54301"/>
                      <a:pt x="23357" y="54682"/>
                    </a:cubicBezTo>
                    <a:lnTo>
                      <a:pt x="40833" y="72142"/>
                    </a:lnTo>
                    <a:cubicBezTo>
                      <a:pt x="40939" y="72279"/>
                      <a:pt x="41016" y="72432"/>
                      <a:pt x="41016" y="72614"/>
                    </a:cubicBezTo>
                    <a:cubicBezTo>
                      <a:pt x="41016" y="72812"/>
                      <a:pt x="40955" y="72965"/>
                      <a:pt x="40833" y="73102"/>
                    </a:cubicBezTo>
                    <a:lnTo>
                      <a:pt x="27090" y="86830"/>
                    </a:lnTo>
                    <a:cubicBezTo>
                      <a:pt x="26907" y="87028"/>
                      <a:pt x="26816" y="87256"/>
                      <a:pt x="26816" y="87515"/>
                    </a:cubicBezTo>
                    <a:lnTo>
                      <a:pt x="26816" y="96276"/>
                    </a:lnTo>
                    <a:cubicBezTo>
                      <a:pt x="26816" y="96459"/>
                      <a:pt x="26755" y="96611"/>
                      <a:pt x="26618" y="96748"/>
                    </a:cubicBezTo>
                    <a:lnTo>
                      <a:pt x="13225" y="110140"/>
                    </a:lnTo>
                    <a:cubicBezTo>
                      <a:pt x="13103" y="110270"/>
                      <a:pt x="12940" y="110335"/>
                      <a:pt x="12772" y="110335"/>
                    </a:cubicBezTo>
                    <a:cubicBezTo>
                      <a:pt x="12604" y="110335"/>
                      <a:pt x="12433" y="110270"/>
                      <a:pt x="12296" y="110140"/>
                    </a:cubicBezTo>
                    <a:lnTo>
                      <a:pt x="7618" y="105448"/>
                    </a:lnTo>
                    <a:cubicBezTo>
                      <a:pt x="7428" y="105257"/>
                      <a:pt x="7180" y="105162"/>
                      <a:pt x="6933" y="105162"/>
                    </a:cubicBezTo>
                    <a:cubicBezTo>
                      <a:pt x="6685" y="105162"/>
                      <a:pt x="6438" y="105257"/>
                      <a:pt x="6247" y="105448"/>
                    </a:cubicBezTo>
                    <a:lnTo>
                      <a:pt x="381" y="111314"/>
                    </a:lnTo>
                    <a:cubicBezTo>
                      <a:pt x="1" y="111695"/>
                      <a:pt x="1" y="112304"/>
                      <a:pt x="381" y="112685"/>
                    </a:cubicBezTo>
                    <a:lnTo>
                      <a:pt x="5059" y="117378"/>
                    </a:lnTo>
                    <a:cubicBezTo>
                      <a:pt x="5181" y="117515"/>
                      <a:pt x="5257" y="117667"/>
                      <a:pt x="5257" y="117850"/>
                    </a:cubicBezTo>
                    <a:cubicBezTo>
                      <a:pt x="5257" y="118048"/>
                      <a:pt x="5196" y="118200"/>
                      <a:pt x="5059" y="118322"/>
                    </a:cubicBezTo>
                    <a:lnTo>
                      <a:pt x="3231" y="120150"/>
                    </a:lnTo>
                    <a:cubicBezTo>
                      <a:pt x="2850" y="120531"/>
                      <a:pt x="2850" y="121141"/>
                      <a:pt x="3231" y="121522"/>
                    </a:cubicBezTo>
                    <a:lnTo>
                      <a:pt x="5059" y="123365"/>
                    </a:lnTo>
                    <a:cubicBezTo>
                      <a:pt x="5333" y="123609"/>
                      <a:pt x="5333" y="124020"/>
                      <a:pt x="5059" y="124295"/>
                    </a:cubicBezTo>
                    <a:cubicBezTo>
                      <a:pt x="4914" y="124432"/>
                      <a:pt x="4754" y="124489"/>
                      <a:pt x="4602" y="124489"/>
                    </a:cubicBezTo>
                    <a:cubicBezTo>
                      <a:pt x="4449" y="124489"/>
                      <a:pt x="4305" y="124432"/>
                      <a:pt x="4190" y="124340"/>
                    </a:cubicBezTo>
                    <a:cubicBezTo>
                      <a:pt x="3962" y="124173"/>
                      <a:pt x="3825" y="123838"/>
                      <a:pt x="4038" y="123487"/>
                    </a:cubicBezTo>
                    <a:lnTo>
                      <a:pt x="3764" y="123335"/>
                    </a:lnTo>
                    <a:lnTo>
                      <a:pt x="3764" y="123335"/>
                    </a:lnTo>
                    <a:cubicBezTo>
                      <a:pt x="3459" y="123838"/>
                      <a:pt x="3672" y="124356"/>
                      <a:pt x="3992" y="124599"/>
                    </a:cubicBezTo>
                    <a:cubicBezTo>
                      <a:pt x="4175" y="124736"/>
                      <a:pt x="4373" y="124813"/>
                      <a:pt x="4602" y="124813"/>
                    </a:cubicBezTo>
                    <a:cubicBezTo>
                      <a:pt x="4830" y="124813"/>
                      <a:pt x="5059" y="124736"/>
                      <a:pt x="5272" y="124477"/>
                    </a:cubicBezTo>
                    <a:cubicBezTo>
                      <a:pt x="5455" y="124295"/>
                      <a:pt x="5562" y="124066"/>
                      <a:pt x="5562" y="123792"/>
                    </a:cubicBezTo>
                    <a:cubicBezTo>
                      <a:pt x="5562" y="123533"/>
                      <a:pt x="5455" y="123304"/>
                      <a:pt x="5272" y="123106"/>
                    </a:cubicBezTo>
                    <a:lnTo>
                      <a:pt x="3444" y="121278"/>
                    </a:lnTo>
                    <a:cubicBezTo>
                      <a:pt x="3170" y="121034"/>
                      <a:pt x="3170" y="120623"/>
                      <a:pt x="3444" y="120349"/>
                    </a:cubicBezTo>
                    <a:lnTo>
                      <a:pt x="5272" y="118520"/>
                    </a:lnTo>
                    <a:cubicBezTo>
                      <a:pt x="5455" y="118337"/>
                      <a:pt x="5562" y="118094"/>
                      <a:pt x="5562" y="117835"/>
                    </a:cubicBezTo>
                    <a:cubicBezTo>
                      <a:pt x="5562" y="117576"/>
                      <a:pt x="5455" y="117332"/>
                      <a:pt x="5272" y="117149"/>
                    </a:cubicBezTo>
                    <a:lnTo>
                      <a:pt x="579" y="112456"/>
                    </a:lnTo>
                    <a:cubicBezTo>
                      <a:pt x="320" y="112213"/>
                      <a:pt x="320" y="111801"/>
                      <a:pt x="579" y="111527"/>
                    </a:cubicBezTo>
                    <a:lnTo>
                      <a:pt x="6445" y="105661"/>
                    </a:lnTo>
                    <a:cubicBezTo>
                      <a:pt x="6575" y="105532"/>
                      <a:pt x="6742" y="105467"/>
                      <a:pt x="6912" y="105467"/>
                    </a:cubicBezTo>
                    <a:cubicBezTo>
                      <a:pt x="7081" y="105467"/>
                      <a:pt x="7253" y="105532"/>
                      <a:pt x="7390" y="105661"/>
                    </a:cubicBezTo>
                    <a:lnTo>
                      <a:pt x="12067" y="110354"/>
                    </a:lnTo>
                    <a:cubicBezTo>
                      <a:pt x="12265" y="110537"/>
                      <a:pt x="12494" y="110643"/>
                      <a:pt x="12753" y="110643"/>
                    </a:cubicBezTo>
                    <a:cubicBezTo>
                      <a:pt x="13027" y="110643"/>
                      <a:pt x="13256" y="110537"/>
                      <a:pt x="13439" y="110354"/>
                    </a:cubicBezTo>
                    <a:lnTo>
                      <a:pt x="26831" y="96961"/>
                    </a:lnTo>
                    <a:cubicBezTo>
                      <a:pt x="27014" y="96779"/>
                      <a:pt x="27120" y="96550"/>
                      <a:pt x="27120" y="96276"/>
                    </a:cubicBezTo>
                    <a:lnTo>
                      <a:pt x="27120" y="87469"/>
                    </a:lnTo>
                    <a:cubicBezTo>
                      <a:pt x="27120" y="87287"/>
                      <a:pt x="27166" y="87134"/>
                      <a:pt x="27303" y="86997"/>
                    </a:cubicBezTo>
                    <a:lnTo>
                      <a:pt x="41031" y="73270"/>
                    </a:lnTo>
                    <a:cubicBezTo>
                      <a:pt x="41412" y="72889"/>
                      <a:pt x="41412" y="72279"/>
                      <a:pt x="41031" y="71898"/>
                    </a:cubicBezTo>
                    <a:lnTo>
                      <a:pt x="23571" y="54438"/>
                    </a:lnTo>
                    <a:cubicBezTo>
                      <a:pt x="23312" y="54194"/>
                      <a:pt x="23312" y="53768"/>
                      <a:pt x="23571" y="53509"/>
                    </a:cubicBezTo>
                    <a:lnTo>
                      <a:pt x="37862" y="39217"/>
                    </a:lnTo>
                    <a:cubicBezTo>
                      <a:pt x="37984" y="39095"/>
                      <a:pt x="38155" y="39035"/>
                      <a:pt x="38327" y="39035"/>
                    </a:cubicBezTo>
                    <a:cubicBezTo>
                      <a:pt x="38498" y="39035"/>
                      <a:pt x="38669" y="39095"/>
                      <a:pt x="38791" y="39217"/>
                    </a:cubicBezTo>
                    <a:lnTo>
                      <a:pt x="45373" y="45830"/>
                    </a:lnTo>
                    <a:cubicBezTo>
                      <a:pt x="45571" y="46013"/>
                      <a:pt x="45800" y="46119"/>
                      <a:pt x="46059" y="46119"/>
                    </a:cubicBezTo>
                    <a:cubicBezTo>
                      <a:pt x="46333" y="46119"/>
                      <a:pt x="46562" y="46013"/>
                      <a:pt x="46744" y="45830"/>
                    </a:cubicBezTo>
                    <a:lnTo>
                      <a:pt x="70055" y="22519"/>
                    </a:lnTo>
                    <a:cubicBezTo>
                      <a:pt x="70436" y="22138"/>
                      <a:pt x="70436" y="21528"/>
                      <a:pt x="70055" y="21148"/>
                    </a:cubicBezTo>
                    <a:lnTo>
                      <a:pt x="63473" y="14550"/>
                    </a:lnTo>
                    <a:cubicBezTo>
                      <a:pt x="63199" y="14307"/>
                      <a:pt x="63199" y="13895"/>
                      <a:pt x="63473" y="13621"/>
                    </a:cubicBezTo>
                    <a:lnTo>
                      <a:pt x="76881" y="213"/>
                    </a:lnTo>
                    <a:lnTo>
                      <a:pt x="76668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813" name="Google Shape;813;p20"/>
              <p:cNvGrpSpPr/>
              <p:nvPr/>
            </p:nvGrpSpPr>
            <p:grpSpPr>
              <a:xfrm>
                <a:off x="8062611" y="3503222"/>
                <a:ext cx="134004" cy="134004"/>
                <a:chOff x="8356813" y="1074288"/>
                <a:chExt cx="351900" cy="351900"/>
              </a:xfrm>
            </p:grpSpPr>
            <p:sp>
              <p:nvSpPr>
                <p:cNvPr id="814" name="Google Shape;814;p20"/>
                <p:cNvSpPr/>
                <p:nvPr/>
              </p:nvSpPr>
              <p:spPr>
                <a:xfrm>
                  <a:off x="8356813" y="1074288"/>
                  <a:ext cx="351900" cy="3519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5" name="Google Shape;815;p20"/>
                <p:cNvSpPr/>
                <p:nvPr/>
              </p:nvSpPr>
              <p:spPr>
                <a:xfrm>
                  <a:off x="8406497" y="1123972"/>
                  <a:ext cx="252600" cy="252600"/>
                </a:xfrm>
                <a:prstGeom prst="ellipse">
                  <a:avLst/>
                </a:pr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b="50%" l="50%" r="50%" t="50%"/>
                  </a:path>
                  <a:tileRect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16" name="Google Shape;816;p20"/>
              <p:cNvGrpSpPr/>
              <p:nvPr/>
            </p:nvGrpSpPr>
            <p:grpSpPr>
              <a:xfrm>
                <a:off x="7678536" y="3129397"/>
                <a:ext cx="134004" cy="134004"/>
                <a:chOff x="8356813" y="1074288"/>
                <a:chExt cx="351900" cy="351900"/>
              </a:xfrm>
            </p:grpSpPr>
            <p:sp>
              <p:nvSpPr>
                <p:cNvPr id="817" name="Google Shape;817;p20"/>
                <p:cNvSpPr/>
                <p:nvPr/>
              </p:nvSpPr>
              <p:spPr>
                <a:xfrm>
                  <a:off x="8356813" y="1074288"/>
                  <a:ext cx="351900" cy="3519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8" name="Google Shape;818;p20"/>
                <p:cNvSpPr/>
                <p:nvPr/>
              </p:nvSpPr>
              <p:spPr>
                <a:xfrm>
                  <a:off x="8406497" y="1123972"/>
                  <a:ext cx="252600" cy="252600"/>
                </a:xfrm>
                <a:prstGeom prst="ellipse">
                  <a:avLst/>
                </a:pr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b="50%" l="50%" r="50%" t="50%"/>
                  </a:path>
                  <a:tileRect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19" name="Google Shape;819;p20"/>
              <p:cNvGrpSpPr/>
              <p:nvPr/>
            </p:nvGrpSpPr>
            <p:grpSpPr>
              <a:xfrm>
                <a:off x="8671986" y="2443197"/>
                <a:ext cx="134004" cy="134004"/>
                <a:chOff x="8356813" y="1074288"/>
                <a:chExt cx="351900" cy="351900"/>
              </a:xfrm>
            </p:grpSpPr>
            <p:sp>
              <p:nvSpPr>
                <p:cNvPr id="820" name="Google Shape;820;p20"/>
                <p:cNvSpPr/>
                <p:nvPr/>
              </p:nvSpPr>
              <p:spPr>
                <a:xfrm>
                  <a:off x="8356813" y="1074288"/>
                  <a:ext cx="351900" cy="3519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1" name="Google Shape;821;p20"/>
                <p:cNvSpPr/>
                <p:nvPr/>
              </p:nvSpPr>
              <p:spPr>
                <a:xfrm>
                  <a:off x="8406497" y="1123972"/>
                  <a:ext cx="252600" cy="252600"/>
                </a:xfrm>
                <a:prstGeom prst="ellipse">
                  <a:avLst/>
                </a:pr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b="50%" l="50%" r="50%" t="50%"/>
                  </a:path>
                  <a:tileRect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822" name="Google Shape;822;p20"/>
            <p:cNvSpPr/>
            <p:nvPr/>
          </p:nvSpPr>
          <p:spPr>
            <a:xfrm>
              <a:off x="-630272" y="2499757"/>
              <a:ext cx="1031181" cy="2752187"/>
            </a:xfrm>
            <a:custGeom>
              <a:rect b="b" l="l" r="r" t="t"/>
              <a:pathLst>
                <a:path extrusionOk="0" h="69081" w="34647">
                  <a:moveTo>
                    <a:pt x="34434" y="1"/>
                  </a:moveTo>
                  <a:lnTo>
                    <a:pt x="25429" y="8990"/>
                  </a:lnTo>
                  <a:lnTo>
                    <a:pt x="25383" y="9051"/>
                  </a:lnTo>
                  <a:lnTo>
                    <a:pt x="25383" y="32651"/>
                  </a:lnTo>
                  <a:lnTo>
                    <a:pt x="15130" y="42920"/>
                  </a:lnTo>
                  <a:lnTo>
                    <a:pt x="15084" y="42951"/>
                  </a:lnTo>
                  <a:lnTo>
                    <a:pt x="15084" y="60472"/>
                  </a:lnTo>
                  <a:lnTo>
                    <a:pt x="9614" y="65957"/>
                  </a:lnTo>
                  <a:lnTo>
                    <a:pt x="0" y="65957"/>
                  </a:lnTo>
                  <a:lnTo>
                    <a:pt x="0" y="69080"/>
                  </a:lnTo>
                  <a:lnTo>
                    <a:pt x="320" y="69080"/>
                  </a:lnTo>
                  <a:lnTo>
                    <a:pt x="320" y="66262"/>
                  </a:lnTo>
                  <a:lnTo>
                    <a:pt x="9751" y="66262"/>
                  </a:lnTo>
                  <a:lnTo>
                    <a:pt x="15389" y="60609"/>
                  </a:lnTo>
                  <a:lnTo>
                    <a:pt x="15389" y="43088"/>
                  </a:lnTo>
                  <a:lnTo>
                    <a:pt x="25658" y="32819"/>
                  </a:lnTo>
                  <a:lnTo>
                    <a:pt x="25688" y="32788"/>
                  </a:lnTo>
                  <a:lnTo>
                    <a:pt x="25688" y="9188"/>
                  </a:lnTo>
                  <a:lnTo>
                    <a:pt x="34647" y="214"/>
                  </a:lnTo>
                  <a:lnTo>
                    <a:pt x="34434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23" name="Google Shape;823;p20"/>
            <p:cNvGrpSpPr/>
            <p:nvPr/>
          </p:nvGrpSpPr>
          <p:grpSpPr>
            <a:xfrm rot="-5400000">
              <a:off x="99300" y="3411735"/>
              <a:ext cx="88151" cy="2151709"/>
              <a:chOff x="3054755" y="4367024"/>
              <a:chExt cx="88142" cy="1137387"/>
            </a:xfrm>
          </p:grpSpPr>
          <p:sp>
            <p:nvSpPr>
              <p:cNvPr id="824" name="Google Shape;824;p20"/>
              <p:cNvSpPr/>
              <p:nvPr/>
            </p:nvSpPr>
            <p:spPr>
              <a:xfrm>
                <a:off x="3054755" y="4367024"/>
                <a:ext cx="12551" cy="1137387"/>
              </a:xfrm>
              <a:custGeom>
                <a:rect b="b" l="l" r="r" t="t"/>
                <a:pathLst>
                  <a:path extrusionOk="0" h="27731" w="306">
                    <a:moveTo>
                      <a:pt x="1" y="1"/>
                    </a:moveTo>
                    <a:lnTo>
                      <a:pt x="1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5" name="Google Shape;825;p20"/>
              <p:cNvSpPr/>
              <p:nvPr/>
            </p:nvSpPr>
            <p:spPr>
              <a:xfrm>
                <a:off x="3130388" y="4367024"/>
                <a:ext cx="12510" cy="1137387"/>
              </a:xfrm>
              <a:custGeom>
                <a:rect b="b" l="l" r="r" t="t"/>
                <a:pathLst>
                  <a:path extrusionOk="0" h="27731" w="305">
                    <a:moveTo>
                      <a:pt x="0" y="1"/>
                    </a:moveTo>
                    <a:lnTo>
                      <a:pt x="0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26" name="Google Shape;826;p20"/>
            <p:cNvGrpSpPr/>
            <p:nvPr/>
          </p:nvGrpSpPr>
          <p:grpSpPr>
            <a:xfrm rot="-5400000">
              <a:off x="-28713" y="3651410"/>
              <a:ext cx="88151" cy="2151709"/>
              <a:chOff x="3054755" y="4367024"/>
              <a:chExt cx="88142" cy="1137387"/>
            </a:xfrm>
          </p:grpSpPr>
          <p:sp>
            <p:nvSpPr>
              <p:cNvPr id="827" name="Google Shape;827;p20"/>
              <p:cNvSpPr/>
              <p:nvPr/>
            </p:nvSpPr>
            <p:spPr>
              <a:xfrm>
                <a:off x="3054755" y="4367024"/>
                <a:ext cx="12551" cy="1137387"/>
              </a:xfrm>
              <a:custGeom>
                <a:rect b="b" l="l" r="r" t="t"/>
                <a:pathLst>
                  <a:path extrusionOk="0" h="27731" w="306">
                    <a:moveTo>
                      <a:pt x="1" y="1"/>
                    </a:moveTo>
                    <a:lnTo>
                      <a:pt x="1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40000">
                    <a:srgbClr val="FF9900">
                      <a:alpha val="40784"/>
                      <a:alpha val="46820"/>
                    </a:srgbClr>
                  </a:gs>
                  <a:gs pos="100000">
                    <a:srgbClr val="FFFFFF">
                      <a:alpha val="0"/>
                      <a:alpha val="46820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8" name="Google Shape;828;p20"/>
              <p:cNvSpPr/>
              <p:nvPr/>
            </p:nvSpPr>
            <p:spPr>
              <a:xfrm>
                <a:off x="3130388" y="4367024"/>
                <a:ext cx="12510" cy="1137387"/>
              </a:xfrm>
              <a:custGeom>
                <a:rect b="b" l="l" r="r" t="t"/>
                <a:pathLst>
                  <a:path extrusionOk="0" h="27731" w="305">
                    <a:moveTo>
                      <a:pt x="0" y="1"/>
                    </a:moveTo>
                    <a:lnTo>
                      <a:pt x="0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40000">
                    <a:srgbClr val="FF9900">
                      <a:alpha val="40784"/>
                      <a:alpha val="46820"/>
                    </a:srgbClr>
                  </a:gs>
                  <a:gs pos="100000">
                    <a:srgbClr val="FFFFFF">
                      <a:alpha val="0"/>
                      <a:alpha val="46820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29" name="Google Shape;829;p20"/>
          <p:cNvGrpSpPr/>
          <p:nvPr/>
        </p:nvGrpSpPr>
        <p:grpSpPr>
          <a:xfrm rot="-5400000">
            <a:off x="7274810" y="-1067450"/>
            <a:ext cx="3920501" cy="3213899"/>
            <a:chOff x="6643710" y="2822113"/>
            <a:chExt cx="3920501" cy="3213899"/>
          </a:xfrm>
        </p:grpSpPr>
        <p:pic>
          <p:nvPicPr>
            <p:cNvPr id="830" name="Google Shape;830;p20"/>
            <p:cNvPicPr preferRelativeResize="0"/>
            <p:nvPr/>
          </p:nvPicPr>
          <p:blipFill rotWithShape="1">
            <a:blip r:embed="rId2">
              <a:alphaModFix/>
            </a:blip>
            <a:srcRect b="26177" l="16960" r="7121" t="24718"/>
            <a:stretch/>
          </p:blipFill>
          <p:spPr>
            <a:xfrm>
              <a:off x="6643710" y="3043787"/>
              <a:ext cx="3920501" cy="2992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1" name="Google Shape;831;p20"/>
            <p:cNvSpPr/>
            <p:nvPr/>
          </p:nvSpPr>
          <p:spPr>
            <a:xfrm rot="10800000">
              <a:off x="7869624" y="2920269"/>
              <a:ext cx="981776" cy="2307791"/>
            </a:xfrm>
            <a:custGeom>
              <a:rect b="b" l="l" r="r" t="t"/>
              <a:pathLst>
                <a:path extrusionOk="0" h="56267" w="23937">
                  <a:moveTo>
                    <a:pt x="12997" y="1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64"/>
                    <a:pt x="23632" y="11321"/>
                    <a:pt x="23632" y="11808"/>
                  </a:cubicBezTo>
                  <a:cubicBezTo>
                    <a:pt x="23632" y="12311"/>
                    <a:pt x="23434" y="12768"/>
                    <a:pt x="23098" y="13104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5"/>
                  </a:lnTo>
                  <a:cubicBezTo>
                    <a:pt x="16547" y="11489"/>
                    <a:pt x="16029" y="11260"/>
                    <a:pt x="15435" y="11260"/>
                  </a:cubicBezTo>
                  <a:cubicBezTo>
                    <a:pt x="14841" y="11260"/>
                    <a:pt x="14307" y="11489"/>
                    <a:pt x="13911" y="11885"/>
                  </a:cubicBezTo>
                  <a:lnTo>
                    <a:pt x="12525" y="13271"/>
                  </a:lnTo>
                  <a:cubicBezTo>
                    <a:pt x="12129" y="13698"/>
                    <a:pt x="11900" y="14231"/>
                    <a:pt x="11900" y="14795"/>
                  </a:cubicBezTo>
                  <a:cubicBezTo>
                    <a:pt x="11900" y="15374"/>
                    <a:pt x="12129" y="15922"/>
                    <a:pt x="12525" y="16318"/>
                  </a:cubicBezTo>
                  <a:cubicBezTo>
                    <a:pt x="12860" y="16669"/>
                    <a:pt x="13058" y="17126"/>
                    <a:pt x="13058" y="17629"/>
                  </a:cubicBezTo>
                  <a:cubicBezTo>
                    <a:pt x="13058" y="18116"/>
                    <a:pt x="12860" y="18573"/>
                    <a:pt x="12525" y="18924"/>
                  </a:cubicBezTo>
                  <a:lnTo>
                    <a:pt x="11489" y="19944"/>
                  </a:lnTo>
                  <a:cubicBezTo>
                    <a:pt x="11154" y="20295"/>
                    <a:pt x="10696" y="20478"/>
                    <a:pt x="10209" y="20478"/>
                  </a:cubicBezTo>
                  <a:lnTo>
                    <a:pt x="9569" y="20478"/>
                  </a:lnTo>
                  <a:cubicBezTo>
                    <a:pt x="8990" y="20478"/>
                    <a:pt x="8457" y="20706"/>
                    <a:pt x="8045" y="21102"/>
                  </a:cubicBezTo>
                  <a:lnTo>
                    <a:pt x="3353" y="25810"/>
                  </a:lnTo>
                  <a:cubicBezTo>
                    <a:pt x="2515" y="26648"/>
                    <a:pt x="2515" y="28004"/>
                    <a:pt x="3353" y="28842"/>
                  </a:cubicBezTo>
                  <a:lnTo>
                    <a:pt x="10529" y="36018"/>
                  </a:lnTo>
                  <a:cubicBezTo>
                    <a:pt x="10864" y="36369"/>
                    <a:pt x="11062" y="36826"/>
                    <a:pt x="11062" y="37313"/>
                  </a:cubicBezTo>
                  <a:cubicBezTo>
                    <a:pt x="11062" y="37801"/>
                    <a:pt x="10864" y="38273"/>
                    <a:pt x="10529" y="38608"/>
                  </a:cubicBezTo>
                  <a:lnTo>
                    <a:pt x="8198" y="40940"/>
                  </a:lnTo>
                  <a:cubicBezTo>
                    <a:pt x="7802" y="41351"/>
                    <a:pt x="7573" y="41884"/>
                    <a:pt x="7573" y="42463"/>
                  </a:cubicBezTo>
                  <a:lnTo>
                    <a:pt x="7573" y="47720"/>
                  </a:lnTo>
                  <a:cubicBezTo>
                    <a:pt x="7573" y="48207"/>
                    <a:pt x="7390" y="48664"/>
                    <a:pt x="7040" y="49015"/>
                  </a:cubicBezTo>
                  <a:lnTo>
                    <a:pt x="1" y="56054"/>
                  </a:lnTo>
                  <a:lnTo>
                    <a:pt x="199" y="56267"/>
                  </a:lnTo>
                  <a:lnTo>
                    <a:pt x="7268" y="49274"/>
                  </a:lnTo>
                  <a:cubicBezTo>
                    <a:pt x="7664" y="48862"/>
                    <a:pt x="7893" y="48329"/>
                    <a:pt x="7893" y="47750"/>
                  </a:cubicBezTo>
                  <a:lnTo>
                    <a:pt x="7893" y="42494"/>
                  </a:lnTo>
                  <a:cubicBezTo>
                    <a:pt x="7893" y="42006"/>
                    <a:pt x="8091" y="41549"/>
                    <a:pt x="8426" y="41199"/>
                  </a:cubicBezTo>
                  <a:lnTo>
                    <a:pt x="10757" y="38883"/>
                  </a:lnTo>
                  <a:cubicBezTo>
                    <a:pt x="11154" y="38456"/>
                    <a:pt x="11382" y="37923"/>
                    <a:pt x="11382" y="37359"/>
                  </a:cubicBezTo>
                  <a:cubicBezTo>
                    <a:pt x="11382" y="36765"/>
                    <a:pt x="11154" y="36232"/>
                    <a:pt x="10757" y="35835"/>
                  </a:cubicBezTo>
                  <a:lnTo>
                    <a:pt x="3581" y="28644"/>
                  </a:lnTo>
                  <a:cubicBezTo>
                    <a:pt x="2850" y="27943"/>
                    <a:pt x="2850" y="26785"/>
                    <a:pt x="3581" y="26054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67"/>
                  </a:lnTo>
                  <a:cubicBezTo>
                    <a:pt x="13149" y="18741"/>
                    <a:pt x="13378" y="18208"/>
                    <a:pt x="13378" y="17644"/>
                  </a:cubicBezTo>
                  <a:cubicBezTo>
                    <a:pt x="13378" y="17050"/>
                    <a:pt x="13149" y="16516"/>
                    <a:pt x="12753" y="16120"/>
                  </a:cubicBezTo>
                  <a:cubicBezTo>
                    <a:pt x="12418" y="15770"/>
                    <a:pt x="12220" y="15313"/>
                    <a:pt x="12220" y="14825"/>
                  </a:cubicBezTo>
                  <a:cubicBezTo>
                    <a:pt x="12220" y="14322"/>
                    <a:pt x="12418" y="13865"/>
                    <a:pt x="12753" y="13530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8" y="11595"/>
                    <a:pt x="16395" y="11793"/>
                    <a:pt x="16730" y="12128"/>
                  </a:cubicBezTo>
                  <a:lnTo>
                    <a:pt x="19107" y="14520"/>
                  </a:lnTo>
                  <a:cubicBezTo>
                    <a:pt x="19526" y="14939"/>
                    <a:pt x="20074" y="15149"/>
                    <a:pt x="20623" y="15149"/>
                  </a:cubicBezTo>
                  <a:cubicBezTo>
                    <a:pt x="21171" y="15149"/>
                    <a:pt x="21720" y="14939"/>
                    <a:pt x="22139" y="14520"/>
                  </a:cubicBezTo>
                  <a:lnTo>
                    <a:pt x="23297" y="13347"/>
                  </a:lnTo>
                  <a:cubicBezTo>
                    <a:pt x="23708" y="12936"/>
                    <a:pt x="23936" y="12403"/>
                    <a:pt x="23936" y="11824"/>
                  </a:cubicBezTo>
                  <a:cubicBezTo>
                    <a:pt x="23936" y="11260"/>
                    <a:pt x="23708" y="10711"/>
                    <a:pt x="23297" y="10300"/>
                  </a:cubicBezTo>
                  <a:lnTo>
                    <a:pt x="12997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40000">
                  <a:srgbClr val="FF9900">
                    <a:alpha val="40784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20"/>
            <p:cNvSpPr/>
            <p:nvPr/>
          </p:nvSpPr>
          <p:spPr>
            <a:xfrm rot="10800000">
              <a:off x="8028970" y="2920884"/>
              <a:ext cx="981776" cy="2307791"/>
            </a:xfrm>
            <a:custGeom>
              <a:rect b="b" l="l" r="r" t="t"/>
              <a:pathLst>
                <a:path extrusionOk="0" h="56267" w="23937">
                  <a:moveTo>
                    <a:pt x="12997" y="0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48"/>
                    <a:pt x="23632" y="11305"/>
                    <a:pt x="23632" y="11808"/>
                  </a:cubicBezTo>
                  <a:cubicBezTo>
                    <a:pt x="23632" y="12296"/>
                    <a:pt x="23434" y="12753"/>
                    <a:pt x="23098" y="13103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4"/>
                  </a:lnTo>
                  <a:cubicBezTo>
                    <a:pt x="16547" y="11488"/>
                    <a:pt x="16029" y="11260"/>
                    <a:pt x="15435" y="11260"/>
                  </a:cubicBezTo>
                  <a:cubicBezTo>
                    <a:pt x="14840" y="11260"/>
                    <a:pt x="14307" y="11488"/>
                    <a:pt x="13911" y="11884"/>
                  </a:cubicBezTo>
                  <a:lnTo>
                    <a:pt x="12525" y="13271"/>
                  </a:lnTo>
                  <a:cubicBezTo>
                    <a:pt x="11687" y="14109"/>
                    <a:pt x="11687" y="15465"/>
                    <a:pt x="12525" y="16303"/>
                  </a:cubicBezTo>
                  <a:cubicBezTo>
                    <a:pt x="12860" y="16638"/>
                    <a:pt x="13058" y="17095"/>
                    <a:pt x="13058" y="17598"/>
                  </a:cubicBezTo>
                  <a:cubicBezTo>
                    <a:pt x="13058" y="18085"/>
                    <a:pt x="12860" y="18543"/>
                    <a:pt x="12525" y="18893"/>
                  </a:cubicBezTo>
                  <a:lnTo>
                    <a:pt x="11489" y="19914"/>
                  </a:lnTo>
                  <a:cubicBezTo>
                    <a:pt x="11153" y="20264"/>
                    <a:pt x="10696" y="20447"/>
                    <a:pt x="10193" y="20447"/>
                  </a:cubicBezTo>
                  <a:lnTo>
                    <a:pt x="9569" y="20447"/>
                  </a:lnTo>
                  <a:cubicBezTo>
                    <a:pt x="8975" y="20447"/>
                    <a:pt x="8441" y="20676"/>
                    <a:pt x="8045" y="21087"/>
                  </a:cubicBezTo>
                  <a:lnTo>
                    <a:pt x="3337" y="25780"/>
                  </a:lnTo>
                  <a:cubicBezTo>
                    <a:pt x="2941" y="26206"/>
                    <a:pt x="2713" y="26739"/>
                    <a:pt x="2713" y="27303"/>
                  </a:cubicBezTo>
                  <a:cubicBezTo>
                    <a:pt x="2713" y="27897"/>
                    <a:pt x="2941" y="28431"/>
                    <a:pt x="3337" y="28827"/>
                  </a:cubicBezTo>
                  <a:lnTo>
                    <a:pt x="10529" y="36018"/>
                  </a:lnTo>
                  <a:cubicBezTo>
                    <a:pt x="11245" y="36719"/>
                    <a:pt x="11245" y="37877"/>
                    <a:pt x="10529" y="38608"/>
                  </a:cubicBezTo>
                  <a:lnTo>
                    <a:pt x="8198" y="40924"/>
                  </a:lnTo>
                  <a:cubicBezTo>
                    <a:pt x="7801" y="41351"/>
                    <a:pt x="7573" y="41884"/>
                    <a:pt x="7573" y="42448"/>
                  </a:cubicBezTo>
                  <a:lnTo>
                    <a:pt x="7573" y="47704"/>
                  </a:lnTo>
                  <a:cubicBezTo>
                    <a:pt x="7573" y="48207"/>
                    <a:pt x="7375" y="48664"/>
                    <a:pt x="7040" y="48999"/>
                  </a:cubicBezTo>
                  <a:lnTo>
                    <a:pt x="1" y="56053"/>
                  </a:lnTo>
                  <a:lnTo>
                    <a:pt x="199" y="56267"/>
                  </a:lnTo>
                  <a:lnTo>
                    <a:pt x="7268" y="49212"/>
                  </a:lnTo>
                  <a:cubicBezTo>
                    <a:pt x="7664" y="48801"/>
                    <a:pt x="7893" y="48268"/>
                    <a:pt x="7893" y="47689"/>
                  </a:cubicBezTo>
                  <a:lnTo>
                    <a:pt x="7893" y="42432"/>
                  </a:lnTo>
                  <a:cubicBezTo>
                    <a:pt x="7893" y="41945"/>
                    <a:pt x="8091" y="41473"/>
                    <a:pt x="8426" y="41137"/>
                  </a:cubicBezTo>
                  <a:lnTo>
                    <a:pt x="10757" y="38806"/>
                  </a:lnTo>
                  <a:cubicBezTo>
                    <a:pt x="11595" y="37984"/>
                    <a:pt x="11595" y="36628"/>
                    <a:pt x="10757" y="35790"/>
                  </a:cubicBezTo>
                  <a:lnTo>
                    <a:pt x="3581" y="28598"/>
                  </a:lnTo>
                  <a:cubicBezTo>
                    <a:pt x="3231" y="28263"/>
                    <a:pt x="3048" y="27806"/>
                    <a:pt x="3048" y="27318"/>
                  </a:cubicBezTo>
                  <a:cubicBezTo>
                    <a:pt x="3048" y="26816"/>
                    <a:pt x="3231" y="26359"/>
                    <a:pt x="3581" y="26023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52"/>
                  </a:lnTo>
                  <a:cubicBezTo>
                    <a:pt x="13149" y="18741"/>
                    <a:pt x="13378" y="18207"/>
                    <a:pt x="13378" y="17628"/>
                  </a:cubicBezTo>
                  <a:cubicBezTo>
                    <a:pt x="13378" y="17049"/>
                    <a:pt x="13149" y="16516"/>
                    <a:pt x="12753" y="16105"/>
                  </a:cubicBezTo>
                  <a:cubicBezTo>
                    <a:pt x="12037" y="15404"/>
                    <a:pt x="12037" y="14246"/>
                    <a:pt x="12753" y="13515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7" y="11595"/>
                    <a:pt x="16395" y="11793"/>
                    <a:pt x="16730" y="12128"/>
                  </a:cubicBezTo>
                  <a:lnTo>
                    <a:pt x="19106" y="14505"/>
                  </a:lnTo>
                  <a:cubicBezTo>
                    <a:pt x="19525" y="14924"/>
                    <a:pt x="20074" y="15133"/>
                    <a:pt x="20622" y="15133"/>
                  </a:cubicBezTo>
                  <a:cubicBezTo>
                    <a:pt x="21171" y="15133"/>
                    <a:pt x="21719" y="14924"/>
                    <a:pt x="22138" y="14505"/>
                  </a:cubicBezTo>
                  <a:lnTo>
                    <a:pt x="23296" y="13347"/>
                  </a:lnTo>
                  <a:cubicBezTo>
                    <a:pt x="23708" y="12936"/>
                    <a:pt x="23936" y="12402"/>
                    <a:pt x="23936" y="11823"/>
                  </a:cubicBezTo>
                  <a:cubicBezTo>
                    <a:pt x="23936" y="11229"/>
                    <a:pt x="23708" y="10696"/>
                    <a:pt x="23296" y="10300"/>
                  </a:cubicBezTo>
                  <a:lnTo>
                    <a:pt x="12997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40000">
                  <a:srgbClr val="FF9900">
                    <a:alpha val="40784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20"/>
            <p:cNvSpPr/>
            <p:nvPr/>
          </p:nvSpPr>
          <p:spPr>
            <a:xfrm>
              <a:off x="8764950" y="2822113"/>
              <a:ext cx="480893" cy="475828"/>
            </a:xfrm>
            <a:custGeom>
              <a:rect b="b" l="l" r="r" t="t"/>
              <a:pathLst>
                <a:path extrusionOk="0" h="35790" w="36171">
                  <a:moveTo>
                    <a:pt x="34030" y="1"/>
                  </a:moveTo>
                  <a:cubicBezTo>
                    <a:pt x="33531" y="1"/>
                    <a:pt x="33032" y="191"/>
                    <a:pt x="32651" y="572"/>
                  </a:cubicBezTo>
                  <a:cubicBezTo>
                    <a:pt x="31890" y="1334"/>
                    <a:pt x="31890" y="2568"/>
                    <a:pt x="32651" y="3330"/>
                  </a:cubicBezTo>
                  <a:cubicBezTo>
                    <a:pt x="33032" y="3711"/>
                    <a:pt x="33531" y="3901"/>
                    <a:pt x="34030" y="3901"/>
                  </a:cubicBezTo>
                  <a:cubicBezTo>
                    <a:pt x="34529" y="3901"/>
                    <a:pt x="35028" y="3711"/>
                    <a:pt x="35409" y="3330"/>
                  </a:cubicBezTo>
                  <a:cubicBezTo>
                    <a:pt x="36171" y="2568"/>
                    <a:pt x="36171" y="1334"/>
                    <a:pt x="35409" y="572"/>
                  </a:cubicBezTo>
                  <a:cubicBezTo>
                    <a:pt x="35028" y="191"/>
                    <a:pt x="34529" y="1"/>
                    <a:pt x="34030" y="1"/>
                  </a:cubicBezTo>
                  <a:close/>
                  <a:moveTo>
                    <a:pt x="27662" y="6385"/>
                  </a:moveTo>
                  <a:cubicBezTo>
                    <a:pt x="27163" y="6385"/>
                    <a:pt x="26664" y="6575"/>
                    <a:pt x="26283" y="6956"/>
                  </a:cubicBezTo>
                  <a:cubicBezTo>
                    <a:pt x="25521" y="7718"/>
                    <a:pt x="25521" y="8952"/>
                    <a:pt x="26283" y="9714"/>
                  </a:cubicBezTo>
                  <a:cubicBezTo>
                    <a:pt x="26664" y="10095"/>
                    <a:pt x="27163" y="10285"/>
                    <a:pt x="27662" y="10285"/>
                  </a:cubicBezTo>
                  <a:cubicBezTo>
                    <a:pt x="28161" y="10285"/>
                    <a:pt x="28660" y="10095"/>
                    <a:pt x="29040" y="9714"/>
                  </a:cubicBezTo>
                  <a:cubicBezTo>
                    <a:pt x="29802" y="8952"/>
                    <a:pt x="29802" y="7718"/>
                    <a:pt x="29040" y="6956"/>
                  </a:cubicBezTo>
                  <a:cubicBezTo>
                    <a:pt x="28660" y="6575"/>
                    <a:pt x="28161" y="6385"/>
                    <a:pt x="27662" y="6385"/>
                  </a:cubicBezTo>
                  <a:close/>
                  <a:moveTo>
                    <a:pt x="21285" y="12753"/>
                  </a:moveTo>
                  <a:cubicBezTo>
                    <a:pt x="20783" y="12753"/>
                    <a:pt x="20280" y="12944"/>
                    <a:pt x="19899" y="13325"/>
                  </a:cubicBezTo>
                  <a:cubicBezTo>
                    <a:pt x="19137" y="14086"/>
                    <a:pt x="19137" y="15336"/>
                    <a:pt x="19899" y="16097"/>
                  </a:cubicBezTo>
                  <a:cubicBezTo>
                    <a:pt x="20280" y="16478"/>
                    <a:pt x="20783" y="16669"/>
                    <a:pt x="21285" y="16669"/>
                  </a:cubicBezTo>
                  <a:cubicBezTo>
                    <a:pt x="21788" y="16669"/>
                    <a:pt x="22291" y="16478"/>
                    <a:pt x="22672" y="16097"/>
                  </a:cubicBezTo>
                  <a:cubicBezTo>
                    <a:pt x="23434" y="15336"/>
                    <a:pt x="23434" y="14086"/>
                    <a:pt x="22672" y="13325"/>
                  </a:cubicBezTo>
                  <a:cubicBezTo>
                    <a:pt x="22291" y="12944"/>
                    <a:pt x="21788" y="12753"/>
                    <a:pt x="21285" y="12753"/>
                  </a:cubicBezTo>
                  <a:close/>
                  <a:moveTo>
                    <a:pt x="14917" y="19128"/>
                  </a:moveTo>
                  <a:cubicBezTo>
                    <a:pt x="14415" y="19128"/>
                    <a:pt x="13913" y="19318"/>
                    <a:pt x="13530" y="19693"/>
                  </a:cubicBezTo>
                  <a:cubicBezTo>
                    <a:pt x="12768" y="20455"/>
                    <a:pt x="12768" y="21689"/>
                    <a:pt x="13530" y="22451"/>
                  </a:cubicBezTo>
                  <a:cubicBezTo>
                    <a:pt x="13911" y="22832"/>
                    <a:pt x="14410" y="23022"/>
                    <a:pt x="14909" y="23022"/>
                  </a:cubicBezTo>
                  <a:cubicBezTo>
                    <a:pt x="15408" y="23022"/>
                    <a:pt x="15907" y="22832"/>
                    <a:pt x="16288" y="22451"/>
                  </a:cubicBezTo>
                  <a:cubicBezTo>
                    <a:pt x="17050" y="21689"/>
                    <a:pt x="17050" y="20455"/>
                    <a:pt x="16288" y="19693"/>
                  </a:cubicBezTo>
                  <a:cubicBezTo>
                    <a:pt x="15909" y="19314"/>
                    <a:pt x="15413" y="19128"/>
                    <a:pt x="14917" y="19128"/>
                  </a:cubicBezTo>
                  <a:close/>
                  <a:moveTo>
                    <a:pt x="8525" y="25506"/>
                  </a:moveTo>
                  <a:cubicBezTo>
                    <a:pt x="8026" y="25506"/>
                    <a:pt x="7527" y="25696"/>
                    <a:pt x="7146" y="26077"/>
                  </a:cubicBezTo>
                  <a:cubicBezTo>
                    <a:pt x="6385" y="26839"/>
                    <a:pt x="6385" y="28073"/>
                    <a:pt x="7146" y="28835"/>
                  </a:cubicBezTo>
                  <a:cubicBezTo>
                    <a:pt x="7527" y="29216"/>
                    <a:pt x="8026" y="29406"/>
                    <a:pt x="8525" y="29406"/>
                  </a:cubicBezTo>
                  <a:cubicBezTo>
                    <a:pt x="9024" y="29406"/>
                    <a:pt x="9523" y="29216"/>
                    <a:pt x="9904" y="28835"/>
                  </a:cubicBezTo>
                  <a:cubicBezTo>
                    <a:pt x="10666" y="28073"/>
                    <a:pt x="10666" y="26839"/>
                    <a:pt x="9904" y="26077"/>
                  </a:cubicBezTo>
                  <a:cubicBezTo>
                    <a:pt x="9523" y="25696"/>
                    <a:pt x="9024" y="25506"/>
                    <a:pt x="8525" y="25506"/>
                  </a:cubicBezTo>
                  <a:close/>
                  <a:moveTo>
                    <a:pt x="2141" y="31874"/>
                  </a:moveTo>
                  <a:cubicBezTo>
                    <a:pt x="1642" y="31874"/>
                    <a:pt x="1143" y="32065"/>
                    <a:pt x="763" y="32446"/>
                  </a:cubicBezTo>
                  <a:cubicBezTo>
                    <a:pt x="1" y="33207"/>
                    <a:pt x="1" y="34457"/>
                    <a:pt x="763" y="35219"/>
                  </a:cubicBezTo>
                  <a:cubicBezTo>
                    <a:pt x="1143" y="35599"/>
                    <a:pt x="1642" y="35790"/>
                    <a:pt x="2141" y="35790"/>
                  </a:cubicBezTo>
                  <a:cubicBezTo>
                    <a:pt x="2640" y="35790"/>
                    <a:pt x="3139" y="35599"/>
                    <a:pt x="3520" y="35219"/>
                  </a:cubicBezTo>
                  <a:cubicBezTo>
                    <a:pt x="4282" y="34457"/>
                    <a:pt x="4282" y="33207"/>
                    <a:pt x="3520" y="32446"/>
                  </a:cubicBezTo>
                  <a:cubicBezTo>
                    <a:pt x="3139" y="32065"/>
                    <a:pt x="2640" y="31874"/>
                    <a:pt x="2141" y="31874"/>
                  </a:cubicBezTo>
                  <a:close/>
                </a:path>
              </a:pathLst>
            </a:custGeom>
            <a:gradFill>
              <a:gsLst>
                <a:gs pos="0">
                  <a:schemeClr val="lt2">
                    <a:alpha val="46820"/>
                  </a:schemeClr>
                </a:gs>
                <a:gs pos="78000">
                  <a:schemeClr val="lt1">
                    <a:alpha val="46820"/>
                  </a:schemeClr>
                </a:gs>
                <a:gs pos="100000">
                  <a:schemeClr val="lt1">
                    <a:alpha val="4682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34" name="Google Shape;834;p20"/>
            <p:cNvGrpSpPr/>
            <p:nvPr/>
          </p:nvGrpSpPr>
          <p:grpSpPr>
            <a:xfrm>
              <a:off x="8671987" y="3471620"/>
              <a:ext cx="699928" cy="1651024"/>
              <a:chOff x="8337812" y="3492483"/>
              <a:chExt cx="699928" cy="1651024"/>
            </a:xfrm>
          </p:grpSpPr>
          <p:sp>
            <p:nvSpPr>
              <p:cNvPr id="835" name="Google Shape;835;p20"/>
              <p:cNvSpPr/>
              <p:nvPr/>
            </p:nvSpPr>
            <p:spPr>
              <a:xfrm>
                <a:off x="8337812" y="3492483"/>
                <a:ext cx="483116" cy="1013645"/>
              </a:xfrm>
              <a:custGeom>
                <a:rect b="b" l="l" r="r" t="t"/>
                <a:pathLst>
                  <a:path extrusionOk="0" h="24714" w="11779">
                    <a:moveTo>
                      <a:pt x="6735" y="1"/>
                    </a:moveTo>
                    <a:lnTo>
                      <a:pt x="1" y="6750"/>
                    </a:lnTo>
                    <a:lnTo>
                      <a:pt x="229" y="6964"/>
                    </a:lnTo>
                    <a:lnTo>
                      <a:pt x="6415" y="763"/>
                    </a:lnTo>
                    <a:lnTo>
                      <a:pt x="6415" y="13165"/>
                    </a:lnTo>
                    <a:lnTo>
                      <a:pt x="11458" y="13165"/>
                    </a:lnTo>
                    <a:lnTo>
                      <a:pt x="11458" y="24713"/>
                    </a:lnTo>
                    <a:lnTo>
                      <a:pt x="11778" y="24713"/>
                    </a:lnTo>
                    <a:lnTo>
                      <a:pt x="11778" y="12860"/>
                    </a:lnTo>
                    <a:lnTo>
                      <a:pt x="6735" y="12860"/>
                    </a:lnTo>
                    <a:lnTo>
                      <a:pt x="6735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6" name="Google Shape;836;p20"/>
              <p:cNvSpPr/>
              <p:nvPr/>
            </p:nvSpPr>
            <p:spPr>
              <a:xfrm>
                <a:off x="8698380" y="3916789"/>
                <a:ext cx="246869" cy="1226718"/>
              </a:xfrm>
              <a:custGeom>
                <a:rect b="b" l="l" r="r" t="t"/>
                <a:pathLst>
                  <a:path extrusionOk="0" h="29909" w="6019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" name="Google Shape;837;p20"/>
              <p:cNvSpPr/>
              <p:nvPr/>
            </p:nvSpPr>
            <p:spPr>
              <a:xfrm>
                <a:off x="8790871" y="3823684"/>
                <a:ext cx="246869" cy="1226718"/>
              </a:xfrm>
              <a:custGeom>
                <a:rect b="b" l="l" r="r" t="t"/>
                <a:pathLst>
                  <a:path extrusionOk="0" h="29909" w="6019">
                    <a:moveTo>
                      <a:pt x="1" y="1"/>
                    </a:moveTo>
                    <a:lnTo>
                      <a:pt x="1" y="305"/>
                    </a:lnTo>
                    <a:lnTo>
                      <a:pt x="5714" y="305"/>
                    </a:lnTo>
                    <a:lnTo>
                      <a:pt x="5714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38" name="Google Shape;838;p20"/>
            <p:cNvGrpSpPr/>
            <p:nvPr/>
          </p:nvGrpSpPr>
          <p:grpSpPr>
            <a:xfrm>
              <a:off x="8279400" y="4281138"/>
              <a:ext cx="904666" cy="726121"/>
              <a:chOff x="7945225" y="4302000"/>
              <a:chExt cx="904666" cy="726121"/>
            </a:xfrm>
          </p:grpSpPr>
          <p:sp>
            <p:nvSpPr>
              <p:cNvPr id="839" name="Google Shape;839;p20"/>
              <p:cNvSpPr/>
              <p:nvPr/>
            </p:nvSpPr>
            <p:spPr>
              <a:xfrm>
                <a:off x="8176775" y="4445200"/>
                <a:ext cx="673116" cy="582921"/>
              </a:xfrm>
              <a:custGeom>
                <a:rect b="b" l="l" r="r" t="t"/>
                <a:pathLst>
                  <a:path extrusionOk="0" h="44413" w="51285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" name="Google Shape;840;p20"/>
              <p:cNvSpPr/>
              <p:nvPr/>
            </p:nvSpPr>
            <p:spPr>
              <a:xfrm>
                <a:off x="8164350" y="4302000"/>
                <a:ext cx="480925" cy="416483"/>
              </a:xfrm>
              <a:custGeom>
                <a:rect b="b" l="l" r="r" t="t"/>
                <a:pathLst>
                  <a:path extrusionOk="0" h="44413" w="51285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1" name="Google Shape;841;p20"/>
              <p:cNvSpPr/>
              <p:nvPr/>
            </p:nvSpPr>
            <p:spPr>
              <a:xfrm>
                <a:off x="7945225" y="4445200"/>
                <a:ext cx="480925" cy="416483"/>
              </a:xfrm>
              <a:custGeom>
                <a:rect b="b" l="l" r="r" t="t"/>
                <a:pathLst>
                  <a:path extrusionOk="0" h="44413" w="51285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>
            <p:ph type="title"/>
          </p:nvPr>
        </p:nvSpPr>
        <p:spPr>
          <a:xfrm>
            <a:off x="720000" y="2079325"/>
            <a:ext cx="5598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7" name="Google Shape;97;p3"/>
          <p:cNvSpPr txBox="1"/>
          <p:nvPr>
            <p:ph hasCustomPrompt="1" idx="2" type="title"/>
          </p:nvPr>
        </p:nvSpPr>
        <p:spPr>
          <a:xfrm>
            <a:off x="720000" y="1025725"/>
            <a:ext cx="1702500" cy="9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200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8" name="Google Shape;98;p3"/>
          <p:cNvSpPr txBox="1"/>
          <p:nvPr>
            <p:ph idx="1" type="subTitle"/>
          </p:nvPr>
        </p:nvSpPr>
        <p:spPr>
          <a:xfrm>
            <a:off x="720000" y="3252375"/>
            <a:ext cx="5598000" cy="45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99" name="Google Shape;99;p3"/>
          <p:cNvGrpSpPr/>
          <p:nvPr/>
        </p:nvGrpSpPr>
        <p:grpSpPr>
          <a:xfrm>
            <a:off x="-539206" y="-1717975"/>
            <a:ext cx="4397193" cy="4171657"/>
            <a:chOff x="-494406" y="-1584825"/>
            <a:chExt cx="4397193" cy="4171657"/>
          </a:xfrm>
        </p:grpSpPr>
        <p:grpSp>
          <p:nvGrpSpPr>
            <p:cNvPr id="100" name="Google Shape;100;p3"/>
            <p:cNvGrpSpPr/>
            <p:nvPr/>
          </p:nvGrpSpPr>
          <p:grpSpPr>
            <a:xfrm>
              <a:off x="-494406" y="-252396"/>
              <a:ext cx="1741563" cy="1288563"/>
              <a:chOff x="-494406" y="-252396"/>
              <a:chExt cx="1741563" cy="1288563"/>
            </a:xfrm>
          </p:grpSpPr>
          <p:sp>
            <p:nvSpPr>
              <p:cNvPr id="101" name="Google Shape;101;p3"/>
              <p:cNvSpPr/>
              <p:nvPr/>
            </p:nvSpPr>
            <p:spPr>
              <a:xfrm rot="2700000">
                <a:off x="-315569" y="-53821"/>
                <a:ext cx="930891" cy="891412"/>
              </a:xfrm>
              <a:custGeom>
                <a:rect b="b" l="l" r="r" t="t"/>
                <a:pathLst>
                  <a:path extrusionOk="0" h="35337" w="36902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8000">
                    <a:schemeClr val="lt1"/>
                  </a:gs>
                  <a:gs pos="56000">
                    <a:srgbClr val="FFFFFF">
                      <a:alpha val="0"/>
                    </a:srgbClr>
                  </a:gs>
                  <a:gs pos="74000">
                    <a:schemeClr val="lt1"/>
                  </a:gs>
                  <a:gs pos="100000">
                    <a:srgbClr val="0C0A9E">
                      <a:alpha val="20000"/>
                    </a:srgbClr>
                  </a:gs>
                </a:gsLst>
                <a:path path="circle">
                  <a:fillToRect b="100%" r="100%"/>
                </a:path>
                <a:tileRect l="-100%" t="-100%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 rot="2700000">
                <a:off x="137431" y="-53821"/>
                <a:ext cx="930891" cy="891412"/>
              </a:xfrm>
              <a:custGeom>
                <a:rect b="b" l="l" r="r" t="t"/>
                <a:pathLst>
                  <a:path extrusionOk="0" h="35337" w="36902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8000">
                    <a:schemeClr val="lt1"/>
                  </a:gs>
                  <a:gs pos="56000">
                    <a:srgbClr val="FFFFFF">
                      <a:alpha val="0"/>
                    </a:srgbClr>
                  </a:gs>
                  <a:gs pos="74000">
                    <a:schemeClr val="lt1"/>
                  </a:gs>
                  <a:gs pos="100000">
                    <a:srgbClr val="0C0A9E">
                      <a:alpha val="20000"/>
                    </a:srgbClr>
                  </a:gs>
                </a:gsLst>
                <a:path path="circle">
                  <a:fillToRect b="100%" r="100%"/>
                </a:path>
                <a:tileRect l="-100%" t="-100%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3" name="Google Shape;103;p3"/>
            <p:cNvGrpSpPr/>
            <p:nvPr/>
          </p:nvGrpSpPr>
          <p:grpSpPr>
            <a:xfrm>
              <a:off x="245875" y="-51824"/>
              <a:ext cx="208200" cy="1824700"/>
              <a:chOff x="1040050" y="3812126"/>
              <a:chExt cx="208200" cy="1824700"/>
            </a:xfrm>
          </p:grpSpPr>
          <p:sp>
            <p:nvSpPr>
              <p:cNvPr id="104" name="Google Shape;104;p3"/>
              <p:cNvSpPr/>
              <p:nvPr/>
            </p:nvSpPr>
            <p:spPr>
              <a:xfrm>
                <a:off x="1040050" y="3812126"/>
                <a:ext cx="12550" cy="1824700"/>
              </a:xfrm>
              <a:custGeom>
                <a:rect b="b" l="l" r="r" t="t"/>
                <a:pathLst>
                  <a:path extrusionOk="0" h="27731" w="306">
                    <a:moveTo>
                      <a:pt x="1" y="1"/>
                    </a:moveTo>
                    <a:lnTo>
                      <a:pt x="1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46820"/>
                    </a:srgbClr>
                  </a:gs>
                  <a:gs pos="100000">
                    <a:srgbClr val="FFFFFF">
                      <a:alpha val="0"/>
                      <a:alpha val="4682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1235741" y="3812126"/>
                <a:ext cx="12509" cy="1824700"/>
              </a:xfrm>
              <a:custGeom>
                <a:rect b="b" l="l" r="r" t="t"/>
                <a:pathLst>
                  <a:path extrusionOk="0" h="27731" w="305">
                    <a:moveTo>
                      <a:pt x="0" y="1"/>
                    </a:moveTo>
                    <a:lnTo>
                      <a:pt x="0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6" name="Google Shape;106;p3"/>
            <p:cNvGrpSpPr/>
            <p:nvPr/>
          </p:nvGrpSpPr>
          <p:grpSpPr>
            <a:xfrm>
              <a:off x="441574" y="-36652"/>
              <a:ext cx="699940" cy="478601"/>
              <a:chOff x="39722" y="4349021"/>
              <a:chExt cx="1061964" cy="726143"/>
            </a:xfrm>
          </p:grpSpPr>
          <p:grpSp>
            <p:nvGrpSpPr>
              <p:cNvPr id="107" name="Google Shape;107;p3"/>
              <p:cNvGrpSpPr/>
              <p:nvPr/>
            </p:nvGrpSpPr>
            <p:grpSpPr>
              <a:xfrm rot="2700000">
                <a:off x="140502" y="4460924"/>
                <a:ext cx="524584" cy="502337"/>
                <a:chOff x="1189791" y="-1767331"/>
                <a:chExt cx="904284" cy="865933"/>
              </a:xfrm>
            </p:grpSpPr>
            <p:sp>
              <p:nvSpPr>
                <p:cNvPr id="108" name="Google Shape;108;p3"/>
                <p:cNvSpPr/>
                <p:nvPr/>
              </p:nvSpPr>
              <p:spPr>
                <a:xfrm>
                  <a:off x="1189791" y="-1767331"/>
                  <a:ext cx="904284" cy="865933"/>
                </a:xfrm>
                <a:custGeom>
                  <a:rect b="b" l="l" r="r" t="t"/>
                  <a:pathLst>
                    <a:path extrusionOk="0" h="35337" w="36902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9900FF">
                        <a:alpha val="28627"/>
                      </a:srgbClr>
                    </a:gs>
                  </a:gsLst>
                  <a:path path="circle">
                    <a:fillToRect b="100%" r="100%"/>
                  </a:path>
                  <a:tileRect l="-100%" t="-100%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09" name="Google Shape;109;p3"/>
                <p:cNvGrpSpPr/>
                <p:nvPr/>
              </p:nvGrpSpPr>
              <p:grpSpPr>
                <a:xfrm>
                  <a:off x="1232795" y="-1740829"/>
                  <a:ext cx="717621" cy="717392"/>
                  <a:chOff x="1483457" y="3953671"/>
                  <a:chExt cx="717621" cy="717392"/>
                </a:xfrm>
              </p:grpSpPr>
              <p:sp>
                <p:nvSpPr>
                  <p:cNvPr id="110" name="Google Shape;110;p3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1" name="Google Shape;111;p3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2" name="Google Shape;112;p3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3" name="Google Shape;113;p3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4" name="Google Shape;114;p3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115" name="Google Shape;115;p3"/>
              <p:cNvSpPr/>
              <p:nvPr/>
            </p:nvSpPr>
            <p:spPr>
              <a:xfrm rot="-2700000">
                <a:off x="542534" y="4469276"/>
                <a:ext cx="492898" cy="391560"/>
              </a:xfrm>
              <a:custGeom>
                <a:rect b="b" l="l" r="r" t="t"/>
                <a:pathLst>
                  <a:path extrusionOk="0" h="35440" w="44612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6" name="Google Shape;116;p3"/>
            <p:cNvGrpSpPr/>
            <p:nvPr/>
          </p:nvGrpSpPr>
          <p:grpSpPr>
            <a:xfrm>
              <a:off x="955673" y="11"/>
              <a:ext cx="592576" cy="405260"/>
              <a:chOff x="39722" y="4349021"/>
              <a:chExt cx="1061964" cy="726143"/>
            </a:xfrm>
          </p:grpSpPr>
          <p:grpSp>
            <p:nvGrpSpPr>
              <p:cNvPr id="117" name="Google Shape;117;p3"/>
              <p:cNvGrpSpPr/>
              <p:nvPr/>
            </p:nvGrpSpPr>
            <p:grpSpPr>
              <a:xfrm rot="2700000">
                <a:off x="140502" y="4460924"/>
                <a:ext cx="524584" cy="502337"/>
                <a:chOff x="1189791" y="-1767331"/>
                <a:chExt cx="904284" cy="865933"/>
              </a:xfrm>
            </p:grpSpPr>
            <p:sp>
              <p:nvSpPr>
                <p:cNvPr id="118" name="Google Shape;118;p3"/>
                <p:cNvSpPr/>
                <p:nvPr/>
              </p:nvSpPr>
              <p:spPr>
                <a:xfrm>
                  <a:off x="1189791" y="-1767331"/>
                  <a:ext cx="904284" cy="865933"/>
                </a:xfrm>
                <a:custGeom>
                  <a:rect b="b" l="l" r="r" t="t"/>
                  <a:pathLst>
                    <a:path extrusionOk="0" h="35337" w="36902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9900FF">
                        <a:alpha val="28627"/>
                      </a:srgbClr>
                    </a:gs>
                  </a:gsLst>
                  <a:path path="circle">
                    <a:fillToRect b="100%" r="100%"/>
                  </a:path>
                  <a:tileRect l="-100%" t="-100%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19" name="Google Shape;119;p3"/>
                <p:cNvGrpSpPr/>
                <p:nvPr/>
              </p:nvGrpSpPr>
              <p:grpSpPr>
                <a:xfrm>
                  <a:off x="1232795" y="-1740829"/>
                  <a:ext cx="717621" cy="717392"/>
                  <a:chOff x="1483457" y="3953671"/>
                  <a:chExt cx="717621" cy="717392"/>
                </a:xfrm>
              </p:grpSpPr>
              <p:sp>
                <p:nvSpPr>
                  <p:cNvPr id="120" name="Google Shape;120;p3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1" name="Google Shape;121;p3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2" name="Google Shape;122;p3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3" name="Google Shape;123;p3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4" name="Google Shape;124;p3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125" name="Google Shape;125;p3"/>
              <p:cNvSpPr/>
              <p:nvPr/>
            </p:nvSpPr>
            <p:spPr>
              <a:xfrm rot="-2700000">
                <a:off x="542534" y="4469276"/>
                <a:ext cx="492898" cy="391560"/>
              </a:xfrm>
              <a:custGeom>
                <a:rect b="b" l="l" r="r" t="t"/>
                <a:pathLst>
                  <a:path extrusionOk="0" h="35440" w="44612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6" name="Google Shape;126;p3"/>
            <p:cNvGrpSpPr/>
            <p:nvPr/>
          </p:nvGrpSpPr>
          <p:grpSpPr>
            <a:xfrm>
              <a:off x="-1" y="621223"/>
              <a:ext cx="699940" cy="478601"/>
              <a:chOff x="39722" y="4349021"/>
              <a:chExt cx="1061964" cy="726143"/>
            </a:xfrm>
          </p:grpSpPr>
          <p:grpSp>
            <p:nvGrpSpPr>
              <p:cNvPr id="127" name="Google Shape;127;p3"/>
              <p:cNvGrpSpPr/>
              <p:nvPr/>
            </p:nvGrpSpPr>
            <p:grpSpPr>
              <a:xfrm rot="2700000">
                <a:off x="140502" y="4460924"/>
                <a:ext cx="524584" cy="502337"/>
                <a:chOff x="1189791" y="-1767331"/>
                <a:chExt cx="904284" cy="865933"/>
              </a:xfrm>
            </p:grpSpPr>
            <p:sp>
              <p:nvSpPr>
                <p:cNvPr id="128" name="Google Shape;128;p3"/>
                <p:cNvSpPr/>
                <p:nvPr/>
              </p:nvSpPr>
              <p:spPr>
                <a:xfrm>
                  <a:off x="1189791" y="-1767331"/>
                  <a:ext cx="904284" cy="865933"/>
                </a:xfrm>
                <a:custGeom>
                  <a:rect b="b" l="l" r="r" t="t"/>
                  <a:pathLst>
                    <a:path extrusionOk="0" h="35337" w="36902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9900FF">
                        <a:alpha val="28627"/>
                      </a:srgbClr>
                    </a:gs>
                  </a:gsLst>
                  <a:path path="circle">
                    <a:fillToRect b="100%" r="100%"/>
                  </a:path>
                  <a:tileRect l="-100%" t="-100%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29" name="Google Shape;129;p3"/>
                <p:cNvGrpSpPr/>
                <p:nvPr/>
              </p:nvGrpSpPr>
              <p:grpSpPr>
                <a:xfrm>
                  <a:off x="1232795" y="-1740829"/>
                  <a:ext cx="717621" cy="717392"/>
                  <a:chOff x="1483457" y="3953671"/>
                  <a:chExt cx="717621" cy="717392"/>
                </a:xfrm>
              </p:grpSpPr>
              <p:sp>
                <p:nvSpPr>
                  <p:cNvPr id="130" name="Google Shape;130;p3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1" name="Google Shape;131;p3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2" name="Google Shape;132;p3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3" name="Google Shape;133;p3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4" name="Google Shape;134;p3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135" name="Google Shape;135;p3"/>
              <p:cNvSpPr/>
              <p:nvPr/>
            </p:nvSpPr>
            <p:spPr>
              <a:xfrm rot="-2700000">
                <a:off x="542534" y="4469276"/>
                <a:ext cx="492898" cy="391560"/>
              </a:xfrm>
              <a:custGeom>
                <a:rect b="b" l="l" r="r" t="t"/>
                <a:pathLst>
                  <a:path extrusionOk="0" h="35440" w="44612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6" name="Google Shape;136;p3"/>
            <p:cNvGrpSpPr/>
            <p:nvPr/>
          </p:nvGrpSpPr>
          <p:grpSpPr>
            <a:xfrm rot="-8100000">
              <a:off x="540898" y="-1172741"/>
              <a:ext cx="2552124" cy="3347490"/>
              <a:chOff x="2976325" y="908175"/>
              <a:chExt cx="4028179" cy="5283555"/>
            </a:xfrm>
          </p:grpSpPr>
          <p:sp>
            <p:nvSpPr>
              <p:cNvPr id="137" name="Google Shape;137;p3"/>
              <p:cNvSpPr/>
              <p:nvPr/>
            </p:nvSpPr>
            <p:spPr>
              <a:xfrm>
                <a:off x="3851189" y="1072525"/>
                <a:ext cx="3153315" cy="5119205"/>
              </a:xfrm>
              <a:custGeom>
                <a:rect b="b" l="l" r="r" t="t"/>
                <a:pathLst>
                  <a:path extrusionOk="0" h="124813" w="76882">
                    <a:moveTo>
                      <a:pt x="76668" y="0"/>
                    </a:moveTo>
                    <a:lnTo>
                      <a:pt x="63260" y="13408"/>
                    </a:lnTo>
                    <a:cubicBezTo>
                      <a:pt x="62879" y="13789"/>
                      <a:pt x="62879" y="14398"/>
                      <a:pt x="63260" y="14779"/>
                    </a:cubicBezTo>
                    <a:lnTo>
                      <a:pt x="69857" y="21376"/>
                    </a:lnTo>
                    <a:cubicBezTo>
                      <a:pt x="70116" y="21620"/>
                      <a:pt x="70116" y="22046"/>
                      <a:pt x="69857" y="22305"/>
                    </a:cubicBezTo>
                    <a:lnTo>
                      <a:pt x="46546" y="45616"/>
                    </a:lnTo>
                    <a:cubicBezTo>
                      <a:pt x="46417" y="45738"/>
                      <a:pt x="46245" y="45799"/>
                      <a:pt x="46074" y="45799"/>
                    </a:cubicBezTo>
                    <a:cubicBezTo>
                      <a:pt x="45903" y="45799"/>
                      <a:pt x="45731" y="45738"/>
                      <a:pt x="45602" y="45616"/>
                    </a:cubicBezTo>
                    <a:lnTo>
                      <a:pt x="39020" y="39019"/>
                    </a:lnTo>
                    <a:cubicBezTo>
                      <a:pt x="38822" y="38836"/>
                      <a:pt x="38593" y="38745"/>
                      <a:pt x="38334" y="38745"/>
                    </a:cubicBezTo>
                    <a:cubicBezTo>
                      <a:pt x="38060" y="38745"/>
                      <a:pt x="37831" y="38836"/>
                      <a:pt x="37649" y="39019"/>
                    </a:cubicBezTo>
                    <a:lnTo>
                      <a:pt x="23357" y="53311"/>
                    </a:lnTo>
                    <a:cubicBezTo>
                      <a:pt x="22976" y="53691"/>
                      <a:pt x="22976" y="54301"/>
                      <a:pt x="23357" y="54682"/>
                    </a:cubicBezTo>
                    <a:lnTo>
                      <a:pt x="40833" y="72142"/>
                    </a:lnTo>
                    <a:cubicBezTo>
                      <a:pt x="40939" y="72279"/>
                      <a:pt x="41016" y="72432"/>
                      <a:pt x="41016" y="72614"/>
                    </a:cubicBezTo>
                    <a:cubicBezTo>
                      <a:pt x="41016" y="72812"/>
                      <a:pt x="40955" y="72965"/>
                      <a:pt x="40833" y="73102"/>
                    </a:cubicBezTo>
                    <a:lnTo>
                      <a:pt x="27090" y="86830"/>
                    </a:lnTo>
                    <a:cubicBezTo>
                      <a:pt x="26907" y="87028"/>
                      <a:pt x="26816" y="87256"/>
                      <a:pt x="26816" y="87515"/>
                    </a:cubicBezTo>
                    <a:lnTo>
                      <a:pt x="26816" y="96276"/>
                    </a:lnTo>
                    <a:cubicBezTo>
                      <a:pt x="26816" y="96459"/>
                      <a:pt x="26755" y="96611"/>
                      <a:pt x="26618" y="96748"/>
                    </a:cubicBezTo>
                    <a:lnTo>
                      <a:pt x="13225" y="110140"/>
                    </a:lnTo>
                    <a:cubicBezTo>
                      <a:pt x="13103" y="110270"/>
                      <a:pt x="12940" y="110335"/>
                      <a:pt x="12772" y="110335"/>
                    </a:cubicBezTo>
                    <a:cubicBezTo>
                      <a:pt x="12604" y="110335"/>
                      <a:pt x="12433" y="110270"/>
                      <a:pt x="12296" y="110140"/>
                    </a:cubicBezTo>
                    <a:lnTo>
                      <a:pt x="7618" y="105448"/>
                    </a:lnTo>
                    <a:cubicBezTo>
                      <a:pt x="7428" y="105257"/>
                      <a:pt x="7180" y="105162"/>
                      <a:pt x="6933" y="105162"/>
                    </a:cubicBezTo>
                    <a:cubicBezTo>
                      <a:pt x="6685" y="105162"/>
                      <a:pt x="6438" y="105257"/>
                      <a:pt x="6247" y="105448"/>
                    </a:cubicBezTo>
                    <a:lnTo>
                      <a:pt x="381" y="111314"/>
                    </a:lnTo>
                    <a:cubicBezTo>
                      <a:pt x="1" y="111695"/>
                      <a:pt x="1" y="112304"/>
                      <a:pt x="381" y="112685"/>
                    </a:cubicBezTo>
                    <a:lnTo>
                      <a:pt x="5059" y="117378"/>
                    </a:lnTo>
                    <a:cubicBezTo>
                      <a:pt x="5181" y="117515"/>
                      <a:pt x="5257" y="117667"/>
                      <a:pt x="5257" y="117850"/>
                    </a:cubicBezTo>
                    <a:cubicBezTo>
                      <a:pt x="5257" y="118048"/>
                      <a:pt x="5196" y="118200"/>
                      <a:pt x="5059" y="118322"/>
                    </a:cubicBezTo>
                    <a:lnTo>
                      <a:pt x="3231" y="120150"/>
                    </a:lnTo>
                    <a:cubicBezTo>
                      <a:pt x="2850" y="120531"/>
                      <a:pt x="2850" y="121141"/>
                      <a:pt x="3231" y="121522"/>
                    </a:cubicBezTo>
                    <a:lnTo>
                      <a:pt x="5059" y="123365"/>
                    </a:lnTo>
                    <a:cubicBezTo>
                      <a:pt x="5333" y="123609"/>
                      <a:pt x="5333" y="124020"/>
                      <a:pt x="5059" y="124295"/>
                    </a:cubicBezTo>
                    <a:cubicBezTo>
                      <a:pt x="4914" y="124432"/>
                      <a:pt x="4754" y="124489"/>
                      <a:pt x="4602" y="124489"/>
                    </a:cubicBezTo>
                    <a:cubicBezTo>
                      <a:pt x="4449" y="124489"/>
                      <a:pt x="4305" y="124432"/>
                      <a:pt x="4190" y="124340"/>
                    </a:cubicBezTo>
                    <a:cubicBezTo>
                      <a:pt x="3962" y="124173"/>
                      <a:pt x="3825" y="123838"/>
                      <a:pt x="4038" y="123487"/>
                    </a:cubicBezTo>
                    <a:lnTo>
                      <a:pt x="3764" y="123335"/>
                    </a:lnTo>
                    <a:lnTo>
                      <a:pt x="3764" y="123335"/>
                    </a:lnTo>
                    <a:cubicBezTo>
                      <a:pt x="3459" y="123838"/>
                      <a:pt x="3672" y="124356"/>
                      <a:pt x="3992" y="124599"/>
                    </a:cubicBezTo>
                    <a:cubicBezTo>
                      <a:pt x="4175" y="124736"/>
                      <a:pt x="4373" y="124813"/>
                      <a:pt x="4602" y="124813"/>
                    </a:cubicBezTo>
                    <a:cubicBezTo>
                      <a:pt x="4830" y="124813"/>
                      <a:pt x="5059" y="124736"/>
                      <a:pt x="5272" y="124477"/>
                    </a:cubicBezTo>
                    <a:cubicBezTo>
                      <a:pt x="5455" y="124295"/>
                      <a:pt x="5562" y="124066"/>
                      <a:pt x="5562" y="123792"/>
                    </a:cubicBezTo>
                    <a:cubicBezTo>
                      <a:pt x="5562" y="123533"/>
                      <a:pt x="5455" y="123304"/>
                      <a:pt x="5272" y="123106"/>
                    </a:cubicBezTo>
                    <a:lnTo>
                      <a:pt x="3444" y="121278"/>
                    </a:lnTo>
                    <a:cubicBezTo>
                      <a:pt x="3170" y="121034"/>
                      <a:pt x="3170" y="120623"/>
                      <a:pt x="3444" y="120349"/>
                    </a:cubicBezTo>
                    <a:lnTo>
                      <a:pt x="5272" y="118520"/>
                    </a:lnTo>
                    <a:cubicBezTo>
                      <a:pt x="5455" y="118337"/>
                      <a:pt x="5562" y="118094"/>
                      <a:pt x="5562" y="117835"/>
                    </a:cubicBezTo>
                    <a:cubicBezTo>
                      <a:pt x="5562" y="117576"/>
                      <a:pt x="5455" y="117332"/>
                      <a:pt x="5272" y="117149"/>
                    </a:cubicBezTo>
                    <a:lnTo>
                      <a:pt x="579" y="112456"/>
                    </a:lnTo>
                    <a:cubicBezTo>
                      <a:pt x="320" y="112213"/>
                      <a:pt x="320" y="111801"/>
                      <a:pt x="579" y="111527"/>
                    </a:cubicBezTo>
                    <a:lnTo>
                      <a:pt x="6445" y="105661"/>
                    </a:lnTo>
                    <a:cubicBezTo>
                      <a:pt x="6575" y="105532"/>
                      <a:pt x="6742" y="105467"/>
                      <a:pt x="6912" y="105467"/>
                    </a:cubicBezTo>
                    <a:cubicBezTo>
                      <a:pt x="7081" y="105467"/>
                      <a:pt x="7253" y="105532"/>
                      <a:pt x="7390" y="105661"/>
                    </a:cubicBezTo>
                    <a:lnTo>
                      <a:pt x="12067" y="110354"/>
                    </a:lnTo>
                    <a:cubicBezTo>
                      <a:pt x="12265" y="110537"/>
                      <a:pt x="12494" y="110643"/>
                      <a:pt x="12753" y="110643"/>
                    </a:cubicBezTo>
                    <a:cubicBezTo>
                      <a:pt x="13027" y="110643"/>
                      <a:pt x="13256" y="110537"/>
                      <a:pt x="13439" y="110354"/>
                    </a:cubicBezTo>
                    <a:lnTo>
                      <a:pt x="26831" y="96961"/>
                    </a:lnTo>
                    <a:cubicBezTo>
                      <a:pt x="27014" y="96779"/>
                      <a:pt x="27120" y="96550"/>
                      <a:pt x="27120" y="96276"/>
                    </a:cubicBezTo>
                    <a:lnTo>
                      <a:pt x="27120" y="87469"/>
                    </a:lnTo>
                    <a:cubicBezTo>
                      <a:pt x="27120" y="87287"/>
                      <a:pt x="27166" y="87134"/>
                      <a:pt x="27303" y="86997"/>
                    </a:cubicBezTo>
                    <a:lnTo>
                      <a:pt x="41031" y="73270"/>
                    </a:lnTo>
                    <a:cubicBezTo>
                      <a:pt x="41412" y="72889"/>
                      <a:pt x="41412" y="72279"/>
                      <a:pt x="41031" y="71898"/>
                    </a:cubicBezTo>
                    <a:lnTo>
                      <a:pt x="23571" y="54438"/>
                    </a:lnTo>
                    <a:cubicBezTo>
                      <a:pt x="23312" y="54194"/>
                      <a:pt x="23312" y="53768"/>
                      <a:pt x="23571" y="53509"/>
                    </a:cubicBezTo>
                    <a:lnTo>
                      <a:pt x="37862" y="39217"/>
                    </a:lnTo>
                    <a:cubicBezTo>
                      <a:pt x="37984" y="39095"/>
                      <a:pt x="38155" y="39035"/>
                      <a:pt x="38327" y="39035"/>
                    </a:cubicBezTo>
                    <a:cubicBezTo>
                      <a:pt x="38498" y="39035"/>
                      <a:pt x="38669" y="39095"/>
                      <a:pt x="38791" y="39217"/>
                    </a:cubicBezTo>
                    <a:lnTo>
                      <a:pt x="45373" y="45830"/>
                    </a:lnTo>
                    <a:cubicBezTo>
                      <a:pt x="45571" y="46013"/>
                      <a:pt x="45800" y="46119"/>
                      <a:pt x="46059" y="46119"/>
                    </a:cubicBezTo>
                    <a:cubicBezTo>
                      <a:pt x="46333" y="46119"/>
                      <a:pt x="46562" y="46013"/>
                      <a:pt x="46744" y="45830"/>
                    </a:cubicBezTo>
                    <a:lnTo>
                      <a:pt x="70055" y="22519"/>
                    </a:lnTo>
                    <a:cubicBezTo>
                      <a:pt x="70436" y="22138"/>
                      <a:pt x="70436" y="21528"/>
                      <a:pt x="70055" y="21148"/>
                    </a:cubicBezTo>
                    <a:lnTo>
                      <a:pt x="63473" y="14550"/>
                    </a:lnTo>
                    <a:cubicBezTo>
                      <a:pt x="63199" y="14307"/>
                      <a:pt x="63199" y="13895"/>
                      <a:pt x="63473" y="13621"/>
                    </a:cubicBezTo>
                    <a:lnTo>
                      <a:pt x="76881" y="213"/>
                    </a:lnTo>
                    <a:lnTo>
                      <a:pt x="7666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3934943" y="908175"/>
                <a:ext cx="2925190" cy="3057668"/>
              </a:xfrm>
              <a:custGeom>
                <a:rect b="b" l="l" r="r" t="t"/>
                <a:pathLst>
                  <a:path extrusionOk="0" h="74550" w="71320">
                    <a:moveTo>
                      <a:pt x="71091" y="0"/>
                    </a:moveTo>
                    <a:lnTo>
                      <a:pt x="59679" y="11397"/>
                    </a:lnTo>
                    <a:lnTo>
                      <a:pt x="54895" y="11397"/>
                    </a:lnTo>
                    <a:lnTo>
                      <a:pt x="41015" y="25307"/>
                    </a:lnTo>
                    <a:lnTo>
                      <a:pt x="40954" y="25337"/>
                    </a:lnTo>
                    <a:lnTo>
                      <a:pt x="40954" y="42325"/>
                    </a:lnTo>
                    <a:lnTo>
                      <a:pt x="31767" y="51528"/>
                    </a:lnTo>
                    <a:lnTo>
                      <a:pt x="31721" y="51574"/>
                    </a:lnTo>
                    <a:lnTo>
                      <a:pt x="31721" y="59237"/>
                    </a:lnTo>
                    <a:lnTo>
                      <a:pt x="22824" y="68135"/>
                    </a:lnTo>
                    <a:lnTo>
                      <a:pt x="6186" y="68135"/>
                    </a:lnTo>
                    <a:lnTo>
                      <a:pt x="0" y="74321"/>
                    </a:lnTo>
                    <a:lnTo>
                      <a:pt x="229" y="74549"/>
                    </a:lnTo>
                    <a:lnTo>
                      <a:pt x="6323" y="68455"/>
                    </a:lnTo>
                    <a:lnTo>
                      <a:pt x="22945" y="68455"/>
                    </a:lnTo>
                    <a:lnTo>
                      <a:pt x="31980" y="59420"/>
                    </a:lnTo>
                    <a:lnTo>
                      <a:pt x="32026" y="59374"/>
                    </a:lnTo>
                    <a:lnTo>
                      <a:pt x="32026" y="51695"/>
                    </a:lnTo>
                    <a:lnTo>
                      <a:pt x="41229" y="42508"/>
                    </a:lnTo>
                    <a:lnTo>
                      <a:pt x="41259" y="42463"/>
                    </a:lnTo>
                    <a:lnTo>
                      <a:pt x="41259" y="25475"/>
                    </a:lnTo>
                    <a:lnTo>
                      <a:pt x="55032" y="11732"/>
                    </a:lnTo>
                    <a:lnTo>
                      <a:pt x="59786" y="11732"/>
                    </a:lnTo>
                    <a:lnTo>
                      <a:pt x="71320" y="213"/>
                    </a:lnTo>
                    <a:lnTo>
                      <a:pt x="7109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2976325" y="930036"/>
                <a:ext cx="4006263" cy="4749291"/>
              </a:xfrm>
              <a:custGeom>
                <a:rect b="b" l="l" r="r" t="t"/>
                <a:pathLst>
                  <a:path extrusionOk="0" h="115794" w="97678">
                    <a:moveTo>
                      <a:pt x="97449" y="0"/>
                    </a:moveTo>
                    <a:lnTo>
                      <a:pt x="76805" y="20645"/>
                    </a:lnTo>
                    <a:lnTo>
                      <a:pt x="76744" y="20691"/>
                    </a:lnTo>
                    <a:lnTo>
                      <a:pt x="76744" y="35927"/>
                    </a:lnTo>
                    <a:lnTo>
                      <a:pt x="63107" y="49563"/>
                    </a:lnTo>
                    <a:lnTo>
                      <a:pt x="63077" y="49608"/>
                    </a:lnTo>
                    <a:lnTo>
                      <a:pt x="63077" y="56571"/>
                    </a:lnTo>
                    <a:lnTo>
                      <a:pt x="61005" y="58659"/>
                    </a:lnTo>
                    <a:lnTo>
                      <a:pt x="61005" y="62407"/>
                    </a:lnTo>
                    <a:lnTo>
                      <a:pt x="52473" y="70939"/>
                    </a:lnTo>
                    <a:lnTo>
                      <a:pt x="52412" y="70969"/>
                    </a:lnTo>
                    <a:lnTo>
                      <a:pt x="52412" y="78541"/>
                    </a:lnTo>
                    <a:lnTo>
                      <a:pt x="46912" y="84057"/>
                    </a:lnTo>
                    <a:lnTo>
                      <a:pt x="46912" y="89633"/>
                    </a:lnTo>
                    <a:lnTo>
                      <a:pt x="33123" y="103406"/>
                    </a:lnTo>
                    <a:lnTo>
                      <a:pt x="12174" y="103406"/>
                    </a:lnTo>
                    <a:lnTo>
                      <a:pt x="0" y="115565"/>
                    </a:lnTo>
                    <a:lnTo>
                      <a:pt x="229" y="115793"/>
                    </a:lnTo>
                    <a:lnTo>
                      <a:pt x="12280" y="103711"/>
                    </a:lnTo>
                    <a:lnTo>
                      <a:pt x="33245" y="103711"/>
                    </a:lnTo>
                    <a:lnTo>
                      <a:pt x="47155" y="89801"/>
                    </a:lnTo>
                    <a:lnTo>
                      <a:pt x="47216" y="89770"/>
                    </a:lnTo>
                    <a:lnTo>
                      <a:pt x="47216" y="84179"/>
                    </a:lnTo>
                    <a:lnTo>
                      <a:pt x="52732" y="78663"/>
                    </a:lnTo>
                    <a:lnTo>
                      <a:pt x="52732" y="71106"/>
                    </a:lnTo>
                    <a:lnTo>
                      <a:pt x="61264" y="62574"/>
                    </a:lnTo>
                    <a:lnTo>
                      <a:pt x="61310" y="62513"/>
                    </a:lnTo>
                    <a:lnTo>
                      <a:pt x="61310" y="58780"/>
                    </a:lnTo>
                    <a:lnTo>
                      <a:pt x="63382" y="56708"/>
                    </a:lnTo>
                    <a:lnTo>
                      <a:pt x="63382" y="49730"/>
                    </a:lnTo>
                    <a:lnTo>
                      <a:pt x="77018" y="36109"/>
                    </a:lnTo>
                    <a:lnTo>
                      <a:pt x="77048" y="36064"/>
                    </a:lnTo>
                    <a:lnTo>
                      <a:pt x="77048" y="20828"/>
                    </a:lnTo>
                    <a:lnTo>
                      <a:pt x="97678" y="198"/>
                    </a:lnTo>
                    <a:lnTo>
                      <a:pt x="9744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44" name="Google Shape;844;p21"/>
          <p:cNvSpPr txBox="1"/>
          <p:nvPr>
            <p:ph idx="1" type="body"/>
          </p:nvPr>
        </p:nvSpPr>
        <p:spPr>
          <a:xfrm>
            <a:off x="720000" y="1139550"/>
            <a:ext cx="4528500" cy="6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/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  <p:grpSp>
        <p:nvGrpSpPr>
          <p:cNvPr id="845" name="Google Shape;845;p21"/>
          <p:cNvGrpSpPr/>
          <p:nvPr/>
        </p:nvGrpSpPr>
        <p:grpSpPr>
          <a:xfrm>
            <a:off x="6846993" y="-1382193"/>
            <a:ext cx="4230595" cy="4230595"/>
            <a:chOff x="6597168" y="-1305993"/>
            <a:chExt cx="4230595" cy="4230595"/>
          </a:xfrm>
        </p:grpSpPr>
        <p:sp>
          <p:nvSpPr>
            <p:cNvPr id="846" name="Google Shape;846;p21"/>
            <p:cNvSpPr/>
            <p:nvPr/>
          </p:nvSpPr>
          <p:spPr>
            <a:xfrm flipH="1" rot="-8100000">
              <a:off x="7249845" y="-719557"/>
              <a:ext cx="2925242" cy="3057723"/>
            </a:xfrm>
            <a:custGeom>
              <a:rect b="b" l="l" r="r" t="t"/>
              <a:pathLst>
                <a:path extrusionOk="0" h="74550" w="71320">
                  <a:moveTo>
                    <a:pt x="71091" y="0"/>
                  </a:moveTo>
                  <a:lnTo>
                    <a:pt x="59679" y="11397"/>
                  </a:lnTo>
                  <a:lnTo>
                    <a:pt x="54895" y="11397"/>
                  </a:lnTo>
                  <a:lnTo>
                    <a:pt x="41015" y="25307"/>
                  </a:lnTo>
                  <a:lnTo>
                    <a:pt x="40954" y="25337"/>
                  </a:lnTo>
                  <a:lnTo>
                    <a:pt x="40954" y="42325"/>
                  </a:lnTo>
                  <a:lnTo>
                    <a:pt x="31767" y="51528"/>
                  </a:lnTo>
                  <a:lnTo>
                    <a:pt x="31721" y="51574"/>
                  </a:lnTo>
                  <a:lnTo>
                    <a:pt x="31721" y="59237"/>
                  </a:lnTo>
                  <a:lnTo>
                    <a:pt x="22824" y="68135"/>
                  </a:lnTo>
                  <a:lnTo>
                    <a:pt x="6186" y="68135"/>
                  </a:lnTo>
                  <a:lnTo>
                    <a:pt x="0" y="74321"/>
                  </a:lnTo>
                  <a:lnTo>
                    <a:pt x="229" y="74549"/>
                  </a:lnTo>
                  <a:lnTo>
                    <a:pt x="6323" y="68455"/>
                  </a:lnTo>
                  <a:lnTo>
                    <a:pt x="22945" y="68455"/>
                  </a:lnTo>
                  <a:lnTo>
                    <a:pt x="31980" y="59420"/>
                  </a:lnTo>
                  <a:lnTo>
                    <a:pt x="32026" y="59374"/>
                  </a:lnTo>
                  <a:lnTo>
                    <a:pt x="32026" y="51695"/>
                  </a:lnTo>
                  <a:lnTo>
                    <a:pt x="41229" y="42508"/>
                  </a:lnTo>
                  <a:lnTo>
                    <a:pt x="41259" y="42463"/>
                  </a:lnTo>
                  <a:lnTo>
                    <a:pt x="41259" y="25475"/>
                  </a:lnTo>
                  <a:lnTo>
                    <a:pt x="55032" y="11732"/>
                  </a:lnTo>
                  <a:lnTo>
                    <a:pt x="59786" y="11732"/>
                  </a:lnTo>
                  <a:lnTo>
                    <a:pt x="71320" y="213"/>
                  </a:lnTo>
                  <a:lnTo>
                    <a:pt x="7109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21"/>
            <p:cNvSpPr/>
            <p:nvPr/>
          </p:nvSpPr>
          <p:spPr>
            <a:xfrm>
              <a:off x="8355611" y="-292048"/>
              <a:ext cx="577450" cy="1974708"/>
            </a:xfrm>
            <a:custGeom>
              <a:rect b="b" l="l" r="r" t="t"/>
              <a:pathLst>
                <a:path extrusionOk="0" h="48146" w="14079">
                  <a:moveTo>
                    <a:pt x="13866" y="0"/>
                  </a:moveTo>
                  <a:lnTo>
                    <a:pt x="5867" y="7999"/>
                  </a:lnTo>
                  <a:lnTo>
                    <a:pt x="5836" y="8045"/>
                  </a:lnTo>
                  <a:lnTo>
                    <a:pt x="5836" y="31737"/>
                  </a:lnTo>
                  <a:lnTo>
                    <a:pt x="1" y="37541"/>
                  </a:lnTo>
                  <a:lnTo>
                    <a:pt x="1" y="48146"/>
                  </a:lnTo>
                  <a:lnTo>
                    <a:pt x="306" y="48146"/>
                  </a:lnTo>
                  <a:lnTo>
                    <a:pt x="306" y="37679"/>
                  </a:lnTo>
                  <a:lnTo>
                    <a:pt x="6141" y="31874"/>
                  </a:lnTo>
                  <a:lnTo>
                    <a:pt x="6141" y="8167"/>
                  </a:lnTo>
                  <a:lnTo>
                    <a:pt x="14079" y="229"/>
                  </a:lnTo>
                  <a:lnTo>
                    <a:pt x="13866" y="0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21"/>
            <p:cNvSpPr/>
            <p:nvPr/>
          </p:nvSpPr>
          <p:spPr>
            <a:xfrm>
              <a:off x="8608100" y="70376"/>
              <a:ext cx="687411" cy="2086997"/>
            </a:xfrm>
            <a:custGeom>
              <a:rect b="b" l="l" r="r" t="t"/>
              <a:pathLst>
                <a:path extrusionOk="0" h="43180" w="16760">
                  <a:moveTo>
                    <a:pt x="16531" y="1"/>
                  </a:moveTo>
                  <a:lnTo>
                    <a:pt x="4403" y="12159"/>
                  </a:lnTo>
                  <a:lnTo>
                    <a:pt x="4342" y="12190"/>
                  </a:lnTo>
                  <a:lnTo>
                    <a:pt x="4342" y="25734"/>
                  </a:lnTo>
                  <a:lnTo>
                    <a:pt x="0" y="30077"/>
                  </a:lnTo>
                  <a:lnTo>
                    <a:pt x="8746" y="38822"/>
                  </a:lnTo>
                  <a:lnTo>
                    <a:pt x="8746" y="43180"/>
                  </a:lnTo>
                  <a:lnTo>
                    <a:pt x="9066" y="43180"/>
                  </a:lnTo>
                  <a:lnTo>
                    <a:pt x="9066" y="38700"/>
                  </a:lnTo>
                  <a:lnTo>
                    <a:pt x="442" y="30077"/>
                  </a:lnTo>
                  <a:lnTo>
                    <a:pt x="4662" y="25872"/>
                  </a:lnTo>
                  <a:lnTo>
                    <a:pt x="4662" y="12327"/>
                  </a:lnTo>
                  <a:lnTo>
                    <a:pt x="16760" y="230"/>
                  </a:lnTo>
                  <a:lnTo>
                    <a:pt x="16531" y="1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49" name="Google Shape;849;p21"/>
            <p:cNvGrpSpPr/>
            <p:nvPr/>
          </p:nvGrpSpPr>
          <p:grpSpPr>
            <a:xfrm>
              <a:off x="8449011" y="1244697"/>
              <a:ext cx="134100" cy="134100"/>
              <a:chOff x="-1999139" y="3143772"/>
              <a:chExt cx="134100" cy="134100"/>
            </a:xfrm>
          </p:grpSpPr>
          <p:sp>
            <p:nvSpPr>
              <p:cNvPr id="850" name="Google Shape;850;p21"/>
              <p:cNvSpPr/>
              <p:nvPr/>
            </p:nvSpPr>
            <p:spPr>
              <a:xfrm>
                <a:off x="-1999139" y="3143772"/>
                <a:ext cx="134100" cy="134100"/>
              </a:xfrm>
              <a:prstGeom prst="ellipse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1" name="Google Shape;851;p21"/>
              <p:cNvSpPr/>
              <p:nvPr/>
            </p:nvSpPr>
            <p:spPr>
              <a:xfrm>
                <a:off x="-1980219" y="3162691"/>
                <a:ext cx="96300" cy="96300"/>
              </a:xfrm>
              <a:prstGeom prst="ellipse">
                <a:avLst/>
              </a:pr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52" name="Google Shape;852;p21"/>
            <p:cNvGrpSpPr/>
            <p:nvPr/>
          </p:nvGrpSpPr>
          <p:grpSpPr>
            <a:xfrm>
              <a:off x="8577286" y="2178484"/>
              <a:ext cx="134100" cy="134100"/>
              <a:chOff x="-1999139" y="3143772"/>
              <a:chExt cx="134100" cy="134100"/>
            </a:xfrm>
          </p:grpSpPr>
          <p:sp>
            <p:nvSpPr>
              <p:cNvPr id="853" name="Google Shape;853;p21"/>
              <p:cNvSpPr/>
              <p:nvPr/>
            </p:nvSpPr>
            <p:spPr>
              <a:xfrm>
                <a:off x="-1999139" y="3143772"/>
                <a:ext cx="134100" cy="134100"/>
              </a:xfrm>
              <a:prstGeom prst="ellipse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4" name="Google Shape;854;p21"/>
              <p:cNvSpPr/>
              <p:nvPr/>
            </p:nvSpPr>
            <p:spPr>
              <a:xfrm>
                <a:off x="-1980219" y="3162691"/>
                <a:ext cx="96300" cy="96300"/>
              </a:xfrm>
              <a:prstGeom prst="ellipse">
                <a:avLst/>
              </a:pr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55" name="Google Shape;855;p21"/>
            <p:cNvGrpSpPr/>
            <p:nvPr/>
          </p:nvGrpSpPr>
          <p:grpSpPr>
            <a:xfrm>
              <a:off x="8526386" y="311022"/>
              <a:ext cx="134004" cy="134004"/>
              <a:chOff x="8356813" y="1074288"/>
              <a:chExt cx="351900" cy="351900"/>
            </a:xfrm>
          </p:grpSpPr>
          <p:sp>
            <p:nvSpPr>
              <p:cNvPr id="856" name="Google Shape;856;p21"/>
              <p:cNvSpPr/>
              <p:nvPr/>
            </p:nvSpPr>
            <p:spPr>
              <a:xfrm>
                <a:off x="8356813" y="1074288"/>
                <a:ext cx="351900" cy="351900"/>
              </a:xfrm>
              <a:prstGeom prst="ellipse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7" name="Google Shape;857;p21"/>
              <p:cNvSpPr/>
              <p:nvPr/>
            </p:nvSpPr>
            <p:spPr>
              <a:xfrm>
                <a:off x="8406497" y="1123972"/>
                <a:ext cx="252600" cy="252600"/>
              </a:xfrm>
              <a:prstGeom prst="ellipse">
                <a:avLst/>
              </a:pr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858" name="Google Shape;858;p21"/>
            <p:cNvPicPr preferRelativeResize="0"/>
            <p:nvPr/>
          </p:nvPicPr>
          <p:blipFill rotWithShape="1">
            <a:blip r:embed="rId2">
              <a:alphaModFix/>
            </a:blip>
            <a:srcRect b="26177" l="16960" r="7121" t="24718"/>
            <a:stretch/>
          </p:blipFill>
          <p:spPr>
            <a:xfrm>
              <a:off x="6929350" y="-1036475"/>
              <a:ext cx="2441950" cy="18637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59" name="Google Shape;859;p21"/>
          <p:cNvGrpSpPr/>
          <p:nvPr/>
        </p:nvGrpSpPr>
        <p:grpSpPr>
          <a:xfrm rot="5400000">
            <a:off x="-1981527" y="1924690"/>
            <a:ext cx="6191222" cy="6191222"/>
            <a:chOff x="-2825827" y="1271890"/>
            <a:chExt cx="6191222" cy="6191222"/>
          </a:xfrm>
        </p:grpSpPr>
        <p:pic>
          <p:nvPicPr>
            <p:cNvPr id="860" name="Google Shape;860;p21"/>
            <p:cNvPicPr preferRelativeResize="0"/>
            <p:nvPr/>
          </p:nvPicPr>
          <p:blipFill rotWithShape="1">
            <a:blip r:embed="rId2">
              <a:alphaModFix/>
            </a:blip>
            <a:srcRect b="26177" l="16960" r="7121" t="24718"/>
            <a:stretch/>
          </p:blipFill>
          <p:spPr>
            <a:xfrm>
              <a:off x="-680950" y="3866725"/>
              <a:ext cx="2441950" cy="18637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61" name="Google Shape;861;p21"/>
            <p:cNvGrpSpPr/>
            <p:nvPr/>
          </p:nvGrpSpPr>
          <p:grpSpPr>
            <a:xfrm>
              <a:off x="-2825827" y="1271890"/>
              <a:ext cx="6191222" cy="6191222"/>
              <a:chOff x="-2825827" y="1271890"/>
              <a:chExt cx="6191222" cy="6191222"/>
            </a:xfrm>
          </p:grpSpPr>
          <p:sp>
            <p:nvSpPr>
              <p:cNvPr id="862" name="Google Shape;862;p21"/>
              <p:cNvSpPr/>
              <p:nvPr/>
            </p:nvSpPr>
            <p:spPr>
              <a:xfrm flipH="1" rot="2700000">
                <a:off x="-1733384" y="1992813"/>
                <a:ext cx="4006334" cy="4749375"/>
              </a:xfrm>
              <a:custGeom>
                <a:rect b="b" l="l" r="r" t="t"/>
                <a:pathLst>
                  <a:path extrusionOk="0" h="115794" w="97678">
                    <a:moveTo>
                      <a:pt x="97449" y="0"/>
                    </a:moveTo>
                    <a:lnTo>
                      <a:pt x="76805" y="20645"/>
                    </a:lnTo>
                    <a:lnTo>
                      <a:pt x="76744" y="20691"/>
                    </a:lnTo>
                    <a:lnTo>
                      <a:pt x="76744" y="35927"/>
                    </a:lnTo>
                    <a:lnTo>
                      <a:pt x="63107" y="49563"/>
                    </a:lnTo>
                    <a:lnTo>
                      <a:pt x="63077" y="49608"/>
                    </a:lnTo>
                    <a:lnTo>
                      <a:pt x="63077" y="56571"/>
                    </a:lnTo>
                    <a:lnTo>
                      <a:pt x="61005" y="58659"/>
                    </a:lnTo>
                    <a:lnTo>
                      <a:pt x="61005" y="62407"/>
                    </a:lnTo>
                    <a:lnTo>
                      <a:pt x="52473" y="70939"/>
                    </a:lnTo>
                    <a:lnTo>
                      <a:pt x="52412" y="70969"/>
                    </a:lnTo>
                    <a:lnTo>
                      <a:pt x="52412" y="78541"/>
                    </a:lnTo>
                    <a:lnTo>
                      <a:pt x="46912" y="84057"/>
                    </a:lnTo>
                    <a:lnTo>
                      <a:pt x="46912" y="89633"/>
                    </a:lnTo>
                    <a:lnTo>
                      <a:pt x="33123" y="103406"/>
                    </a:lnTo>
                    <a:lnTo>
                      <a:pt x="12174" y="103406"/>
                    </a:lnTo>
                    <a:lnTo>
                      <a:pt x="0" y="115565"/>
                    </a:lnTo>
                    <a:lnTo>
                      <a:pt x="229" y="115793"/>
                    </a:lnTo>
                    <a:lnTo>
                      <a:pt x="12280" y="103711"/>
                    </a:lnTo>
                    <a:lnTo>
                      <a:pt x="33245" y="103711"/>
                    </a:lnTo>
                    <a:lnTo>
                      <a:pt x="47155" y="89801"/>
                    </a:lnTo>
                    <a:lnTo>
                      <a:pt x="47216" y="89770"/>
                    </a:lnTo>
                    <a:lnTo>
                      <a:pt x="47216" y="84179"/>
                    </a:lnTo>
                    <a:lnTo>
                      <a:pt x="52732" y="78663"/>
                    </a:lnTo>
                    <a:lnTo>
                      <a:pt x="52732" y="71106"/>
                    </a:lnTo>
                    <a:lnTo>
                      <a:pt x="61264" y="62574"/>
                    </a:lnTo>
                    <a:lnTo>
                      <a:pt x="61310" y="62513"/>
                    </a:lnTo>
                    <a:lnTo>
                      <a:pt x="61310" y="58780"/>
                    </a:lnTo>
                    <a:lnTo>
                      <a:pt x="63382" y="56708"/>
                    </a:lnTo>
                    <a:lnTo>
                      <a:pt x="63382" y="49730"/>
                    </a:lnTo>
                    <a:lnTo>
                      <a:pt x="77018" y="36109"/>
                    </a:lnTo>
                    <a:lnTo>
                      <a:pt x="77048" y="36064"/>
                    </a:lnTo>
                    <a:lnTo>
                      <a:pt x="77048" y="20828"/>
                    </a:lnTo>
                    <a:lnTo>
                      <a:pt x="97678" y="198"/>
                    </a:lnTo>
                    <a:lnTo>
                      <a:pt x="9744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0000">
                    <a:srgbClr val="FF9900">
                      <a:alpha val="4078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" name="Google Shape;863;p21"/>
              <p:cNvSpPr/>
              <p:nvPr/>
            </p:nvSpPr>
            <p:spPr>
              <a:xfrm flipH="1" rot="2700000">
                <a:off x="-1192832" y="2500186"/>
                <a:ext cx="2925242" cy="3057723"/>
              </a:xfrm>
              <a:custGeom>
                <a:rect b="b" l="l" r="r" t="t"/>
                <a:pathLst>
                  <a:path extrusionOk="0" h="74550" w="71320">
                    <a:moveTo>
                      <a:pt x="71091" y="0"/>
                    </a:moveTo>
                    <a:lnTo>
                      <a:pt x="59679" y="11397"/>
                    </a:lnTo>
                    <a:lnTo>
                      <a:pt x="54895" y="11397"/>
                    </a:lnTo>
                    <a:lnTo>
                      <a:pt x="41015" y="25307"/>
                    </a:lnTo>
                    <a:lnTo>
                      <a:pt x="40954" y="25337"/>
                    </a:lnTo>
                    <a:lnTo>
                      <a:pt x="40954" y="42325"/>
                    </a:lnTo>
                    <a:lnTo>
                      <a:pt x="31767" y="51528"/>
                    </a:lnTo>
                    <a:lnTo>
                      <a:pt x="31721" y="51574"/>
                    </a:lnTo>
                    <a:lnTo>
                      <a:pt x="31721" y="59237"/>
                    </a:lnTo>
                    <a:lnTo>
                      <a:pt x="22824" y="68135"/>
                    </a:lnTo>
                    <a:lnTo>
                      <a:pt x="6186" y="68135"/>
                    </a:lnTo>
                    <a:lnTo>
                      <a:pt x="0" y="74321"/>
                    </a:lnTo>
                    <a:lnTo>
                      <a:pt x="229" y="74549"/>
                    </a:lnTo>
                    <a:lnTo>
                      <a:pt x="6323" y="68455"/>
                    </a:lnTo>
                    <a:lnTo>
                      <a:pt x="22945" y="68455"/>
                    </a:lnTo>
                    <a:lnTo>
                      <a:pt x="31980" y="59420"/>
                    </a:lnTo>
                    <a:lnTo>
                      <a:pt x="32026" y="59374"/>
                    </a:lnTo>
                    <a:lnTo>
                      <a:pt x="32026" y="51695"/>
                    </a:lnTo>
                    <a:lnTo>
                      <a:pt x="41229" y="42508"/>
                    </a:lnTo>
                    <a:lnTo>
                      <a:pt x="41259" y="42463"/>
                    </a:lnTo>
                    <a:lnTo>
                      <a:pt x="41259" y="25475"/>
                    </a:lnTo>
                    <a:lnTo>
                      <a:pt x="55032" y="11732"/>
                    </a:lnTo>
                    <a:lnTo>
                      <a:pt x="59786" y="11732"/>
                    </a:lnTo>
                    <a:lnTo>
                      <a:pt x="71320" y="213"/>
                    </a:lnTo>
                    <a:lnTo>
                      <a:pt x="7109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864" name="Google Shape;864;p21"/>
              <p:cNvGrpSpPr/>
              <p:nvPr/>
            </p:nvGrpSpPr>
            <p:grpSpPr>
              <a:xfrm rot="10800000">
                <a:off x="384881" y="3042905"/>
                <a:ext cx="134100" cy="134100"/>
                <a:chOff x="-1999139" y="3143772"/>
                <a:chExt cx="134100" cy="134100"/>
              </a:xfrm>
            </p:grpSpPr>
            <p:sp>
              <p:nvSpPr>
                <p:cNvPr id="865" name="Google Shape;865;p21"/>
                <p:cNvSpPr/>
                <p:nvPr/>
              </p:nvSpPr>
              <p:spPr>
                <a:xfrm>
                  <a:off x="-1999139" y="3143772"/>
                  <a:ext cx="134100" cy="1341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6" name="Google Shape;866;p21"/>
                <p:cNvSpPr/>
                <p:nvPr/>
              </p:nvSpPr>
              <p:spPr>
                <a:xfrm>
                  <a:off x="-1980219" y="3162691"/>
                  <a:ext cx="96300" cy="96300"/>
                </a:xfrm>
                <a:prstGeom prst="ellipse">
                  <a:avLst/>
                </a:prstGeom>
                <a:gradFill>
                  <a:gsLst>
                    <a:gs pos="0">
                      <a:schemeClr val="dk2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67" name="Google Shape;867;p21"/>
              <p:cNvGrpSpPr/>
              <p:nvPr/>
            </p:nvGrpSpPr>
            <p:grpSpPr>
              <a:xfrm rot="10800000">
                <a:off x="146106" y="3710980"/>
                <a:ext cx="134100" cy="134100"/>
                <a:chOff x="-1999139" y="3143772"/>
                <a:chExt cx="134100" cy="134100"/>
              </a:xfrm>
            </p:grpSpPr>
            <p:sp>
              <p:nvSpPr>
                <p:cNvPr id="868" name="Google Shape;868;p21"/>
                <p:cNvSpPr/>
                <p:nvPr/>
              </p:nvSpPr>
              <p:spPr>
                <a:xfrm>
                  <a:off x="-1999139" y="3143772"/>
                  <a:ext cx="134100" cy="1341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9" name="Google Shape;869;p21"/>
                <p:cNvSpPr/>
                <p:nvPr/>
              </p:nvSpPr>
              <p:spPr>
                <a:xfrm>
                  <a:off x="-1980219" y="3162691"/>
                  <a:ext cx="96300" cy="96300"/>
                </a:xfrm>
                <a:prstGeom prst="ellipse">
                  <a:avLst/>
                </a:prstGeom>
                <a:gradFill>
                  <a:gsLst>
                    <a:gs pos="0">
                      <a:schemeClr val="dk2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70" name="Google Shape;870;p21"/>
              <p:cNvGrpSpPr/>
              <p:nvPr/>
            </p:nvGrpSpPr>
            <p:grpSpPr>
              <a:xfrm>
                <a:off x="-102297" y="3780153"/>
                <a:ext cx="939901" cy="2449421"/>
                <a:chOff x="-102297" y="3780153"/>
                <a:chExt cx="939901" cy="2449421"/>
              </a:xfrm>
            </p:grpSpPr>
            <p:sp>
              <p:nvSpPr>
                <p:cNvPr id="871" name="Google Shape;871;p21"/>
                <p:cNvSpPr/>
                <p:nvPr/>
              </p:nvSpPr>
              <p:spPr>
                <a:xfrm rot="10800000">
                  <a:off x="260154" y="4254866"/>
                  <a:ext cx="577450" cy="1974708"/>
                </a:xfrm>
                <a:custGeom>
                  <a:rect b="b" l="l" r="r" t="t"/>
                  <a:pathLst>
                    <a:path extrusionOk="0" h="48146" w="14079">
                      <a:moveTo>
                        <a:pt x="13866" y="0"/>
                      </a:moveTo>
                      <a:lnTo>
                        <a:pt x="5867" y="7999"/>
                      </a:lnTo>
                      <a:lnTo>
                        <a:pt x="5836" y="8045"/>
                      </a:lnTo>
                      <a:lnTo>
                        <a:pt x="5836" y="31737"/>
                      </a:lnTo>
                      <a:lnTo>
                        <a:pt x="1" y="37541"/>
                      </a:lnTo>
                      <a:lnTo>
                        <a:pt x="1" y="48146"/>
                      </a:lnTo>
                      <a:lnTo>
                        <a:pt x="306" y="48146"/>
                      </a:lnTo>
                      <a:lnTo>
                        <a:pt x="306" y="37679"/>
                      </a:lnTo>
                      <a:lnTo>
                        <a:pt x="6141" y="31874"/>
                      </a:lnTo>
                      <a:lnTo>
                        <a:pt x="6141" y="8167"/>
                      </a:lnTo>
                      <a:lnTo>
                        <a:pt x="14079" y="229"/>
                      </a:lnTo>
                      <a:lnTo>
                        <a:pt x="13866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2" name="Google Shape;872;p21"/>
                <p:cNvSpPr/>
                <p:nvPr/>
              </p:nvSpPr>
              <p:spPr>
                <a:xfrm rot="10800000">
                  <a:off x="-102297" y="3780153"/>
                  <a:ext cx="687411" cy="2086997"/>
                </a:xfrm>
                <a:custGeom>
                  <a:rect b="b" l="l" r="r" t="t"/>
                  <a:pathLst>
                    <a:path extrusionOk="0" h="43180" w="16760">
                      <a:moveTo>
                        <a:pt x="16531" y="1"/>
                      </a:moveTo>
                      <a:lnTo>
                        <a:pt x="4403" y="12159"/>
                      </a:lnTo>
                      <a:lnTo>
                        <a:pt x="4342" y="12190"/>
                      </a:lnTo>
                      <a:lnTo>
                        <a:pt x="4342" y="25734"/>
                      </a:lnTo>
                      <a:lnTo>
                        <a:pt x="0" y="30077"/>
                      </a:lnTo>
                      <a:lnTo>
                        <a:pt x="8746" y="38822"/>
                      </a:lnTo>
                      <a:lnTo>
                        <a:pt x="8746" y="43180"/>
                      </a:lnTo>
                      <a:lnTo>
                        <a:pt x="9066" y="43180"/>
                      </a:lnTo>
                      <a:lnTo>
                        <a:pt x="9066" y="38700"/>
                      </a:lnTo>
                      <a:lnTo>
                        <a:pt x="442" y="30077"/>
                      </a:lnTo>
                      <a:lnTo>
                        <a:pt x="4662" y="25872"/>
                      </a:lnTo>
                      <a:lnTo>
                        <a:pt x="4662" y="12327"/>
                      </a:lnTo>
                      <a:lnTo>
                        <a:pt x="16760" y="230"/>
                      </a:lnTo>
                      <a:lnTo>
                        <a:pt x="16531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873" name="Google Shape;873;p21"/>
                <p:cNvGrpSpPr/>
                <p:nvPr/>
              </p:nvGrpSpPr>
              <p:grpSpPr>
                <a:xfrm rot="10800000">
                  <a:off x="532825" y="5492502"/>
                  <a:ext cx="134004" cy="134004"/>
                  <a:chOff x="8356813" y="1074288"/>
                  <a:chExt cx="351900" cy="351900"/>
                </a:xfrm>
              </p:grpSpPr>
              <p:sp>
                <p:nvSpPr>
                  <p:cNvPr id="874" name="Google Shape;874;p21"/>
                  <p:cNvSpPr/>
                  <p:nvPr/>
                </p:nvSpPr>
                <p:spPr>
                  <a:xfrm>
                    <a:off x="8356813" y="1074288"/>
                    <a:ext cx="351900" cy="351900"/>
                  </a:xfrm>
                  <a:prstGeom prst="ellipse">
                    <a:avLst/>
                  </a:prstGeom>
                  <a:noFill/>
                  <a:ln cap="flat" cmpd="sng" w="9525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75" name="Google Shape;875;p21"/>
                  <p:cNvSpPr/>
                  <p:nvPr/>
                </p:nvSpPr>
                <p:spPr>
                  <a:xfrm>
                    <a:off x="8406497" y="1123972"/>
                    <a:ext cx="252600" cy="25260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9900FF">
                          <a:alpha val="46666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circle">
                      <a:fillToRect b="50%" l="50%" r="50%" t="50%"/>
                    </a:path>
                    <a:tileRect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1_1"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7" name="Google Shape;877;p22"/>
          <p:cNvGrpSpPr/>
          <p:nvPr/>
        </p:nvGrpSpPr>
        <p:grpSpPr>
          <a:xfrm>
            <a:off x="4582521" y="2433470"/>
            <a:ext cx="5022035" cy="4764449"/>
            <a:chOff x="4571996" y="2268220"/>
            <a:chExt cx="5022035" cy="4764449"/>
          </a:xfrm>
        </p:grpSpPr>
        <p:pic>
          <p:nvPicPr>
            <p:cNvPr id="878" name="Google Shape;878;p22"/>
            <p:cNvPicPr preferRelativeResize="0"/>
            <p:nvPr/>
          </p:nvPicPr>
          <p:blipFill rotWithShape="1">
            <a:blip r:embed="rId2">
              <a:alphaModFix/>
            </a:blip>
            <a:srcRect b="26177" l="16960" r="7121" t="24718"/>
            <a:stretch/>
          </p:blipFill>
          <p:spPr>
            <a:xfrm flipH="1">
              <a:off x="5978271" y="3376950"/>
              <a:ext cx="3615750" cy="27596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79" name="Google Shape;879;p22"/>
            <p:cNvGrpSpPr/>
            <p:nvPr/>
          </p:nvGrpSpPr>
          <p:grpSpPr>
            <a:xfrm rot="10800000">
              <a:off x="4571996" y="2268220"/>
              <a:ext cx="5022035" cy="4764449"/>
              <a:chOff x="-494406" y="-1584825"/>
              <a:chExt cx="4397193" cy="4171657"/>
            </a:xfrm>
          </p:grpSpPr>
          <p:grpSp>
            <p:nvGrpSpPr>
              <p:cNvPr id="880" name="Google Shape;880;p22"/>
              <p:cNvGrpSpPr/>
              <p:nvPr/>
            </p:nvGrpSpPr>
            <p:grpSpPr>
              <a:xfrm>
                <a:off x="245875" y="-51824"/>
                <a:ext cx="208200" cy="1824700"/>
                <a:chOff x="1040050" y="3812126"/>
                <a:chExt cx="208200" cy="1824700"/>
              </a:xfrm>
            </p:grpSpPr>
            <p:sp>
              <p:nvSpPr>
                <p:cNvPr id="881" name="Google Shape;881;p22"/>
                <p:cNvSpPr/>
                <p:nvPr/>
              </p:nvSpPr>
              <p:spPr>
                <a:xfrm>
                  <a:off x="1040050" y="3812126"/>
                  <a:ext cx="12550" cy="1824700"/>
                </a:xfrm>
                <a:custGeom>
                  <a:rect b="b" l="l" r="r" t="t"/>
                  <a:pathLst>
                    <a:path extrusionOk="0" h="27731" w="306">
                      <a:moveTo>
                        <a:pt x="1" y="1"/>
                      </a:moveTo>
                      <a:lnTo>
                        <a:pt x="1" y="27730"/>
                      </a:lnTo>
                      <a:lnTo>
                        <a:pt x="305" y="27730"/>
                      </a:lnTo>
                      <a:lnTo>
                        <a:pt x="305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path path="circle">
                    <a:fillToRect b="50%" l="50%" r="50%" t="50%"/>
                  </a:path>
                  <a:tileRect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2" name="Google Shape;882;p22"/>
                <p:cNvSpPr/>
                <p:nvPr/>
              </p:nvSpPr>
              <p:spPr>
                <a:xfrm>
                  <a:off x="1235741" y="3812126"/>
                  <a:ext cx="12509" cy="1824700"/>
                </a:xfrm>
                <a:custGeom>
                  <a:rect b="b" l="l" r="r" t="t"/>
                  <a:pathLst>
                    <a:path extrusionOk="0" h="27731" w="305">
                      <a:moveTo>
                        <a:pt x="0" y="1"/>
                      </a:moveTo>
                      <a:lnTo>
                        <a:pt x="0" y="27730"/>
                      </a:lnTo>
                      <a:lnTo>
                        <a:pt x="305" y="27730"/>
                      </a:lnTo>
                      <a:lnTo>
                        <a:pt x="305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83" name="Google Shape;883;p22"/>
              <p:cNvGrpSpPr/>
              <p:nvPr/>
            </p:nvGrpSpPr>
            <p:grpSpPr>
              <a:xfrm rot="-8100000">
                <a:off x="540898" y="-1172741"/>
                <a:ext cx="2552124" cy="3347490"/>
                <a:chOff x="2976325" y="908175"/>
                <a:chExt cx="4028179" cy="5283555"/>
              </a:xfrm>
            </p:grpSpPr>
            <p:sp>
              <p:nvSpPr>
                <p:cNvPr id="884" name="Google Shape;884;p22"/>
                <p:cNvSpPr/>
                <p:nvPr/>
              </p:nvSpPr>
              <p:spPr>
                <a:xfrm>
                  <a:off x="2976325" y="930036"/>
                  <a:ext cx="4006263" cy="4749291"/>
                </a:xfrm>
                <a:custGeom>
                  <a:rect b="b" l="l" r="r" t="t"/>
                  <a:pathLst>
                    <a:path extrusionOk="0" h="115794" w="97678">
                      <a:moveTo>
                        <a:pt x="97449" y="0"/>
                      </a:moveTo>
                      <a:lnTo>
                        <a:pt x="76805" y="20645"/>
                      </a:lnTo>
                      <a:lnTo>
                        <a:pt x="76744" y="20691"/>
                      </a:lnTo>
                      <a:lnTo>
                        <a:pt x="76744" y="35927"/>
                      </a:lnTo>
                      <a:lnTo>
                        <a:pt x="63107" y="49563"/>
                      </a:lnTo>
                      <a:lnTo>
                        <a:pt x="63077" y="49608"/>
                      </a:lnTo>
                      <a:lnTo>
                        <a:pt x="63077" y="56571"/>
                      </a:lnTo>
                      <a:lnTo>
                        <a:pt x="61005" y="58659"/>
                      </a:lnTo>
                      <a:lnTo>
                        <a:pt x="61005" y="62407"/>
                      </a:lnTo>
                      <a:lnTo>
                        <a:pt x="52473" y="70939"/>
                      </a:lnTo>
                      <a:lnTo>
                        <a:pt x="52412" y="70969"/>
                      </a:lnTo>
                      <a:lnTo>
                        <a:pt x="52412" y="78541"/>
                      </a:lnTo>
                      <a:lnTo>
                        <a:pt x="46912" y="84057"/>
                      </a:lnTo>
                      <a:lnTo>
                        <a:pt x="46912" y="89633"/>
                      </a:lnTo>
                      <a:lnTo>
                        <a:pt x="33123" y="103406"/>
                      </a:lnTo>
                      <a:lnTo>
                        <a:pt x="12174" y="103406"/>
                      </a:lnTo>
                      <a:lnTo>
                        <a:pt x="0" y="115565"/>
                      </a:lnTo>
                      <a:lnTo>
                        <a:pt x="229" y="115793"/>
                      </a:lnTo>
                      <a:lnTo>
                        <a:pt x="12280" y="103711"/>
                      </a:lnTo>
                      <a:lnTo>
                        <a:pt x="33245" y="103711"/>
                      </a:lnTo>
                      <a:lnTo>
                        <a:pt x="47155" y="89801"/>
                      </a:lnTo>
                      <a:lnTo>
                        <a:pt x="47216" y="89770"/>
                      </a:lnTo>
                      <a:lnTo>
                        <a:pt x="47216" y="84179"/>
                      </a:lnTo>
                      <a:lnTo>
                        <a:pt x="52732" y="78663"/>
                      </a:lnTo>
                      <a:lnTo>
                        <a:pt x="52732" y="71106"/>
                      </a:lnTo>
                      <a:lnTo>
                        <a:pt x="61264" y="62574"/>
                      </a:lnTo>
                      <a:lnTo>
                        <a:pt x="61310" y="62513"/>
                      </a:lnTo>
                      <a:lnTo>
                        <a:pt x="61310" y="58780"/>
                      </a:lnTo>
                      <a:lnTo>
                        <a:pt x="63382" y="56708"/>
                      </a:lnTo>
                      <a:lnTo>
                        <a:pt x="63382" y="49730"/>
                      </a:lnTo>
                      <a:lnTo>
                        <a:pt x="77018" y="36109"/>
                      </a:lnTo>
                      <a:lnTo>
                        <a:pt x="77048" y="36064"/>
                      </a:lnTo>
                      <a:lnTo>
                        <a:pt x="77048" y="20828"/>
                      </a:lnTo>
                      <a:lnTo>
                        <a:pt x="97678" y="198"/>
                      </a:lnTo>
                      <a:lnTo>
                        <a:pt x="9744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5" name="Google Shape;885;p22"/>
                <p:cNvSpPr/>
                <p:nvPr/>
              </p:nvSpPr>
              <p:spPr>
                <a:xfrm>
                  <a:off x="3934943" y="908175"/>
                  <a:ext cx="2925190" cy="3057668"/>
                </a:xfrm>
                <a:custGeom>
                  <a:rect b="b" l="l" r="r" t="t"/>
                  <a:pathLst>
                    <a:path extrusionOk="0" h="74550" w="71320">
                      <a:moveTo>
                        <a:pt x="71091" y="0"/>
                      </a:moveTo>
                      <a:lnTo>
                        <a:pt x="59679" y="11397"/>
                      </a:lnTo>
                      <a:lnTo>
                        <a:pt x="54895" y="11397"/>
                      </a:lnTo>
                      <a:lnTo>
                        <a:pt x="41015" y="25307"/>
                      </a:lnTo>
                      <a:lnTo>
                        <a:pt x="40954" y="25337"/>
                      </a:lnTo>
                      <a:lnTo>
                        <a:pt x="40954" y="42325"/>
                      </a:lnTo>
                      <a:lnTo>
                        <a:pt x="31767" y="51528"/>
                      </a:lnTo>
                      <a:lnTo>
                        <a:pt x="31721" y="51574"/>
                      </a:lnTo>
                      <a:lnTo>
                        <a:pt x="31721" y="59237"/>
                      </a:lnTo>
                      <a:lnTo>
                        <a:pt x="22824" y="68135"/>
                      </a:lnTo>
                      <a:lnTo>
                        <a:pt x="6186" y="68135"/>
                      </a:lnTo>
                      <a:lnTo>
                        <a:pt x="0" y="74321"/>
                      </a:lnTo>
                      <a:lnTo>
                        <a:pt x="229" y="74549"/>
                      </a:lnTo>
                      <a:lnTo>
                        <a:pt x="6323" y="68455"/>
                      </a:lnTo>
                      <a:lnTo>
                        <a:pt x="22945" y="68455"/>
                      </a:lnTo>
                      <a:lnTo>
                        <a:pt x="31980" y="59420"/>
                      </a:lnTo>
                      <a:lnTo>
                        <a:pt x="32026" y="59374"/>
                      </a:lnTo>
                      <a:lnTo>
                        <a:pt x="32026" y="51695"/>
                      </a:lnTo>
                      <a:lnTo>
                        <a:pt x="41229" y="42508"/>
                      </a:lnTo>
                      <a:lnTo>
                        <a:pt x="41259" y="42463"/>
                      </a:lnTo>
                      <a:lnTo>
                        <a:pt x="41259" y="25475"/>
                      </a:lnTo>
                      <a:lnTo>
                        <a:pt x="55032" y="11732"/>
                      </a:lnTo>
                      <a:lnTo>
                        <a:pt x="59786" y="11732"/>
                      </a:lnTo>
                      <a:lnTo>
                        <a:pt x="71320" y="213"/>
                      </a:lnTo>
                      <a:lnTo>
                        <a:pt x="71091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6" name="Google Shape;886;p22"/>
                <p:cNvSpPr/>
                <p:nvPr/>
              </p:nvSpPr>
              <p:spPr>
                <a:xfrm>
                  <a:off x="3851189" y="1072525"/>
                  <a:ext cx="3153315" cy="5119205"/>
                </a:xfrm>
                <a:custGeom>
                  <a:rect b="b" l="l" r="r" t="t"/>
                  <a:pathLst>
                    <a:path extrusionOk="0" h="124813" w="76882">
                      <a:moveTo>
                        <a:pt x="76668" y="0"/>
                      </a:moveTo>
                      <a:lnTo>
                        <a:pt x="63260" y="13408"/>
                      </a:lnTo>
                      <a:cubicBezTo>
                        <a:pt x="62879" y="13789"/>
                        <a:pt x="62879" y="14398"/>
                        <a:pt x="63260" y="14779"/>
                      </a:cubicBezTo>
                      <a:lnTo>
                        <a:pt x="69857" y="21376"/>
                      </a:lnTo>
                      <a:cubicBezTo>
                        <a:pt x="70116" y="21620"/>
                        <a:pt x="70116" y="22046"/>
                        <a:pt x="69857" y="22305"/>
                      </a:cubicBezTo>
                      <a:lnTo>
                        <a:pt x="46546" y="45616"/>
                      </a:lnTo>
                      <a:cubicBezTo>
                        <a:pt x="46417" y="45738"/>
                        <a:pt x="46245" y="45799"/>
                        <a:pt x="46074" y="45799"/>
                      </a:cubicBezTo>
                      <a:cubicBezTo>
                        <a:pt x="45903" y="45799"/>
                        <a:pt x="45731" y="45738"/>
                        <a:pt x="45602" y="45616"/>
                      </a:cubicBezTo>
                      <a:lnTo>
                        <a:pt x="39020" y="39019"/>
                      </a:lnTo>
                      <a:cubicBezTo>
                        <a:pt x="38822" y="38836"/>
                        <a:pt x="38593" y="38745"/>
                        <a:pt x="38334" y="38745"/>
                      </a:cubicBezTo>
                      <a:cubicBezTo>
                        <a:pt x="38060" y="38745"/>
                        <a:pt x="37831" y="38836"/>
                        <a:pt x="37649" y="39019"/>
                      </a:cubicBezTo>
                      <a:lnTo>
                        <a:pt x="23357" y="53311"/>
                      </a:lnTo>
                      <a:cubicBezTo>
                        <a:pt x="22976" y="53691"/>
                        <a:pt x="22976" y="54301"/>
                        <a:pt x="23357" y="54682"/>
                      </a:cubicBezTo>
                      <a:lnTo>
                        <a:pt x="40833" y="72142"/>
                      </a:lnTo>
                      <a:cubicBezTo>
                        <a:pt x="40939" y="72279"/>
                        <a:pt x="41016" y="72432"/>
                        <a:pt x="41016" y="72614"/>
                      </a:cubicBezTo>
                      <a:cubicBezTo>
                        <a:pt x="41016" y="72812"/>
                        <a:pt x="40955" y="72965"/>
                        <a:pt x="40833" y="73102"/>
                      </a:cubicBezTo>
                      <a:lnTo>
                        <a:pt x="27090" y="86830"/>
                      </a:lnTo>
                      <a:cubicBezTo>
                        <a:pt x="26907" y="87028"/>
                        <a:pt x="26816" y="87256"/>
                        <a:pt x="26816" y="87515"/>
                      </a:cubicBezTo>
                      <a:lnTo>
                        <a:pt x="26816" y="96276"/>
                      </a:lnTo>
                      <a:cubicBezTo>
                        <a:pt x="26816" y="96459"/>
                        <a:pt x="26755" y="96611"/>
                        <a:pt x="26618" y="96748"/>
                      </a:cubicBezTo>
                      <a:lnTo>
                        <a:pt x="13225" y="110140"/>
                      </a:lnTo>
                      <a:cubicBezTo>
                        <a:pt x="13103" y="110270"/>
                        <a:pt x="12940" y="110335"/>
                        <a:pt x="12772" y="110335"/>
                      </a:cubicBezTo>
                      <a:cubicBezTo>
                        <a:pt x="12604" y="110335"/>
                        <a:pt x="12433" y="110270"/>
                        <a:pt x="12296" y="110140"/>
                      </a:cubicBezTo>
                      <a:lnTo>
                        <a:pt x="7618" y="105448"/>
                      </a:lnTo>
                      <a:cubicBezTo>
                        <a:pt x="7428" y="105257"/>
                        <a:pt x="7180" y="105162"/>
                        <a:pt x="6933" y="105162"/>
                      </a:cubicBezTo>
                      <a:cubicBezTo>
                        <a:pt x="6685" y="105162"/>
                        <a:pt x="6438" y="105257"/>
                        <a:pt x="6247" y="105448"/>
                      </a:cubicBezTo>
                      <a:lnTo>
                        <a:pt x="381" y="111314"/>
                      </a:lnTo>
                      <a:cubicBezTo>
                        <a:pt x="1" y="111695"/>
                        <a:pt x="1" y="112304"/>
                        <a:pt x="381" y="112685"/>
                      </a:cubicBezTo>
                      <a:lnTo>
                        <a:pt x="5059" y="117378"/>
                      </a:lnTo>
                      <a:cubicBezTo>
                        <a:pt x="5181" y="117515"/>
                        <a:pt x="5257" y="117667"/>
                        <a:pt x="5257" y="117850"/>
                      </a:cubicBezTo>
                      <a:cubicBezTo>
                        <a:pt x="5257" y="118048"/>
                        <a:pt x="5196" y="118200"/>
                        <a:pt x="5059" y="118322"/>
                      </a:cubicBezTo>
                      <a:lnTo>
                        <a:pt x="3231" y="120150"/>
                      </a:lnTo>
                      <a:cubicBezTo>
                        <a:pt x="2850" y="120531"/>
                        <a:pt x="2850" y="121141"/>
                        <a:pt x="3231" y="121522"/>
                      </a:cubicBezTo>
                      <a:lnTo>
                        <a:pt x="5059" y="123365"/>
                      </a:lnTo>
                      <a:cubicBezTo>
                        <a:pt x="5333" y="123609"/>
                        <a:pt x="5333" y="124020"/>
                        <a:pt x="5059" y="124295"/>
                      </a:cubicBezTo>
                      <a:cubicBezTo>
                        <a:pt x="4914" y="124432"/>
                        <a:pt x="4754" y="124489"/>
                        <a:pt x="4602" y="124489"/>
                      </a:cubicBezTo>
                      <a:cubicBezTo>
                        <a:pt x="4449" y="124489"/>
                        <a:pt x="4305" y="124432"/>
                        <a:pt x="4190" y="124340"/>
                      </a:cubicBezTo>
                      <a:cubicBezTo>
                        <a:pt x="3962" y="124173"/>
                        <a:pt x="3825" y="123838"/>
                        <a:pt x="4038" y="123487"/>
                      </a:cubicBezTo>
                      <a:lnTo>
                        <a:pt x="3764" y="123335"/>
                      </a:lnTo>
                      <a:lnTo>
                        <a:pt x="3764" y="123335"/>
                      </a:lnTo>
                      <a:cubicBezTo>
                        <a:pt x="3459" y="123838"/>
                        <a:pt x="3672" y="124356"/>
                        <a:pt x="3992" y="124599"/>
                      </a:cubicBezTo>
                      <a:cubicBezTo>
                        <a:pt x="4175" y="124736"/>
                        <a:pt x="4373" y="124813"/>
                        <a:pt x="4602" y="124813"/>
                      </a:cubicBezTo>
                      <a:cubicBezTo>
                        <a:pt x="4830" y="124813"/>
                        <a:pt x="5059" y="124736"/>
                        <a:pt x="5272" y="124477"/>
                      </a:cubicBezTo>
                      <a:cubicBezTo>
                        <a:pt x="5455" y="124295"/>
                        <a:pt x="5562" y="124066"/>
                        <a:pt x="5562" y="123792"/>
                      </a:cubicBezTo>
                      <a:cubicBezTo>
                        <a:pt x="5562" y="123533"/>
                        <a:pt x="5455" y="123304"/>
                        <a:pt x="5272" y="123106"/>
                      </a:cubicBezTo>
                      <a:lnTo>
                        <a:pt x="3444" y="121278"/>
                      </a:lnTo>
                      <a:cubicBezTo>
                        <a:pt x="3170" y="121034"/>
                        <a:pt x="3170" y="120623"/>
                        <a:pt x="3444" y="120349"/>
                      </a:cubicBezTo>
                      <a:lnTo>
                        <a:pt x="5272" y="118520"/>
                      </a:lnTo>
                      <a:cubicBezTo>
                        <a:pt x="5455" y="118337"/>
                        <a:pt x="5562" y="118094"/>
                        <a:pt x="5562" y="117835"/>
                      </a:cubicBezTo>
                      <a:cubicBezTo>
                        <a:pt x="5562" y="117576"/>
                        <a:pt x="5455" y="117332"/>
                        <a:pt x="5272" y="117149"/>
                      </a:cubicBezTo>
                      <a:lnTo>
                        <a:pt x="579" y="112456"/>
                      </a:lnTo>
                      <a:cubicBezTo>
                        <a:pt x="320" y="112213"/>
                        <a:pt x="320" y="111801"/>
                        <a:pt x="579" y="111527"/>
                      </a:cubicBezTo>
                      <a:lnTo>
                        <a:pt x="6445" y="105661"/>
                      </a:lnTo>
                      <a:cubicBezTo>
                        <a:pt x="6575" y="105532"/>
                        <a:pt x="6742" y="105467"/>
                        <a:pt x="6912" y="105467"/>
                      </a:cubicBezTo>
                      <a:cubicBezTo>
                        <a:pt x="7081" y="105467"/>
                        <a:pt x="7253" y="105532"/>
                        <a:pt x="7390" y="105661"/>
                      </a:cubicBezTo>
                      <a:lnTo>
                        <a:pt x="12067" y="110354"/>
                      </a:lnTo>
                      <a:cubicBezTo>
                        <a:pt x="12265" y="110537"/>
                        <a:pt x="12494" y="110643"/>
                        <a:pt x="12753" y="110643"/>
                      </a:cubicBezTo>
                      <a:cubicBezTo>
                        <a:pt x="13027" y="110643"/>
                        <a:pt x="13256" y="110537"/>
                        <a:pt x="13439" y="110354"/>
                      </a:cubicBezTo>
                      <a:lnTo>
                        <a:pt x="26831" y="96961"/>
                      </a:lnTo>
                      <a:cubicBezTo>
                        <a:pt x="27014" y="96779"/>
                        <a:pt x="27120" y="96550"/>
                        <a:pt x="27120" y="96276"/>
                      </a:cubicBezTo>
                      <a:lnTo>
                        <a:pt x="27120" y="87469"/>
                      </a:lnTo>
                      <a:cubicBezTo>
                        <a:pt x="27120" y="87287"/>
                        <a:pt x="27166" y="87134"/>
                        <a:pt x="27303" y="86997"/>
                      </a:cubicBezTo>
                      <a:lnTo>
                        <a:pt x="41031" y="73270"/>
                      </a:lnTo>
                      <a:cubicBezTo>
                        <a:pt x="41412" y="72889"/>
                        <a:pt x="41412" y="72279"/>
                        <a:pt x="41031" y="71898"/>
                      </a:cubicBezTo>
                      <a:lnTo>
                        <a:pt x="23571" y="54438"/>
                      </a:lnTo>
                      <a:cubicBezTo>
                        <a:pt x="23312" y="54194"/>
                        <a:pt x="23312" y="53768"/>
                        <a:pt x="23571" y="53509"/>
                      </a:cubicBezTo>
                      <a:lnTo>
                        <a:pt x="37862" y="39217"/>
                      </a:lnTo>
                      <a:cubicBezTo>
                        <a:pt x="37984" y="39095"/>
                        <a:pt x="38155" y="39035"/>
                        <a:pt x="38327" y="39035"/>
                      </a:cubicBezTo>
                      <a:cubicBezTo>
                        <a:pt x="38498" y="39035"/>
                        <a:pt x="38669" y="39095"/>
                        <a:pt x="38791" y="39217"/>
                      </a:cubicBezTo>
                      <a:lnTo>
                        <a:pt x="45373" y="45830"/>
                      </a:lnTo>
                      <a:cubicBezTo>
                        <a:pt x="45571" y="46013"/>
                        <a:pt x="45800" y="46119"/>
                        <a:pt x="46059" y="46119"/>
                      </a:cubicBezTo>
                      <a:cubicBezTo>
                        <a:pt x="46333" y="46119"/>
                        <a:pt x="46562" y="46013"/>
                        <a:pt x="46744" y="45830"/>
                      </a:cubicBezTo>
                      <a:lnTo>
                        <a:pt x="70055" y="22519"/>
                      </a:lnTo>
                      <a:cubicBezTo>
                        <a:pt x="70436" y="22138"/>
                        <a:pt x="70436" y="21528"/>
                        <a:pt x="70055" y="21148"/>
                      </a:cubicBezTo>
                      <a:lnTo>
                        <a:pt x="63473" y="14550"/>
                      </a:lnTo>
                      <a:cubicBezTo>
                        <a:pt x="63199" y="14307"/>
                        <a:pt x="63199" y="13895"/>
                        <a:pt x="63473" y="13621"/>
                      </a:cubicBezTo>
                      <a:lnTo>
                        <a:pt x="76881" y="213"/>
                      </a:lnTo>
                      <a:lnTo>
                        <a:pt x="76668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78000">
                      <a:schemeClr val="lt1"/>
                    </a:gs>
                    <a:gs pos="100000">
                      <a:schemeClr val="lt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87" name="Google Shape;887;p22"/>
              <p:cNvGrpSpPr/>
              <p:nvPr/>
            </p:nvGrpSpPr>
            <p:grpSpPr>
              <a:xfrm>
                <a:off x="-1" y="621223"/>
                <a:ext cx="699940" cy="478601"/>
                <a:chOff x="39722" y="4349021"/>
                <a:chExt cx="1061964" cy="726143"/>
              </a:xfrm>
            </p:grpSpPr>
            <p:grpSp>
              <p:nvGrpSpPr>
                <p:cNvPr id="888" name="Google Shape;888;p22"/>
                <p:cNvGrpSpPr/>
                <p:nvPr/>
              </p:nvGrpSpPr>
              <p:grpSpPr>
                <a:xfrm rot="2700000">
                  <a:off x="140502" y="4460924"/>
                  <a:ext cx="524584" cy="502337"/>
                  <a:chOff x="1189791" y="-1767331"/>
                  <a:chExt cx="904284" cy="865933"/>
                </a:xfrm>
              </p:grpSpPr>
              <p:sp>
                <p:nvSpPr>
                  <p:cNvPr id="889" name="Google Shape;889;p22"/>
                  <p:cNvSpPr/>
                  <p:nvPr/>
                </p:nvSpPr>
                <p:spPr>
                  <a:xfrm>
                    <a:off x="1189791" y="-1767331"/>
                    <a:ext cx="904284" cy="865933"/>
                  </a:xfrm>
                  <a:custGeom>
                    <a:rect b="b" l="l" r="r" t="t"/>
                    <a:pathLst>
                      <a:path extrusionOk="0" h="35337" w="36902">
                        <a:moveTo>
                          <a:pt x="18449" y="1"/>
                        </a:moveTo>
                        <a:cubicBezTo>
                          <a:pt x="16409" y="1"/>
                          <a:pt x="14368" y="778"/>
                          <a:pt x="12814" y="2332"/>
                        </a:cubicBezTo>
                        <a:lnTo>
                          <a:pt x="3108" y="12037"/>
                        </a:lnTo>
                        <a:cubicBezTo>
                          <a:pt x="0" y="15145"/>
                          <a:pt x="0" y="20189"/>
                          <a:pt x="3108" y="23297"/>
                        </a:cubicBezTo>
                        <a:lnTo>
                          <a:pt x="12814" y="33017"/>
                        </a:lnTo>
                        <a:cubicBezTo>
                          <a:pt x="14368" y="34564"/>
                          <a:pt x="16405" y="35337"/>
                          <a:pt x="18443" y="35337"/>
                        </a:cubicBezTo>
                        <a:cubicBezTo>
                          <a:pt x="20481" y="35337"/>
                          <a:pt x="22519" y="34564"/>
                          <a:pt x="24073" y="33017"/>
                        </a:cubicBezTo>
                        <a:lnTo>
                          <a:pt x="33794" y="23297"/>
                        </a:lnTo>
                        <a:cubicBezTo>
                          <a:pt x="36902" y="20189"/>
                          <a:pt x="36902" y="15145"/>
                          <a:pt x="33794" y="12037"/>
                        </a:cubicBezTo>
                        <a:lnTo>
                          <a:pt x="24073" y="2332"/>
                        </a:lnTo>
                        <a:cubicBezTo>
                          <a:pt x="22527" y="778"/>
                          <a:pt x="20489" y="1"/>
                          <a:pt x="18449" y="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/>
                      </a:gs>
                      <a:gs pos="18000">
                        <a:schemeClr val="lt1"/>
                      </a:gs>
                      <a:gs pos="56000">
                        <a:srgbClr val="FFFFFF">
                          <a:alpha val="0"/>
                        </a:srgbClr>
                      </a:gs>
                      <a:gs pos="74000">
                        <a:schemeClr val="lt1"/>
                      </a:gs>
                      <a:gs pos="100000">
                        <a:srgbClr val="9900FF">
                          <a:alpha val="28627"/>
                        </a:srgbClr>
                      </a:gs>
                    </a:gsLst>
                    <a:path path="circle">
                      <a:fillToRect b="100%" r="100%"/>
                    </a:path>
                    <a:tileRect l="-100%" t="-100%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890" name="Google Shape;890;p22"/>
                  <p:cNvGrpSpPr/>
                  <p:nvPr/>
                </p:nvGrpSpPr>
                <p:grpSpPr>
                  <a:xfrm>
                    <a:off x="1232795" y="-1740829"/>
                    <a:ext cx="717621" cy="717392"/>
                    <a:chOff x="1483457" y="3953671"/>
                    <a:chExt cx="717621" cy="717392"/>
                  </a:xfrm>
                </p:grpSpPr>
                <p:sp>
                  <p:nvSpPr>
                    <p:cNvPr id="891" name="Google Shape;891;p22"/>
                    <p:cNvSpPr/>
                    <p:nvPr/>
                  </p:nvSpPr>
                  <p:spPr>
                    <a:xfrm>
                      <a:off x="1483457" y="4257265"/>
                      <a:ext cx="413799" cy="413799"/>
                    </a:xfrm>
                    <a:custGeom>
                      <a:rect b="b" l="l" r="r" t="t"/>
                      <a:pathLst>
                        <a:path extrusionOk="0" h="27121" w="27121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  <a:alpha val="46820"/>
                          </a:srgbClr>
                        </a:gs>
                        <a:gs pos="100000">
                          <a:srgbClr val="FFFFFF">
                            <a:alpha val="0"/>
                            <a:alpha val="46820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92" name="Google Shape;892;p22"/>
                    <p:cNvSpPr/>
                    <p:nvPr/>
                  </p:nvSpPr>
                  <p:spPr>
                    <a:xfrm>
                      <a:off x="1559470" y="4181481"/>
                      <a:ext cx="413799" cy="413799"/>
                    </a:xfrm>
                    <a:custGeom>
                      <a:rect b="b" l="l" r="r" t="t"/>
                      <a:pathLst>
                        <a:path extrusionOk="0" h="27121" w="27121">
                          <a:moveTo>
                            <a:pt x="366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  <a:alpha val="46820"/>
                          </a:srgbClr>
                        </a:gs>
                        <a:gs pos="100000">
                          <a:srgbClr val="FFFFFF">
                            <a:alpha val="0"/>
                            <a:alpha val="46820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93" name="Google Shape;893;p22"/>
                    <p:cNvSpPr/>
                    <p:nvPr/>
                  </p:nvSpPr>
                  <p:spPr>
                    <a:xfrm>
                      <a:off x="1635483" y="4105239"/>
                      <a:ext cx="413799" cy="413799"/>
                    </a:xfrm>
                    <a:custGeom>
                      <a:rect b="b" l="l" r="r" t="t"/>
                      <a:pathLst>
                        <a:path extrusionOk="0" h="27121" w="27121">
                          <a:moveTo>
                            <a:pt x="366" y="1"/>
                          </a:moveTo>
                          <a:lnTo>
                            <a:pt x="1" y="381"/>
                          </a:lnTo>
                          <a:lnTo>
                            <a:pt x="26740" y="27120"/>
                          </a:lnTo>
                          <a:lnTo>
                            <a:pt x="27121" y="26755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  <a:alpha val="46820"/>
                          </a:srgbClr>
                        </a:gs>
                        <a:gs pos="100000">
                          <a:srgbClr val="FFFFFF">
                            <a:alpha val="0"/>
                            <a:alpha val="46820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94" name="Google Shape;894;p22"/>
                    <p:cNvSpPr/>
                    <p:nvPr/>
                  </p:nvSpPr>
                  <p:spPr>
                    <a:xfrm>
                      <a:off x="1711267" y="4029455"/>
                      <a:ext cx="413799" cy="413799"/>
                    </a:xfrm>
                    <a:custGeom>
                      <a:rect b="b" l="l" r="r" t="t"/>
                      <a:pathLst>
                        <a:path extrusionOk="0" h="27121" w="27121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55" y="27121"/>
                          </a:lnTo>
                          <a:lnTo>
                            <a:pt x="27120" y="26755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  <a:alpha val="46820"/>
                          </a:srgbClr>
                        </a:gs>
                        <a:gs pos="100000">
                          <a:srgbClr val="FFFFFF">
                            <a:alpha val="0"/>
                            <a:alpha val="46820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895" name="Google Shape;895;p22"/>
                    <p:cNvSpPr/>
                    <p:nvPr/>
                  </p:nvSpPr>
                  <p:spPr>
                    <a:xfrm>
                      <a:off x="1787280" y="3953671"/>
                      <a:ext cx="413799" cy="413799"/>
                    </a:xfrm>
                    <a:custGeom>
                      <a:rect b="b" l="l" r="r" t="t"/>
                      <a:pathLst>
                        <a:path extrusionOk="0" h="27121" w="27121">
                          <a:moveTo>
                            <a:pt x="382" y="1"/>
                          </a:moveTo>
                          <a:lnTo>
                            <a:pt x="1" y="382"/>
                          </a:lnTo>
                          <a:lnTo>
                            <a:pt x="26740" y="27121"/>
                          </a:lnTo>
                          <a:lnTo>
                            <a:pt x="27121" y="26740"/>
                          </a:lnTo>
                          <a:lnTo>
                            <a:pt x="382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  <a:alpha val="46820"/>
                          </a:srgbClr>
                        </a:gs>
                        <a:gs pos="100000">
                          <a:srgbClr val="FFFFFF">
                            <a:alpha val="0"/>
                            <a:alpha val="46820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  <p:sp>
              <p:nvSpPr>
                <p:cNvPr id="896" name="Google Shape;896;p22"/>
                <p:cNvSpPr/>
                <p:nvPr/>
              </p:nvSpPr>
              <p:spPr>
                <a:xfrm rot="-2700000">
                  <a:off x="542534" y="4469276"/>
                  <a:ext cx="492898" cy="391560"/>
                </a:xfrm>
                <a:custGeom>
                  <a:rect b="b" l="l" r="r" t="t"/>
                  <a:pathLst>
                    <a:path extrusionOk="0" h="35440" w="44612">
                      <a:moveTo>
                        <a:pt x="40817" y="1"/>
                      </a:moveTo>
                      <a:lnTo>
                        <a:pt x="37420" y="3383"/>
                      </a:lnTo>
                      <a:lnTo>
                        <a:pt x="41213" y="7177"/>
                      </a:lnTo>
                      <a:lnTo>
                        <a:pt x="44611" y="3779"/>
                      </a:lnTo>
                      <a:lnTo>
                        <a:pt x="40817" y="1"/>
                      </a:lnTo>
                      <a:close/>
                      <a:moveTo>
                        <a:pt x="22184" y="4099"/>
                      </a:moveTo>
                      <a:lnTo>
                        <a:pt x="18801" y="7482"/>
                      </a:lnTo>
                      <a:lnTo>
                        <a:pt x="22595" y="11275"/>
                      </a:lnTo>
                      <a:lnTo>
                        <a:pt x="25978" y="7878"/>
                      </a:lnTo>
                      <a:lnTo>
                        <a:pt x="22184" y="4099"/>
                      </a:lnTo>
                      <a:close/>
                      <a:moveTo>
                        <a:pt x="15983" y="10300"/>
                      </a:moveTo>
                      <a:lnTo>
                        <a:pt x="12585" y="13698"/>
                      </a:lnTo>
                      <a:lnTo>
                        <a:pt x="16379" y="17476"/>
                      </a:lnTo>
                      <a:lnTo>
                        <a:pt x="19776" y="14094"/>
                      </a:lnTo>
                      <a:lnTo>
                        <a:pt x="15983" y="10300"/>
                      </a:lnTo>
                      <a:close/>
                      <a:moveTo>
                        <a:pt x="9431" y="16852"/>
                      </a:moveTo>
                      <a:lnTo>
                        <a:pt x="6034" y="20249"/>
                      </a:lnTo>
                      <a:lnTo>
                        <a:pt x="15190" y="29406"/>
                      </a:lnTo>
                      <a:lnTo>
                        <a:pt x="18588" y="26008"/>
                      </a:lnTo>
                      <a:lnTo>
                        <a:pt x="9431" y="16852"/>
                      </a:lnTo>
                      <a:close/>
                      <a:moveTo>
                        <a:pt x="3383" y="22885"/>
                      </a:moveTo>
                      <a:lnTo>
                        <a:pt x="0" y="26283"/>
                      </a:lnTo>
                      <a:lnTo>
                        <a:pt x="9157" y="35440"/>
                      </a:lnTo>
                      <a:lnTo>
                        <a:pt x="12555" y="32057"/>
                      </a:lnTo>
                      <a:lnTo>
                        <a:pt x="3383" y="2288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b="50%" l="50%" r="50%" t="50%"/>
                  </a:path>
                  <a:tileRect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97" name="Google Shape;897;p22"/>
              <p:cNvGrpSpPr/>
              <p:nvPr/>
            </p:nvGrpSpPr>
            <p:grpSpPr>
              <a:xfrm>
                <a:off x="955673" y="11"/>
                <a:ext cx="592576" cy="405260"/>
                <a:chOff x="39722" y="4349021"/>
                <a:chExt cx="1061964" cy="726143"/>
              </a:xfrm>
            </p:grpSpPr>
            <p:grpSp>
              <p:nvGrpSpPr>
                <p:cNvPr id="898" name="Google Shape;898;p22"/>
                <p:cNvGrpSpPr/>
                <p:nvPr/>
              </p:nvGrpSpPr>
              <p:grpSpPr>
                <a:xfrm rot="2700000">
                  <a:off x="140502" y="4460924"/>
                  <a:ext cx="524584" cy="502337"/>
                  <a:chOff x="1189791" y="-1767331"/>
                  <a:chExt cx="904284" cy="865933"/>
                </a:xfrm>
              </p:grpSpPr>
              <p:sp>
                <p:nvSpPr>
                  <p:cNvPr id="899" name="Google Shape;899;p22"/>
                  <p:cNvSpPr/>
                  <p:nvPr/>
                </p:nvSpPr>
                <p:spPr>
                  <a:xfrm>
                    <a:off x="1189791" y="-1767331"/>
                    <a:ext cx="904284" cy="865933"/>
                  </a:xfrm>
                  <a:custGeom>
                    <a:rect b="b" l="l" r="r" t="t"/>
                    <a:pathLst>
                      <a:path extrusionOk="0" h="35337" w="36902">
                        <a:moveTo>
                          <a:pt x="18449" y="1"/>
                        </a:moveTo>
                        <a:cubicBezTo>
                          <a:pt x="16409" y="1"/>
                          <a:pt x="14368" y="778"/>
                          <a:pt x="12814" y="2332"/>
                        </a:cubicBezTo>
                        <a:lnTo>
                          <a:pt x="3108" y="12037"/>
                        </a:lnTo>
                        <a:cubicBezTo>
                          <a:pt x="0" y="15145"/>
                          <a:pt x="0" y="20189"/>
                          <a:pt x="3108" y="23297"/>
                        </a:cubicBezTo>
                        <a:lnTo>
                          <a:pt x="12814" y="33017"/>
                        </a:lnTo>
                        <a:cubicBezTo>
                          <a:pt x="14368" y="34564"/>
                          <a:pt x="16405" y="35337"/>
                          <a:pt x="18443" y="35337"/>
                        </a:cubicBezTo>
                        <a:cubicBezTo>
                          <a:pt x="20481" y="35337"/>
                          <a:pt x="22519" y="34564"/>
                          <a:pt x="24073" y="33017"/>
                        </a:cubicBezTo>
                        <a:lnTo>
                          <a:pt x="33794" y="23297"/>
                        </a:lnTo>
                        <a:cubicBezTo>
                          <a:pt x="36902" y="20189"/>
                          <a:pt x="36902" y="15145"/>
                          <a:pt x="33794" y="12037"/>
                        </a:cubicBezTo>
                        <a:lnTo>
                          <a:pt x="24073" y="2332"/>
                        </a:lnTo>
                        <a:cubicBezTo>
                          <a:pt x="22527" y="778"/>
                          <a:pt x="20489" y="1"/>
                          <a:pt x="18449" y="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/>
                      </a:gs>
                      <a:gs pos="18000">
                        <a:schemeClr val="lt1"/>
                      </a:gs>
                      <a:gs pos="56000">
                        <a:srgbClr val="FFFFFF">
                          <a:alpha val="0"/>
                        </a:srgbClr>
                      </a:gs>
                      <a:gs pos="74000">
                        <a:schemeClr val="lt1"/>
                      </a:gs>
                      <a:gs pos="100000">
                        <a:srgbClr val="9900FF">
                          <a:alpha val="28627"/>
                        </a:srgbClr>
                      </a:gs>
                    </a:gsLst>
                    <a:path path="circle">
                      <a:fillToRect b="100%" r="100%"/>
                    </a:path>
                    <a:tileRect l="-100%" t="-100%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900" name="Google Shape;900;p22"/>
                  <p:cNvGrpSpPr/>
                  <p:nvPr/>
                </p:nvGrpSpPr>
                <p:grpSpPr>
                  <a:xfrm>
                    <a:off x="1232795" y="-1740829"/>
                    <a:ext cx="717621" cy="717392"/>
                    <a:chOff x="1483457" y="3953671"/>
                    <a:chExt cx="717621" cy="717392"/>
                  </a:xfrm>
                </p:grpSpPr>
                <p:sp>
                  <p:nvSpPr>
                    <p:cNvPr id="901" name="Google Shape;901;p22"/>
                    <p:cNvSpPr/>
                    <p:nvPr/>
                  </p:nvSpPr>
                  <p:spPr>
                    <a:xfrm>
                      <a:off x="1483457" y="4257265"/>
                      <a:ext cx="413799" cy="413799"/>
                    </a:xfrm>
                    <a:custGeom>
                      <a:rect b="b" l="l" r="r" t="t"/>
                      <a:pathLst>
                        <a:path extrusionOk="0" h="27121" w="27121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  <a:alpha val="46820"/>
                          </a:srgbClr>
                        </a:gs>
                        <a:gs pos="100000">
                          <a:srgbClr val="FFFFFF">
                            <a:alpha val="0"/>
                            <a:alpha val="46820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902" name="Google Shape;902;p22"/>
                    <p:cNvSpPr/>
                    <p:nvPr/>
                  </p:nvSpPr>
                  <p:spPr>
                    <a:xfrm>
                      <a:off x="1559470" y="4181481"/>
                      <a:ext cx="413799" cy="413799"/>
                    </a:xfrm>
                    <a:custGeom>
                      <a:rect b="b" l="l" r="r" t="t"/>
                      <a:pathLst>
                        <a:path extrusionOk="0" h="27121" w="27121">
                          <a:moveTo>
                            <a:pt x="366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  <a:alpha val="46820"/>
                          </a:srgbClr>
                        </a:gs>
                        <a:gs pos="100000">
                          <a:srgbClr val="FFFFFF">
                            <a:alpha val="0"/>
                            <a:alpha val="46820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903" name="Google Shape;903;p22"/>
                    <p:cNvSpPr/>
                    <p:nvPr/>
                  </p:nvSpPr>
                  <p:spPr>
                    <a:xfrm>
                      <a:off x="1635483" y="4105239"/>
                      <a:ext cx="413799" cy="413799"/>
                    </a:xfrm>
                    <a:custGeom>
                      <a:rect b="b" l="l" r="r" t="t"/>
                      <a:pathLst>
                        <a:path extrusionOk="0" h="27121" w="27121">
                          <a:moveTo>
                            <a:pt x="366" y="1"/>
                          </a:moveTo>
                          <a:lnTo>
                            <a:pt x="1" y="381"/>
                          </a:lnTo>
                          <a:lnTo>
                            <a:pt x="26740" y="27120"/>
                          </a:lnTo>
                          <a:lnTo>
                            <a:pt x="27121" y="26755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  <a:alpha val="46820"/>
                          </a:srgbClr>
                        </a:gs>
                        <a:gs pos="100000">
                          <a:srgbClr val="FFFFFF">
                            <a:alpha val="0"/>
                            <a:alpha val="46820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904" name="Google Shape;904;p22"/>
                    <p:cNvSpPr/>
                    <p:nvPr/>
                  </p:nvSpPr>
                  <p:spPr>
                    <a:xfrm>
                      <a:off x="1711267" y="4029455"/>
                      <a:ext cx="413799" cy="413799"/>
                    </a:xfrm>
                    <a:custGeom>
                      <a:rect b="b" l="l" r="r" t="t"/>
                      <a:pathLst>
                        <a:path extrusionOk="0" h="27121" w="27121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55" y="27121"/>
                          </a:lnTo>
                          <a:lnTo>
                            <a:pt x="27120" y="26755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  <a:alpha val="46820"/>
                          </a:srgbClr>
                        </a:gs>
                        <a:gs pos="100000">
                          <a:srgbClr val="FFFFFF">
                            <a:alpha val="0"/>
                            <a:alpha val="46820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905" name="Google Shape;905;p22"/>
                    <p:cNvSpPr/>
                    <p:nvPr/>
                  </p:nvSpPr>
                  <p:spPr>
                    <a:xfrm>
                      <a:off x="1787280" y="3953671"/>
                      <a:ext cx="413799" cy="413799"/>
                    </a:xfrm>
                    <a:custGeom>
                      <a:rect b="b" l="l" r="r" t="t"/>
                      <a:pathLst>
                        <a:path extrusionOk="0" h="27121" w="27121">
                          <a:moveTo>
                            <a:pt x="382" y="1"/>
                          </a:moveTo>
                          <a:lnTo>
                            <a:pt x="1" y="382"/>
                          </a:lnTo>
                          <a:lnTo>
                            <a:pt x="26740" y="27121"/>
                          </a:lnTo>
                          <a:lnTo>
                            <a:pt x="27121" y="26740"/>
                          </a:lnTo>
                          <a:lnTo>
                            <a:pt x="382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  <a:alpha val="46820"/>
                          </a:srgbClr>
                        </a:gs>
                        <a:gs pos="100000">
                          <a:srgbClr val="FFFFFF">
                            <a:alpha val="0"/>
                            <a:alpha val="46820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  <p:sp>
              <p:nvSpPr>
                <p:cNvPr id="906" name="Google Shape;906;p22"/>
                <p:cNvSpPr/>
                <p:nvPr/>
              </p:nvSpPr>
              <p:spPr>
                <a:xfrm rot="-2700000">
                  <a:off x="542534" y="4469276"/>
                  <a:ext cx="492898" cy="391560"/>
                </a:xfrm>
                <a:custGeom>
                  <a:rect b="b" l="l" r="r" t="t"/>
                  <a:pathLst>
                    <a:path extrusionOk="0" h="35440" w="44612">
                      <a:moveTo>
                        <a:pt x="40817" y="1"/>
                      </a:moveTo>
                      <a:lnTo>
                        <a:pt x="37420" y="3383"/>
                      </a:lnTo>
                      <a:lnTo>
                        <a:pt x="41213" y="7177"/>
                      </a:lnTo>
                      <a:lnTo>
                        <a:pt x="44611" y="3779"/>
                      </a:lnTo>
                      <a:lnTo>
                        <a:pt x="40817" y="1"/>
                      </a:lnTo>
                      <a:close/>
                      <a:moveTo>
                        <a:pt x="22184" y="4099"/>
                      </a:moveTo>
                      <a:lnTo>
                        <a:pt x="18801" y="7482"/>
                      </a:lnTo>
                      <a:lnTo>
                        <a:pt x="22595" y="11275"/>
                      </a:lnTo>
                      <a:lnTo>
                        <a:pt x="25978" y="7878"/>
                      </a:lnTo>
                      <a:lnTo>
                        <a:pt x="22184" y="4099"/>
                      </a:lnTo>
                      <a:close/>
                      <a:moveTo>
                        <a:pt x="15983" y="10300"/>
                      </a:moveTo>
                      <a:lnTo>
                        <a:pt x="12585" y="13698"/>
                      </a:lnTo>
                      <a:lnTo>
                        <a:pt x="16379" y="17476"/>
                      </a:lnTo>
                      <a:lnTo>
                        <a:pt x="19776" y="14094"/>
                      </a:lnTo>
                      <a:lnTo>
                        <a:pt x="15983" y="10300"/>
                      </a:lnTo>
                      <a:close/>
                      <a:moveTo>
                        <a:pt x="9431" y="16852"/>
                      </a:moveTo>
                      <a:lnTo>
                        <a:pt x="6034" y="20249"/>
                      </a:lnTo>
                      <a:lnTo>
                        <a:pt x="15190" y="29406"/>
                      </a:lnTo>
                      <a:lnTo>
                        <a:pt x="18588" y="26008"/>
                      </a:lnTo>
                      <a:lnTo>
                        <a:pt x="9431" y="16852"/>
                      </a:lnTo>
                      <a:close/>
                      <a:moveTo>
                        <a:pt x="3383" y="22885"/>
                      </a:moveTo>
                      <a:lnTo>
                        <a:pt x="0" y="26283"/>
                      </a:lnTo>
                      <a:lnTo>
                        <a:pt x="9157" y="35440"/>
                      </a:lnTo>
                      <a:lnTo>
                        <a:pt x="12555" y="32057"/>
                      </a:lnTo>
                      <a:lnTo>
                        <a:pt x="3383" y="2288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b="50%" l="50%" r="50%" t="50%"/>
                  </a:path>
                  <a:tileRect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07" name="Google Shape;907;p22"/>
              <p:cNvGrpSpPr/>
              <p:nvPr/>
            </p:nvGrpSpPr>
            <p:grpSpPr>
              <a:xfrm>
                <a:off x="441574" y="-36652"/>
                <a:ext cx="699940" cy="478601"/>
                <a:chOff x="39722" y="4349021"/>
                <a:chExt cx="1061964" cy="726143"/>
              </a:xfrm>
            </p:grpSpPr>
            <p:grpSp>
              <p:nvGrpSpPr>
                <p:cNvPr id="908" name="Google Shape;908;p22"/>
                <p:cNvGrpSpPr/>
                <p:nvPr/>
              </p:nvGrpSpPr>
              <p:grpSpPr>
                <a:xfrm rot="2700000">
                  <a:off x="140502" y="4460924"/>
                  <a:ext cx="524584" cy="502337"/>
                  <a:chOff x="1189791" y="-1767331"/>
                  <a:chExt cx="904284" cy="865933"/>
                </a:xfrm>
              </p:grpSpPr>
              <p:sp>
                <p:nvSpPr>
                  <p:cNvPr id="909" name="Google Shape;909;p22"/>
                  <p:cNvSpPr/>
                  <p:nvPr/>
                </p:nvSpPr>
                <p:spPr>
                  <a:xfrm>
                    <a:off x="1189791" y="-1767331"/>
                    <a:ext cx="904284" cy="865933"/>
                  </a:xfrm>
                  <a:custGeom>
                    <a:rect b="b" l="l" r="r" t="t"/>
                    <a:pathLst>
                      <a:path extrusionOk="0" h="35337" w="36902">
                        <a:moveTo>
                          <a:pt x="18449" y="1"/>
                        </a:moveTo>
                        <a:cubicBezTo>
                          <a:pt x="16409" y="1"/>
                          <a:pt x="14368" y="778"/>
                          <a:pt x="12814" y="2332"/>
                        </a:cubicBezTo>
                        <a:lnTo>
                          <a:pt x="3108" y="12037"/>
                        </a:lnTo>
                        <a:cubicBezTo>
                          <a:pt x="0" y="15145"/>
                          <a:pt x="0" y="20189"/>
                          <a:pt x="3108" y="23297"/>
                        </a:cubicBezTo>
                        <a:lnTo>
                          <a:pt x="12814" y="33017"/>
                        </a:lnTo>
                        <a:cubicBezTo>
                          <a:pt x="14368" y="34564"/>
                          <a:pt x="16405" y="35337"/>
                          <a:pt x="18443" y="35337"/>
                        </a:cubicBezTo>
                        <a:cubicBezTo>
                          <a:pt x="20481" y="35337"/>
                          <a:pt x="22519" y="34564"/>
                          <a:pt x="24073" y="33017"/>
                        </a:cubicBezTo>
                        <a:lnTo>
                          <a:pt x="33794" y="23297"/>
                        </a:lnTo>
                        <a:cubicBezTo>
                          <a:pt x="36902" y="20189"/>
                          <a:pt x="36902" y="15145"/>
                          <a:pt x="33794" y="12037"/>
                        </a:cubicBezTo>
                        <a:lnTo>
                          <a:pt x="24073" y="2332"/>
                        </a:lnTo>
                        <a:cubicBezTo>
                          <a:pt x="22527" y="778"/>
                          <a:pt x="20489" y="1"/>
                          <a:pt x="18449" y="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/>
                      </a:gs>
                      <a:gs pos="18000">
                        <a:schemeClr val="lt1"/>
                      </a:gs>
                      <a:gs pos="56000">
                        <a:srgbClr val="FFFFFF">
                          <a:alpha val="0"/>
                        </a:srgbClr>
                      </a:gs>
                      <a:gs pos="74000">
                        <a:schemeClr val="lt1"/>
                      </a:gs>
                      <a:gs pos="100000">
                        <a:srgbClr val="9900FF">
                          <a:alpha val="28627"/>
                        </a:srgbClr>
                      </a:gs>
                    </a:gsLst>
                    <a:path path="circle">
                      <a:fillToRect b="100%" r="100%"/>
                    </a:path>
                    <a:tileRect l="-100%" t="-100%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910" name="Google Shape;910;p22"/>
                  <p:cNvGrpSpPr/>
                  <p:nvPr/>
                </p:nvGrpSpPr>
                <p:grpSpPr>
                  <a:xfrm>
                    <a:off x="1232795" y="-1740829"/>
                    <a:ext cx="717621" cy="717392"/>
                    <a:chOff x="1483457" y="3953671"/>
                    <a:chExt cx="717621" cy="717392"/>
                  </a:xfrm>
                </p:grpSpPr>
                <p:sp>
                  <p:nvSpPr>
                    <p:cNvPr id="911" name="Google Shape;911;p22"/>
                    <p:cNvSpPr/>
                    <p:nvPr/>
                  </p:nvSpPr>
                  <p:spPr>
                    <a:xfrm>
                      <a:off x="1483457" y="4257265"/>
                      <a:ext cx="413799" cy="413799"/>
                    </a:xfrm>
                    <a:custGeom>
                      <a:rect b="b" l="l" r="r" t="t"/>
                      <a:pathLst>
                        <a:path extrusionOk="0" h="27121" w="27121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  <a:alpha val="46820"/>
                          </a:srgbClr>
                        </a:gs>
                        <a:gs pos="100000">
                          <a:srgbClr val="FFFFFF">
                            <a:alpha val="0"/>
                            <a:alpha val="46820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912" name="Google Shape;912;p22"/>
                    <p:cNvSpPr/>
                    <p:nvPr/>
                  </p:nvSpPr>
                  <p:spPr>
                    <a:xfrm>
                      <a:off x="1559470" y="4181481"/>
                      <a:ext cx="413799" cy="413799"/>
                    </a:xfrm>
                    <a:custGeom>
                      <a:rect b="b" l="l" r="r" t="t"/>
                      <a:pathLst>
                        <a:path extrusionOk="0" h="27121" w="27121">
                          <a:moveTo>
                            <a:pt x="366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  <a:alpha val="46820"/>
                          </a:srgbClr>
                        </a:gs>
                        <a:gs pos="100000">
                          <a:srgbClr val="FFFFFF">
                            <a:alpha val="0"/>
                            <a:alpha val="46820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913" name="Google Shape;913;p22"/>
                    <p:cNvSpPr/>
                    <p:nvPr/>
                  </p:nvSpPr>
                  <p:spPr>
                    <a:xfrm>
                      <a:off x="1635483" y="4105239"/>
                      <a:ext cx="413799" cy="413799"/>
                    </a:xfrm>
                    <a:custGeom>
                      <a:rect b="b" l="l" r="r" t="t"/>
                      <a:pathLst>
                        <a:path extrusionOk="0" h="27121" w="27121">
                          <a:moveTo>
                            <a:pt x="366" y="1"/>
                          </a:moveTo>
                          <a:lnTo>
                            <a:pt x="1" y="381"/>
                          </a:lnTo>
                          <a:lnTo>
                            <a:pt x="26740" y="27120"/>
                          </a:lnTo>
                          <a:lnTo>
                            <a:pt x="27121" y="26755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  <a:alpha val="46820"/>
                          </a:srgbClr>
                        </a:gs>
                        <a:gs pos="100000">
                          <a:srgbClr val="FFFFFF">
                            <a:alpha val="0"/>
                            <a:alpha val="46820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914" name="Google Shape;914;p22"/>
                    <p:cNvSpPr/>
                    <p:nvPr/>
                  </p:nvSpPr>
                  <p:spPr>
                    <a:xfrm>
                      <a:off x="1711267" y="4029455"/>
                      <a:ext cx="413799" cy="413799"/>
                    </a:xfrm>
                    <a:custGeom>
                      <a:rect b="b" l="l" r="r" t="t"/>
                      <a:pathLst>
                        <a:path extrusionOk="0" h="27121" w="27121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55" y="27121"/>
                          </a:lnTo>
                          <a:lnTo>
                            <a:pt x="27120" y="26755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  <a:alpha val="46820"/>
                          </a:srgbClr>
                        </a:gs>
                        <a:gs pos="100000">
                          <a:srgbClr val="FFFFFF">
                            <a:alpha val="0"/>
                            <a:alpha val="46820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915" name="Google Shape;915;p22"/>
                    <p:cNvSpPr/>
                    <p:nvPr/>
                  </p:nvSpPr>
                  <p:spPr>
                    <a:xfrm>
                      <a:off x="1787280" y="3953671"/>
                      <a:ext cx="413799" cy="413799"/>
                    </a:xfrm>
                    <a:custGeom>
                      <a:rect b="b" l="l" r="r" t="t"/>
                      <a:pathLst>
                        <a:path extrusionOk="0" h="27121" w="27121">
                          <a:moveTo>
                            <a:pt x="382" y="1"/>
                          </a:moveTo>
                          <a:lnTo>
                            <a:pt x="1" y="382"/>
                          </a:lnTo>
                          <a:lnTo>
                            <a:pt x="26740" y="27121"/>
                          </a:lnTo>
                          <a:lnTo>
                            <a:pt x="27121" y="26740"/>
                          </a:lnTo>
                          <a:lnTo>
                            <a:pt x="382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  <a:alpha val="46820"/>
                          </a:srgbClr>
                        </a:gs>
                        <a:gs pos="100000">
                          <a:srgbClr val="FFFFFF">
                            <a:alpha val="0"/>
                            <a:alpha val="46820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  <p:sp>
              <p:nvSpPr>
                <p:cNvPr id="916" name="Google Shape;916;p22"/>
                <p:cNvSpPr/>
                <p:nvPr/>
              </p:nvSpPr>
              <p:spPr>
                <a:xfrm rot="-2700000">
                  <a:off x="542534" y="4469276"/>
                  <a:ext cx="492898" cy="391560"/>
                </a:xfrm>
                <a:custGeom>
                  <a:rect b="b" l="l" r="r" t="t"/>
                  <a:pathLst>
                    <a:path extrusionOk="0" h="35440" w="44612">
                      <a:moveTo>
                        <a:pt x="40817" y="1"/>
                      </a:moveTo>
                      <a:lnTo>
                        <a:pt x="37420" y="3383"/>
                      </a:lnTo>
                      <a:lnTo>
                        <a:pt x="41213" y="7177"/>
                      </a:lnTo>
                      <a:lnTo>
                        <a:pt x="44611" y="3779"/>
                      </a:lnTo>
                      <a:lnTo>
                        <a:pt x="40817" y="1"/>
                      </a:lnTo>
                      <a:close/>
                      <a:moveTo>
                        <a:pt x="22184" y="4099"/>
                      </a:moveTo>
                      <a:lnTo>
                        <a:pt x="18801" y="7482"/>
                      </a:lnTo>
                      <a:lnTo>
                        <a:pt x="22595" y="11275"/>
                      </a:lnTo>
                      <a:lnTo>
                        <a:pt x="25978" y="7878"/>
                      </a:lnTo>
                      <a:lnTo>
                        <a:pt x="22184" y="4099"/>
                      </a:lnTo>
                      <a:close/>
                      <a:moveTo>
                        <a:pt x="15983" y="10300"/>
                      </a:moveTo>
                      <a:lnTo>
                        <a:pt x="12585" y="13698"/>
                      </a:lnTo>
                      <a:lnTo>
                        <a:pt x="16379" y="17476"/>
                      </a:lnTo>
                      <a:lnTo>
                        <a:pt x="19776" y="14094"/>
                      </a:lnTo>
                      <a:lnTo>
                        <a:pt x="15983" y="10300"/>
                      </a:lnTo>
                      <a:close/>
                      <a:moveTo>
                        <a:pt x="9431" y="16852"/>
                      </a:moveTo>
                      <a:lnTo>
                        <a:pt x="6034" y="20249"/>
                      </a:lnTo>
                      <a:lnTo>
                        <a:pt x="15190" y="29406"/>
                      </a:lnTo>
                      <a:lnTo>
                        <a:pt x="18588" y="26008"/>
                      </a:lnTo>
                      <a:lnTo>
                        <a:pt x="9431" y="16852"/>
                      </a:lnTo>
                      <a:close/>
                      <a:moveTo>
                        <a:pt x="3383" y="22885"/>
                      </a:moveTo>
                      <a:lnTo>
                        <a:pt x="0" y="26283"/>
                      </a:lnTo>
                      <a:lnTo>
                        <a:pt x="9157" y="35440"/>
                      </a:lnTo>
                      <a:lnTo>
                        <a:pt x="12555" y="32057"/>
                      </a:lnTo>
                      <a:lnTo>
                        <a:pt x="3383" y="2288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b="50%" l="50%" r="50%" t="50%"/>
                  </a:path>
                  <a:tileRect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17" name="Google Shape;917;p22"/>
              <p:cNvGrpSpPr/>
              <p:nvPr/>
            </p:nvGrpSpPr>
            <p:grpSpPr>
              <a:xfrm>
                <a:off x="-494406" y="-252396"/>
                <a:ext cx="1741563" cy="1288563"/>
                <a:chOff x="-494406" y="-252396"/>
                <a:chExt cx="1741563" cy="1288563"/>
              </a:xfrm>
            </p:grpSpPr>
            <p:sp>
              <p:nvSpPr>
                <p:cNvPr id="918" name="Google Shape;918;p22"/>
                <p:cNvSpPr/>
                <p:nvPr/>
              </p:nvSpPr>
              <p:spPr>
                <a:xfrm rot="2700000">
                  <a:off x="137431" y="-53821"/>
                  <a:ext cx="930891" cy="891412"/>
                </a:xfrm>
                <a:custGeom>
                  <a:rect b="b" l="l" r="r" t="t"/>
                  <a:pathLst>
                    <a:path extrusionOk="0" h="35337" w="36902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0C0A9E">
                        <a:alpha val="20000"/>
                      </a:srgbClr>
                    </a:gs>
                  </a:gsLst>
                  <a:path path="circle">
                    <a:fillToRect b="100%" r="100%"/>
                  </a:path>
                  <a:tileRect l="-100%" t="-100%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9" name="Google Shape;919;p22"/>
                <p:cNvSpPr/>
                <p:nvPr/>
              </p:nvSpPr>
              <p:spPr>
                <a:xfrm rot="2700000">
                  <a:off x="-315569" y="-53821"/>
                  <a:ext cx="930891" cy="891412"/>
                </a:xfrm>
                <a:custGeom>
                  <a:rect b="b" l="l" r="r" t="t"/>
                  <a:pathLst>
                    <a:path extrusionOk="0" h="35337" w="36902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0C0A9E">
                        <a:alpha val="20000"/>
                      </a:srgbClr>
                    </a:gs>
                  </a:gsLst>
                  <a:path path="circle">
                    <a:fillToRect b="100%" r="100%"/>
                  </a:path>
                  <a:tileRect l="-100%" t="-100%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920" name="Google Shape;920;p22"/>
            <p:cNvGrpSpPr/>
            <p:nvPr/>
          </p:nvGrpSpPr>
          <p:grpSpPr>
            <a:xfrm>
              <a:off x="5643425" y="4968525"/>
              <a:ext cx="439200" cy="439100"/>
              <a:chOff x="1101075" y="2142375"/>
              <a:chExt cx="439200" cy="439100"/>
            </a:xfrm>
          </p:grpSpPr>
          <p:sp>
            <p:nvSpPr>
              <p:cNvPr id="921" name="Google Shape;921;p22"/>
              <p:cNvSpPr/>
              <p:nvPr/>
            </p:nvSpPr>
            <p:spPr>
              <a:xfrm>
                <a:off x="1101075" y="2142375"/>
                <a:ext cx="439200" cy="439100"/>
              </a:xfrm>
              <a:custGeom>
                <a:rect b="b" l="l" r="r" t="t"/>
                <a:pathLst>
                  <a:path extrusionOk="0" h="17564" w="17568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2" name="Google Shape;922;p22"/>
              <p:cNvSpPr/>
              <p:nvPr/>
            </p:nvSpPr>
            <p:spPr>
              <a:xfrm>
                <a:off x="1189450" y="2242350"/>
                <a:ext cx="262850" cy="239700"/>
              </a:xfrm>
              <a:custGeom>
                <a:rect b="b" l="l" r="r" t="t"/>
                <a:pathLst>
                  <a:path extrusionOk="0" h="9588" w="10514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23" name="Google Shape;923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24" name="Google Shape;924;p22"/>
          <p:cNvSpPr txBox="1"/>
          <p:nvPr>
            <p:ph idx="1" type="body"/>
          </p:nvPr>
        </p:nvSpPr>
        <p:spPr>
          <a:xfrm>
            <a:off x="720000" y="1139550"/>
            <a:ext cx="4290900" cy="34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191919"/>
                </a:solidFill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25" name="Google Shape;925;p22"/>
          <p:cNvSpPr txBox="1"/>
          <p:nvPr>
            <p:ph idx="2" type="body"/>
          </p:nvPr>
        </p:nvSpPr>
        <p:spPr>
          <a:xfrm>
            <a:off x="5249025" y="1139550"/>
            <a:ext cx="3174900" cy="34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191919"/>
                </a:solidFill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grpSp>
        <p:nvGrpSpPr>
          <p:cNvPr id="926" name="Google Shape;926;p22"/>
          <p:cNvGrpSpPr/>
          <p:nvPr/>
        </p:nvGrpSpPr>
        <p:grpSpPr>
          <a:xfrm>
            <a:off x="-913829" y="-2335097"/>
            <a:ext cx="5022161" cy="4764814"/>
            <a:chOff x="-837629" y="-2258897"/>
            <a:chExt cx="5022161" cy="4764814"/>
          </a:xfrm>
        </p:grpSpPr>
        <p:grpSp>
          <p:nvGrpSpPr>
            <p:cNvPr id="927" name="Google Shape;927;p22"/>
            <p:cNvGrpSpPr/>
            <p:nvPr/>
          </p:nvGrpSpPr>
          <p:grpSpPr>
            <a:xfrm>
              <a:off x="-837629" y="-736613"/>
              <a:ext cx="1989039" cy="1471668"/>
              <a:chOff x="-494406" y="-252396"/>
              <a:chExt cx="1741563" cy="1288563"/>
            </a:xfrm>
          </p:grpSpPr>
          <p:sp>
            <p:nvSpPr>
              <p:cNvPr id="928" name="Google Shape;928;p22"/>
              <p:cNvSpPr/>
              <p:nvPr/>
            </p:nvSpPr>
            <p:spPr>
              <a:xfrm rot="2700000">
                <a:off x="137431" y="-53821"/>
                <a:ext cx="930891" cy="891412"/>
              </a:xfrm>
              <a:custGeom>
                <a:rect b="b" l="l" r="r" t="t"/>
                <a:pathLst>
                  <a:path extrusionOk="0" h="35337" w="36902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8000">
                    <a:schemeClr val="lt1"/>
                  </a:gs>
                  <a:gs pos="56000">
                    <a:srgbClr val="FFFFFF">
                      <a:alpha val="0"/>
                    </a:srgbClr>
                  </a:gs>
                  <a:gs pos="74000">
                    <a:schemeClr val="lt1"/>
                  </a:gs>
                  <a:gs pos="100000">
                    <a:srgbClr val="0C0A9E">
                      <a:alpha val="20000"/>
                    </a:srgbClr>
                  </a:gs>
                </a:gsLst>
                <a:path path="circle">
                  <a:fillToRect b="100%" r="100%"/>
                </a:path>
                <a:tileRect l="-100%" t="-100%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9" name="Google Shape;929;p22"/>
              <p:cNvSpPr/>
              <p:nvPr/>
            </p:nvSpPr>
            <p:spPr>
              <a:xfrm rot="2700000">
                <a:off x="-315569" y="-53821"/>
                <a:ext cx="930891" cy="891412"/>
              </a:xfrm>
              <a:custGeom>
                <a:rect b="b" l="l" r="r" t="t"/>
                <a:pathLst>
                  <a:path extrusionOk="0" h="35337" w="36902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8000">
                    <a:schemeClr val="lt1"/>
                  </a:gs>
                  <a:gs pos="56000">
                    <a:srgbClr val="FFFFFF">
                      <a:alpha val="0"/>
                    </a:srgbClr>
                  </a:gs>
                  <a:gs pos="74000">
                    <a:schemeClr val="lt1"/>
                  </a:gs>
                  <a:gs pos="100000">
                    <a:srgbClr val="0C0A9E">
                      <a:alpha val="20000"/>
                    </a:srgbClr>
                  </a:gs>
                </a:gsLst>
                <a:path path="circle">
                  <a:fillToRect b="100%" r="100%"/>
                </a:path>
                <a:tileRect l="-100%" t="-100%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30" name="Google Shape;930;p22"/>
            <p:cNvGrpSpPr/>
            <p:nvPr/>
          </p:nvGrpSpPr>
          <p:grpSpPr>
            <a:xfrm rot="-8100000">
              <a:off x="344623" y="-1788220"/>
              <a:ext cx="2915004" cy="3823461"/>
              <a:chOff x="2976325" y="908175"/>
              <a:chExt cx="4028179" cy="5283555"/>
            </a:xfrm>
          </p:grpSpPr>
          <p:sp>
            <p:nvSpPr>
              <p:cNvPr id="931" name="Google Shape;931;p22"/>
              <p:cNvSpPr/>
              <p:nvPr/>
            </p:nvSpPr>
            <p:spPr>
              <a:xfrm>
                <a:off x="2976325" y="930036"/>
                <a:ext cx="4006263" cy="4749291"/>
              </a:xfrm>
              <a:custGeom>
                <a:rect b="b" l="l" r="r" t="t"/>
                <a:pathLst>
                  <a:path extrusionOk="0" h="115794" w="97678">
                    <a:moveTo>
                      <a:pt x="97449" y="0"/>
                    </a:moveTo>
                    <a:lnTo>
                      <a:pt x="76805" y="20645"/>
                    </a:lnTo>
                    <a:lnTo>
                      <a:pt x="76744" y="20691"/>
                    </a:lnTo>
                    <a:lnTo>
                      <a:pt x="76744" y="35927"/>
                    </a:lnTo>
                    <a:lnTo>
                      <a:pt x="63107" y="49563"/>
                    </a:lnTo>
                    <a:lnTo>
                      <a:pt x="63077" y="49608"/>
                    </a:lnTo>
                    <a:lnTo>
                      <a:pt x="63077" y="56571"/>
                    </a:lnTo>
                    <a:lnTo>
                      <a:pt x="61005" y="58659"/>
                    </a:lnTo>
                    <a:lnTo>
                      <a:pt x="61005" y="62407"/>
                    </a:lnTo>
                    <a:lnTo>
                      <a:pt x="52473" y="70939"/>
                    </a:lnTo>
                    <a:lnTo>
                      <a:pt x="52412" y="70969"/>
                    </a:lnTo>
                    <a:lnTo>
                      <a:pt x="52412" y="78541"/>
                    </a:lnTo>
                    <a:lnTo>
                      <a:pt x="46912" y="84057"/>
                    </a:lnTo>
                    <a:lnTo>
                      <a:pt x="46912" y="89633"/>
                    </a:lnTo>
                    <a:lnTo>
                      <a:pt x="33123" y="103406"/>
                    </a:lnTo>
                    <a:lnTo>
                      <a:pt x="12174" y="103406"/>
                    </a:lnTo>
                    <a:lnTo>
                      <a:pt x="0" y="115565"/>
                    </a:lnTo>
                    <a:lnTo>
                      <a:pt x="229" y="115793"/>
                    </a:lnTo>
                    <a:lnTo>
                      <a:pt x="12280" y="103711"/>
                    </a:lnTo>
                    <a:lnTo>
                      <a:pt x="33245" y="103711"/>
                    </a:lnTo>
                    <a:lnTo>
                      <a:pt x="47155" y="89801"/>
                    </a:lnTo>
                    <a:lnTo>
                      <a:pt x="47216" y="89770"/>
                    </a:lnTo>
                    <a:lnTo>
                      <a:pt x="47216" y="84179"/>
                    </a:lnTo>
                    <a:lnTo>
                      <a:pt x="52732" y="78663"/>
                    </a:lnTo>
                    <a:lnTo>
                      <a:pt x="52732" y="71106"/>
                    </a:lnTo>
                    <a:lnTo>
                      <a:pt x="61264" y="62574"/>
                    </a:lnTo>
                    <a:lnTo>
                      <a:pt x="61310" y="62513"/>
                    </a:lnTo>
                    <a:lnTo>
                      <a:pt x="61310" y="58780"/>
                    </a:lnTo>
                    <a:lnTo>
                      <a:pt x="63382" y="56708"/>
                    </a:lnTo>
                    <a:lnTo>
                      <a:pt x="63382" y="49730"/>
                    </a:lnTo>
                    <a:lnTo>
                      <a:pt x="77018" y="36109"/>
                    </a:lnTo>
                    <a:lnTo>
                      <a:pt x="77048" y="36064"/>
                    </a:lnTo>
                    <a:lnTo>
                      <a:pt x="77048" y="20828"/>
                    </a:lnTo>
                    <a:lnTo>
                      <a:pt x="97678" y="198"/>
                    </a:lnTo>
                    <a:lnTo>
                      <a:pt x="9744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2" name="Google Shape;932;p22"/>
              <p:cNvSpPr/>
              <p:nvPr/>
            </p:nvSpPr>
            <p:spPr>
              <a:xfrm>
                <a:off x="3934943" y="908175"/>
                <a:ext cx="2925190" cy="3057668"/>
              </a:xfrm>
              <a:custGeom>
                <a:rect b="b" l="l" r="r" t="t"/>
                <a:pathLst>
                  <a:path extrusionOk="0" h="74550" w="71320">
                    <a:moveTo>
                      <a:pt x="71091" y="0"/>
                    </a:moveTo>
                    <a:lnTo>
                      <a:pt x="59679" y="11397"/>
                    </a:lnTo>
                    <a:lnTo>
                      <a:pt x="54895" y="11397"/>
                    </a:lnTo>
                    <a:lnTo>
                      <a:pt x="41015" y="25307"/>
                    </a:lnTo>
                    <a:lnTo>
                      <a:pt x="40954" y="25337"/>
                    </a:lnTo>
                    <a:lnTo>
                      <a:pt x="40954" y="42325"/>
                    </a:lnTo>
                    <a:lnTo>
                      <a:pt x="31767" y="51528"/>
                    </a:lnTo>
                    <a:lnTo>
                      <a:pt x="31721" y="51574"/>
                    </a:lnTo>
                    <a:lnTo>
                      <a:pt x="31721" y="59237"/>
                    </a:lnTo>
                    <a:lnTo>
                      <a:pt x="22824" y="68135"/>
                    </a:lnTo>
                    <a:lnTo>
                      <a:pt x="6186" y="68135"/>
                    </a:lnTo>
                    <a:lnTo>
                      <a:pt x="0" y="74321"/>
                    </a:lnTo>
                    <a:lnTo>
                      <a:pt x="229" y="74549"/>
                    </a:lnTo>
                    <a:lnTo>
                      <a:pt x="6323" y="68455"/>
                    </a:lnTo>
                    <a:lnTo>
                      <a:pt x="22945" y="68455"/>
                    </a:lnTo>
                    <a:lnTo>
                      <a:pt x="31980" y="59420"/>
                    </a:lnTo>
                    <a:lnTo>
                      <a:pt x="32026" y="59374"/>
                    </a:lnTo>
                    <a:lnTo>
                      <a:pt x="32026" y="51695"/>
                    </a:lnTo>
                    <a:lnTo>
                      <a:pt x="41229" y="42508"/>
                    </a:lnTo>
                    <a:lnTo>
                      <a:pt x="41259" y="42463"/>
                    </a:lnTo>
                    <a:lnTo>
                      <a:pt x="41259" y="25475"/>
                    </a:lnTo>
                    <a:lnTo>
                      <a:pt x="55032" y="11732"/>
                    </a:lnTo>
                    <a:lnTo>
                      <a:pt x="59786" y="11732"/>
                    </a:lnTo>
                    <a:lnTo>
                      <a:pt x="71320" y="213"/>
                    </a:lnTo>
                    <a:lnTo>
                      <a:pt x="7109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3" name="Google Shape;933;p22"/>
              <p:cNvSpPr/>
              <p:nvPr/>
            </p:nvSpPr>
            <p:spPr>
              <a:xfrm>
                <a:off x="3851189" y="1072525"/>
                <a:ext cx="3153315" cy="5119205"/>
              </a:xfrm>
              <a:custGeom>
                <a:rect b="b" l="l" r="r" t="t"/>
                <a:pathLst>
                  <a:path extrusionOk="0" h="124813" w="76882">
                    <a:moveTo>
                      <a:pt x="76668" y="0"/>
                    </a:moveTo>
                    <a:lnTo>
                      <a:pt x="63260" y="13408"/>
                    </a:lnTo>
                    <a:cubicBezTo>
                      <a:pt x="62879" y="13789"/>
                      <a:pt x="62879" y="14398"/>
                      <a:pt x="63260" y="14779"/>
                    </a:cubicBezTo>
                    <a:lnTo>
                      <a:pt x="69857" y="21376"/>
                    </a:lnTo>
                    <a:cubicBezTo>
                      <a:pt x="70116" y="21620"/>
                      <a:pt x="70116" y="22046"/>
                      <a:pt x="69857" y="22305"/>
                    </a:cubicBezTo>
                    <a:lnTo>
                      <a:pt x="46546" y="45616"/>
                    </a:lnTo>
                    <a:cubicBezTo>
                      <a:pt x="46417" y="45738"/>
                      <a:pt x="46245" y="45799"/>
                      <a:pt x="46074" y="45799"/>
                    </a:cubicBezTo>
                    <a:cubicBezTo>
                      <a:pt x="45903" y="45799"/>
                      <a:pt x="45731" y="45738"/>
                      <a:pt x="45602" y="45616"/>
                    </a:cubicBezTo>
                    <a:lnTo>
                      <a:pt x="39020" y="39019"/>
                    </a:lnTo>
                    <a:cubicBezTo>
                      <a:pt x="38822" y="38836"/>
                      <a:pt x="38593" y="38745"/>
                      <a:pt x="38334" y="38745"/>
                    </a:cubicBezTo>
                    <a:cubicBezTo>
                      <a:pt x="38060" y="38745"/>
                      <a:pt x="37831" y="38836"/>
                      <a:pt x="37649" y="39019"/>
                    </a:cubicBezTo>
                    <a:lnTo>
                      <a:pt x="23357" y="53311"/>
                    </a:lnTo>
                    <a:cubicBezTo>
                      <a:pt x="22976" y="53691"/>
                      <a:pt x="22976" y="54301"/>
                      <a:pt x="23357" y="54682"/>
                    </a:cubicBezTo>
                    <a:lnTo>
                      <a:pt x="40833" y="72142"/>
                    </a:lnTo>
                    <a:cubicBezTo>
                      <a:pt x="40939" y="72279"/>
                      <a:pt x="41016" y="72432"/>
                      <a:pt x="41016" y="72614"/>
                    </a:cubicBezTo>
                    <a:cubicBezTo>
                      <a:pt x="41016" y="72812"/>
                      <a:pt x="40955" y="72965"/>
                      <a:pt x="40833" y="73102"/>
                    </a:cubicBezTo>
                    <a:lnTo>
                      <a:pt x="27090" y="86830"/>
                    </a:lnTo>
                    <a:cubicBezTo>
                      <a:pt x="26907" y="87028"/>
                      <a:pt x="26816" y="87256"/>
                      <a:pt x="26816" y="87515"/>
                    </a:cubicBezTo>
                    <a:lnTo>
                      <a:pt x="26816" y="96276"/>
                    </a:lnTo>
                    <a:cubicBezTo>
                      <a:pt x="26816" y="96459"/>
                      <a:pt x="26755" y="96611"/>
                      <a:pt x="26618" y="96748"/>
                    </a:cubicBezTo>
                    <a:lnTo>
                      <a:pt x="13225" y="110140"/>
                    </a:lnTo>
                    <a:cubicBezTo>
                      <a:pt x="13103" y="110270"/>
                      <a:pt x="12940" y="110335"/>
                      <a:pt x="12772" y="110335"/>
                    </a:cubicBezTo>
                    <a:cubicBezTo>
                      <a:pt x="12604" y="110335"/>
                      <a:pt x="12433" y="110270"/>
                      <a:pt x="12296" y="110140"/>
                    </a:cubicBezTo>
                    <a:lnTo>
                      <a:pt x="7618" y="105448"/>
                    </a:lnTo>
                    <a:cubicBezTo>
                      <a:pt x="7428" y="105257"/>
                      <a:pt x="7180" y="105162"/>
                      <a:pt x="6933" y="105162"/>
                    </a:cubicBezTo>
                    <a:cubicBezTo>
                      <a:pt x="6685" y="105162"/>
                      <a:pt x="6438" y="105257"/>
                      <a:pt x="6247" y="105448"/>
                    </a:cubicBezTo>
                    <a:lnTo>
                      <a:pt x="381" y="111314"/>
                    </a:lnTo>
                    <a:cubicBezTo>
                      <a:pt x="1" y="111695"/>
                      <a:pt x="1" y="112304"/>
                      <a:pt x="381" y="112685"/>
                    </a:cubicBezTo>
                    <a:lnTo>
                      <a:pt x="5059" y="117378"/>
                    </a:lnTo>
                    <a:cubicBezTo>
                      <a:pt x="5181" y="117515"/>
                      <a:pt x="5257" y="117667"/>
                      <a:pt x="5257" y="117850"/>
                    </a:cubicBezTo>
                    <a:cubicBezTo>
                      <a:pt x="5257" y="118048"/>
                      <a:pt x="5196" y="118200"/>
                      <a:pt x="5059" y="118322"/>
                    </a:cubicBezTo>
                    <a:lnTo>
                      <a:pt x="3231" y="120150"/>
                    </a:lnTo>
                    <a:cubicBezTo>
                      <a:pt x="2850" y="120531"/>
                      <a:pt x="2850" y="121141"/>
                      <a:pt x="3231" y="121522"/>
                    </a:cubicBezTo>
                    <a:lnTo>
                      <a:pt x="5059" y="123365"/>
                    </a:lnTo>
                    <a:cubicBezTo>
                      <a:pt x="5333" y="123609"/>
                      <a:pt x="5333" y="124020"/>
                      <a:pt x="5059" y="124295"/>
                    </a:cubicBezTo>
                    <a:cubicBezTo>
                      <a:pt x="4914" y="124432"/>
                      <a:pt x="4754" y="124489"/>
                      <a:pt x="4602" y="124489"/>
                    </a:cubicBezTo>
                    <a:cubicBezTo>
                      <a:pt x="4449" y="124489"/>
                      <a:pt x="4305" y="124432"/>
                      <a:pt x="4190" y="124340"/>
                    </a:cubicBezTo>
                    <a:cubicBezTo>
                      <a:pt x="3962" y="124173"/>
                      <a:pt x="3825" y="123838"/>
                      <a:pt x="4038" y="123487"/>
                    </a:cubicBezTo>
                    <a:lnTo>
                      <a:pt x="3764" y="123335"/>
                    </a:lnTo>
                    <a:lnTo>
                      <a:pt x="3764" y="123335"/>
                    </a:lnTo>
                    <a:cubicBezTo>
                      <a:pt x="3459" y="123838"/>
                      <a:pt x="3672" y="124356"/>
                      <a:pt x="3992" y="124599"/>
                    </a:cubicBezTo>
                    <a:cubicBezTo>
                      <a:pt x="4175" y="124736"/>
                      <a:pt x="4373" y="124813"/>
                      <a:pt x="4602" y="124813"/>
                    </a:cubicBezTo>
                    <a:cubicBezTo>
                      <a:pt x="4830" y="124813"/>
                      <a:pt x="5059" y="124736"/>
                      <a:pt x="5272" y="124477"/>
                    </a:cubicBezTo>
                    <a:cubicBezTo>
                      <a:pt x="5455" y="124295"/>
                      <a:pt x="5562" y="124066"/>
                      <a:pt x="5562" y="123792"/>
                    </a:cubicBezTo>
                    <a:cubicBezTo>
                      <a:pt x="5562" y="123533"/>
                      <a:pt x="5455" y="123304"/>
                      <a:pt x="5272" y="123106"/>
                    </a:cubicBezTo>
                    <a:lnTo>
                      <a:pt x="3444" y="121278"/>
                    </a:lnTo>
                    <a:cubicBezTo>
                      <a:pt x="3170" y="121034"/>
                      <a:pt x="3170" y="120623"/>
                      <a:pt x="3444" y="120349"/>
                    </a:cubicBezTo>
                    <a:lnTo>
                      <a:pt x="5272" y="118520"/>
                    </a:lnTo>
                    <a:cubicBezTo>
                      <a:pt x="5455" y="118337"/>
                      <a:pt x="5562" y="118094"/>
                      <a:pt x="5562" y="117835"/>
                    </a:cubicBezTo>
                    <a:cubicBezTo>
                      <a:pt x="5562" y="117576"/>
                      <a:pt x="5455" y="117332"/>
                      <a:pt x="5272" y="117149"/>
                    </a:cubicBezTo>
                    <a:lnTo>
                      <a:pt x="579" y="112456"/>
                    </a:lnTo>
                    <a:cubicBezTo>
                      <a:pt x="320" y="112213"/>
                      <a:pt x="320" y="111801"/>
                      <a:pt x="579" y="111527"/>
                    </a:cubicBezTo>
                    <a:lnTo>
                      <a:pt x="6445" y="105661"/>
                    </a:lnTo>
                    <a:cubicBezTo>
                      <a:pt x="6575" y="105532"/>
                      <a:pt x="6742" y="105467"/>
                      <a:pt x="6912" y="105467"/>
                    </a:cubicBezTo>
                    <a:cubicBezTo>
                      <a:pt x="7081" y="105467"/>
                      <a:pt x="7253" y="105532"/>
                      <a:pt x="7390" y="105661"/>
                    </a:cubicBezTo>
                    <a:lnTo>
                      <a:pt x="12067" y="110354"/>
                    </a:lnTo>
                    <a:cubicBezTo>
                      <a:pt x="12265" y="110537"/>
                      <a:pt x="12494" y="110643"/>
                      <a:pt x="12753" y="110643"/>
                    </a:cubicBezTo>
                    <a:cubicBezTo>
                      <a:pt x="13027" y="110643"/>
                      <a:pt x="13256" y="110537"/>
                      <a:pt x="13439" y="110354"/>
                    </a:cubicBezTo>
                    <a:lnTo>
                      <a:pt x="26831" y="96961"/>
                    </a:lnTo>
                    <a:cubicBezTo>
                      <a:pt x="27014" y="96779"/>
                      <a:pt x="27120" y="96550"/>
                      <a:pt x="27120" y="96276"/>
                    </a:cubicBezTo>
                    <a:lnTo>
                      <a:pt x="27120" y="87469"/>
                    </a:lnTo>
                    <a:cubicBezTo>
                      <a:pt x="27120" y="87287"/>
                      <a:pt x="27166" y="87134"/>
                      <a:pt x="27303" y="86997"/>
                    </a:cubicBezTo>
                    <a:lnTo>
                      <a:pt x="41031" y="73270"/>
                    </a:lnTo>
                    <a:cubicBezTo>
                      <a:pt x="41412" y="72889"/>
                      <a:pt x="41412" y="72279"/>
                      <a:pt x="41031" y="71898"/>
                    </a:cubicBezTo>
                    <a:lnTo>
                      <a:pt x="23571" y="54438"/>
                    </a:lnTo>
                    <a:cubicBezTo>
                      <a:pt x="23312" y="54194"/>
                      <a:pt x="23312" y="53768"/>
                      <a:pt x="23571" y="53509"/>
                    </a:cubicBezTo>
                    <a:lnTo>
                      <a:pt x="37862" y="39217"/>
                    </a:lnTo>
                    <a:cubicBezTo>
                      <a:pt x="37984" y="39095"/>
                      <a:pt x="38155" y="39035"/>
                      <a:pt x="38327" y="39035"/>
                    </a:cubicBezTo>
                    <a:cubicBezTo>
                      <a:pt x="38498" y="39035"/>
                      <a:pt x="38669" y="39095"/>
                      <a:pt x="38791" y="39217"/>
                    </a:cubicBezTo>
                    <a:lnTo>
                      <a:pt x="45373" y="45830"/>
                    </a:lnTo>
                    <a:cubicBezTo>
                      <a:pt x="45571" y="46013"/>
                      <a:pt x="45800" y="46119"/>
                      <a:pt x="46059" y="46119"/>
                    </a:cubicBezTo>
                    <a:cubicBezTo>
                      <a:pt x="46333" y="46119"/>
                      <a:pt x="46562" y="46013"/>
                      <a:pt x="46744" y="45830"/>
                    </a:cubicBezTo>
                    <a:lnTo>
                      <a:pt x="70055" y="22519"/>
                    </a:lnTo>
                    <a:cubicBezTo>
                      <a:pt x="70436" y="22138"/>
                      <a:pt x="70436" y="21528"/>
                      <a:pt x="70055" y="21148"/>
                    </a:cubicBezTo>
                    <a:lnTo>
                      <a:pt x="63473" y="14550"/>
                    </a:lnTo>
                    <a:cubicBezTo>
                      <a:pt x="63199" y="14307"/>
                      <a:pt x="63199" y="13895"/>
                      <a:pt x="63473" y="13621"/>
                    </a:cubicBezTo>
                    <a:lnTo>
                      <a:pt x="76881" y="213"/>
                    </a:lnTo>
                    <a:lnTo>
                      <a:pt x="7666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34" name="Google Shape;934;p22"/>
            <p:cNvGrpSpPr/>
            <p:nvPr/>
          </p:nvGrpSpPr>
          <p:grpSpPr>
            <a:xfrm>
              <a:off x="-272968" y="261330"/>
              <a:ext cx="799446" cy="546640"/>
              <a:chOff x="39722" y="4349021"/>
              <a:chExt cx="1061964" cy="726143"/>
            </a:xfrm>
          </p:grpSpPr>
          <p:grpSp>
            <p:nvGrpSpPr>
              <p:cNvPr id="935" name="Google Shape;935;p22"/>
              <p:cNvGrpSpPr/>
              <p:nvPr/>
            </p:nvGrpSpPr>
            <p:grpSpPr>
              <a:xfrm rot="2700000">
                <a:off x="140502" y="4460924"/>
                <a:ext cx="524584" cy="502337"/>
                <a:chOff x="1189791" y="-1767331"/>
                <a:chExt cx="904284" cy="865933"/>
              </a:xfrm>
            </p:grpSpPr>
            <p:sp>
              <p:nvSpPr>
                <p:cNvPr id="936" name="Google Shape;936;p22"/>
                <p:cNvSpPr/>
                <p:nvPr/>
              </p:nvSpPr>
              <p:spPr>
                <a:xfrm>
                  <a:off x="1189791" y="-1767331"/>
                  <a:ext cx="904284" cy="865933"/>
                </a:xfrm>
                <a:custGeom>
                  <a:rect b="b" l="l" r="r" t="t"/>
                  <a:pathLst>
                    <a:path extrusionOk="0" h="35337" w="36902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9900FF">
                        <a:alpha val="28627"/>
                      </a:srgbClr>
                    </a:gs>
                  </a:gsLst>
                  <a:path path="circle">
                    <a:fillToRect b="100%" r="100%"/>
                  </a:path>
                  <a:tileRect l="-100%" t="-100%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937" name="Google Shape;937;p22"/>
                <p:cNvGrpSpPr/>
                <p:nvPr/>
              </p:nvGrpSpPr>
              <p:grpSpPr>
                <a:xfrm>
                  <a:off x="1232795" y="-1740829"/>
                  <a:ext cx="717621" cy="717392"/>
                  <a:chOff x="1483457" y="3953671"/>
                  <a:chExt cx="717621" cy="717392"/>
                </a:xfrm>
              </p:grpSpPr>
              <p:sp>
                <p:nvSpPr>
                  <p:cNvPr id="938" name="Google Shape;938;p22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39" name="Google Shape;939;p22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40" name="Google Shape;940;p22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41" name="Google Shape;941;p22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42" name="Google Shape;942;p22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943" name="Google Shape;943;p22"/>
              <p:cNvSpPr/>
              <p:nvPr/>
            </p:nvSpPr>
            <p:spPr>
              <a:xfrm rot="-2700000">
                <a:off x="542534" y="4469276"/>
                <a:ext cx="492898" cy="391560"/>
              </a:xfrm>
              <a:custGeom>
                <a:rect b="b" l="l" r="r" t="t"/>
                <a:pathLst>
                  <a:path extrusionOk="0" h="35440" w="44612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44" name="Google Shape;944;p22"/>
          <p:cNvGrpSpPr/>
          <p:nvPr/>
        </p:nvGrpSpPr>
        <p:grpSpPr>
          <a:xfrm>
            <a:off x="-224248" y="3297090"/>
            <a:ext cx="605804" cy="2417785"/>
            <a:chOff x="-224248" y="3297090"/>
            <a:chExt cx="605804" cy="2417785"/>
          </a:xfrm>
        </p:grpSpPr>
        <p:grpSp>
          <p:nvGrpSpPr>
            <p:cNvPr id="945" name="Google Shape;945;p22"/>
            <p:cNvGrpSpPr/>
            <p:nvPr/>
          </p:nvGrpSpPr>
          <p:grpSpPr>
            <a:xfrm>
              <a:off x="143770" y="3630885"/>
              <a:ext cx="237785" cy="2083990"/>
              <a:chOff x="1040050" y="3812126"/>
              <a:chExt cx="208200" cy="1824700"/>
            </a:xfrm>
          </p:grpSpPr>
          <p:sp>
            <p:nvSpPr>
              <p:cNvPr id="946" name="Google Shape;946;p22"/>
              <p:cNvSpPr/>
              <p:nvPr/>
            </p:nvSpPr>
            <p:spPr>
              <a:xfrm>
                <a:off x="1040050" y="3812126"/>
                <a:ext cx="12550" cy="1824700"/>
              </a:xfrm>
              <a:custGeom>
                <a:rect b="b" l="l" r="r" t="t"/>
                <a:pathLst>
                  <a:path extrusionOk="0" h="27731" w="306">
                    <a:moveTo>
                      <a:pt x="1" y="1"/>
                    </a:moveTo>
                    <a:lnTo>
                      <a:pt x="1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46820"/>
                    </a:srgbClr>
                  </a:gs>
                  <a:gs pos="100000">
                    <a:srgbClr val="FFFFFF">
                      <a:alpha val="0"/>
                      <a:alpha val="4682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7" name="Google Shape;947;p22"/>
              <p:cNvSpPr/>
              <p:nvPr/>
            </p:nvSpPr>
            <p:spPr>
              <a:xfrm>
                <a:off x="1235741" y="3812126"/>
                <a:ext cx="12509" cy="1824700"/>
              </a:xfrm>
              <a:custGeom>
                <a:rect b="b" l="l" r="r" t="t"/>
                <a:pathLst>
                  <a:path extrusionOk="0" h="27731" w="305">
                    <a:moveTo>
                      <a:pt x="0" y="1"/>
                    </a:moveTo>
                    <a:lnTo>
                      <a:pt x="0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48" name="Google Shape;948;p22"/>
            <p:cNvGrpSpPr/>
            <p:nvPr/>
          </p:nvGrpSpPr>
          <p:grpSpPr>
            <a:xfrm rot="10800000">
              <a:off x="-224248" y="3297090"/>
              <a:ext cx="439200" cy="439100"/>
              <a:chOff x="1101075" y="2142375"/>
              <a:chExt cx="439200" cy="439100"/>
            </a:xfrm>
          </p:grpSpPr>
          <p:sp>
            <p:nvSpPr>
              <p:cNvPr id="949" name="Google Shape;949;p22"/>
              <p:cNvSpPr/>
              <p:nvPr/>
            </p:nvSpPr>
            <p:spPr>
              <a:xfrm>
                <a:off x="1101075" y="2142375"/>
                <a:ext cx="439200" cy="439100"/>
              </a:xfrm>
              <a:custGeom>
                <a:rect b="b" l="l" r="r" t="t"/>
                <a:pathLst>
                  <a:path extrusionOk="0" h="17564" w="17568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0" name="Google Shape;950;p22"/>
              <p:cNvSpPr/>
              <p:nvPr/>
            </p:nvSpPr>
            <p:spPr>
              <a:xfrm>
                <a:off x="1189450" y="2242350"/>
                <a:ext cx="262850" cy="239700"/>
              </a:xfrm>
              <a:custGeom>
                <a:rect b="b" l="l" r="r" t="t"/>
                <a:pathLst>
                  <a:path extrusionOk="0" h="9588" w="10514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51" name="Google Shape;951;p22"/>
          <p:cNvGrpSpPr/>
          <p:nvPr/>
        </p:nvGrpSpPr>
        <p:grpSpPr>
          <a:xfrm>
            <a:off x="3585480" y="-1456810"/>
            <a:ext cx="3681465" cy="2759625"/>
            <a:chOff x="3585480" y="-1380610"/>
            <a:chExt cx="3681465" cy="2759625"/>
          </a:xfrm>
        </p:grpSpPr>
        <p:pic>
          <p:nvPicPr>
            <p:cNvPr id="952" name="Google Shape;952;p22"/>
            <p:cNvPicPr preferRelativeResize="0"/>
            <p:nvPr/>
          </p:nvPicPr>
          <p:blipFill rotWithShape="1">
            <a:blip r:embed="rId2">
              <a:alphaModFix/>
            </a:blip>
            <a:srcRect b="26177" l="16960" r="7121" t="24718"/>
            <a:stretch/>
          </p:blipFill>
          <p:spPr>
            <a:xfrm flipH="1" rot="10800000">
              <a:off x="3585480" y="-1380610"/>
              <a:ext cx="3615750" cy="27596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53" name="Google Shape;953;p22"/>
            <p:cNvGrpSpPr/>
            <p:nvPr/>
          </p:nvGrpSpPr>
          <p:grpSpPr>
            <a:xfrm>
              <a:off x="6590156" y="-232440"/>
              <a:ext cx="676790" cy="462843"/>
              <a:chOff x="39722" y="4349021"/>
              <a:chExt cx="1061964" cy="726143"/>
            </a:xfrm>
          </p:grpSpPr>
          <p:grpSp>
            <p:nvGrpSpPr>
              <p:cNvPr id="954" name="Google Shape;954;p22"/>
              <p:cNvGrpSpPr/>
              <p:nvPr/>
            </p:nvGrpSpPr>
            <p:grpSpPr>
              <a:xfrm rot="2700000">
                <a:off x="140502" y="4460924"/>
                <a:ext cx="524584" cy="502337"/>
                <a:chOff x="1189791" y="-1767331"/>
                <a:chExt cx="904284" cy="865933"/>
              </a:xfrm>
            </p:grpSpPr>
            <p:sp>
              <p:nvSpPr>
                <p:cNvPr id="955" name="Google Shape;955;p22"/>
                <p:cNvSpPr/>
                <p:nvPr/>
              </p:nvSpPr>
              <p:spPr>
                <a:xfrm>
                  <a:off x="1189791" y="-1767331"/>
                  <a:ext cx="904284" cy="865933"/>
                </a:xfrm>
                <a:custGeom>
                  <a:rect b="b" l="l" r="r" t="t"/>
                  <a:pathLst>
                    <a:path extrusionOk="0" h="35337" w="36902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9900FF">
                        <a:alpha val="28627"/>
                      </a:srgbClr>
                    </a:gs>
                  </a:gsLst>
                  <a:path path="circle">
                    <a:fillToRect b="100%" r="100%"/>
                  </a:path>
                  <a:tileRect l="-100%" t="-100%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956" name="Google Shape;956;p22"/>
                <p:cNvGrpSpPr/>
                <p:nvPr/>
              </p:nvGrpSpPr>
              <p:grpSpPr>
                <a:xfrm>
                  <a:off x="1232795" y="-1740829"/>
                  <a:ext cx="717621" cy="717392"/>
                  <a:chOff x="1483457" y="3953671"/>
                  <a:chExt cx="717621" cy="717392"/>
                </a:xfrm>
              </p:grpSpPr>
              <p:sp>
                <p:nvSpPr>
                  <p:cNvPr id="957" name="Google Shape;957;p22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58" name="Google Shape;958;p22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59" name="Google Shape;959;p22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60" name="Google Shape;960;p22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61" name="Google Shape;961;p22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962" name="Google Shape;962;p22"/>
              <p:cNvSpPr/>
              <p:nvPr/>
            </p:nvSpPr>
            <p:spPr>
              <a:xfrm rot="-2700000">
                <a:off x="542534" y="4469276"/>
                <a:ext cx="492898" cy="391560"/>
              </a:xfrm>
              <a:custGeom>
                <a:rect b="b" l="l" r="r" t="t"/>
                <a:pathLst>
                  <a:path extrusionOk="0" h="35440" w="44612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63" name="Google Shape;963;p22"/>
            <p:cNvGrpSpPr/>
            <p:nvPr/>
          </p:nvGrpSpPr>
          <p:grpSpPr>
            <a:xfrm>
              <a:off x="6003005" y="-274104"/>
              <a:ext cx="799446" cy="546640"/>
              <a:chOff x="39722" y="4349021"/>
              <a:chExt cx="1061964" cy="726143"/>
            </a:xfrm>
          </p:grpSpPr>
          <p:grpSp>
            <p:nvGrpSpPr>
              <p:cNvPr id="964" name="Google Shape;964;p22"/>
              <p:cNvGrpSpPr/>
              <p:nvPr/>
            </p:nvGrpSpPr>
            <p:grpSpPr>
              <a:xfrm rot="2700000">
                <a:off x="140502" y="4460924"/>
                <a:ext cx="524584" cy="502337"/>
                <a:chOff x="1189791" y="-1767331"/>
                <a:chExt cx="904284" cy="865933"/>
              </a:xfrm>
            </p:grpSpPr>
            <p:sp>
              <p:nvSpPr>
                <p:cNvPr id="965" name="Google Shape;965;p22"/>
                <p:cNvSpPr/>
                <p:nvPr/>
              </p:nvSpPr>
              <p:spPr>
                <a:xfrm>
                  <a:off x="1189791" y="-1767331"/>
                  <a:ext cx="904284" cy="865933"/>
                </a:xfrm>
                <a:custGeom>
                  <a:rect b="b" l="l" r="r" t="t"/>
                  <a:pathLst>
                    <a:path extrusionOk="0" h="35337" w="36902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9900FF">
                        <a:alpha val="28627"/>
                      </a:srgbClr>
                    </a:gs>
                  </a:gsLst>
                  <a:path path="circle">
                    <a:fillToRect b="100%" r="100%"/>
                  </a:path>
                  <a:tileRect l="-100%" t="-100%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966" name="Google Shape;966;p22"/>
                <p:cNvGrpSpPr/>
                <p:nvPr/>
              </p:nvGrpSpPr>
              <p:grpSpPr>
                <a:xfrm>
                  <a:off x="1232795" y="-1740829"/>
                  <a:ext cx="717621" cy="717392"/>
                  <a:chOff x="1483457" y="3953671"/>
                  <a:chExt cx="717621" cy="717392"/>
                </a:xfrm>
              </p:grpSpPr>
              <p:sp>
                <p:nvSpPr>
                  <p:cNvPr id="967" name="Google Shape;967;p22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68" name="Google Shape;968;p22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69" name="Google Shape;969;p22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70" name="Google Shape;970;p22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71" name="Google Shape;971;p22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972" name="Google Shape;972;p22"/>
              <p:cNvSpPr/>
              <p:nvPr/>
            </p:nvSpPr>
            <p:spPr>
              <a:xfrm rot="-2700000">
                <a:off x="542534" y="4469276"/>
                <a:ext cx="492898" cy="391560"/>
              </a:xfrm>
              <a:custGeom>
                <a:rect b="b" l="l" r="r" t="t"/>
                <a:pathLst>
                  <a:path extrusionOk="0" h="35440" w="44612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75" name="Google Shape;975;p23"/>
          <p:cNvSpPr txBox="1"/>
          <p:nvPr>
            <p:ph idx="1" type="subTitle"/>
          </p:nvPr>
        </p:nvSpPr>
        <p:spPr>
          <a:xfrm>
            <a:off x="713225" y="2041525"/>
            <a:ext cx="5578500" cy="6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76" name="Google Shape;976;p23"/>
          <p:cNvSpPr txBox="1"/>
          <p:nvPr>
            <p:ph idx="2" type="subTitle"/>
          </p:nvPr>
        </p:nvSpPr>
        <p:spPr>
          <a:xfrm>
            <a:off x="713225" y="3366650"/>
            <a:ext cx="55785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77" name="Google Shape;977;p23"/>
          <p:cNvSpPr txBox="1"/>
          <p:nvPr>
            <p:ph idx="3" type="subTitle"/>
          </p:nvPr>
        </p:nvSpPr>
        <p:spPr>
          <a:xfrm>
            <a:off x="713225" y="1679400"/>
            <a:ext cx="5578500" cy="4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0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978" name="Google Shape;978;p23"/>
          <p:cNvSpPr txBox="1"/>
          <p:nvPr>
            <p:ph idx="4" type="subTitle"/>
          </p:nvPr>
        </p:nvSpPr>
        <p:spPr>
          <a:xfrm>
            <a:off x="713225" y="3040550"/>
            <a:ext cx="5578500" cy="4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0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grpSp>
        <p:nvGrpSpPr>
          <p:cNvPr id="979" name="Google Shape;979;p23"/>
          <p:cNvGrpSpPr/>
          <p:nvPr/>
        </p:nvGrpSpPr>
        <p:grpSpPr>
          <a:xfrm flipH="1" rot="-5400000">
            <a:off x="6239121" y="1032770"/>
            <a:ext cx="5022035" cy="4764449"/>
            <a:chOff x="4571996" y="2268220"/>
            <a:chExt cx="5022035" cy="4764449"/>
          </a:xfrm>
        </p:grpSpPr>
        <p:pic>
          <p:nvPicPr>
            <p:cNvPr id="980" name="Google Shape;980;p23"/>
            <p:cNvPicPr preferRelativeResize="0"/>
            <p:nvPr/>
          </p:nvPicPr>
          <p:blipFill rotWithShape="1">
            <a:blip r:embed="rId2">
              <a:alphaModFix/>
            </a:blip>
            <a:srcRect b="26177" l="16960" r="7121" t="24718"/>
            <a:stretch/>
          </p:blipFill>
          <p:spPr>
            <a:xfrm flipH="1">
              <a:off x="5978271" y="3376950"/>
              <a:ext cx="3615750" cy="27596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81" name="Google Shape;981;p23"/>
            <p:cNvGrpSpPr/>
            <p:nvPr/>
          </p:nvGrpSpPr>
          <p:grpSpPr>
            <a:xfrm rot="10800000">
              <a:off x="4571996" y="2268220"/>
              <a:ext cx="5022035" cy="4764449"/>
              <a:chOff x="-494406" y="-1584825"/>
              <a:chExt cx="4397193" cy="4171657"/>
            </a:xfrm>
          </p:grpSpPr>
          <p:grpSp>
            <p:nvGrpSpPr>
              <p:cNvPr id="982" name="Google Shape;982;p23"/>
              <p:cNvGrpSpPr/>
              <p:nvPr/>
            </p:nvGrpSpPr>
            <p:grpSpPr>
              <a:xfrm>
                <a:off x="245875" y="-51824"/>
                <a:ext cx="208200" cy="1824700"/>
                <a:chOff x="1040050" y="3812126"/>
                <a:chExt cx="208200" cy="1824700"/>
              </a:xfrm>
            </p:grpSpPr>
            <p:sp>
              <p:nvSpPr>
                <p:cNvPr id="983" name="Google Shape;983;p23"/>
                <p:cNvSpPr/>
                <p:nvPr/>
              </p:nvSpPr>
              <p:spPr>
                <a:xfrm>
                  <a:off x="1040050" y="3812126"/>
                  <a:ext cx="12550" cy="1824700"/>
                </a:xfrm>
                <a:custGeom>
                  <a:rect b="b" l="l" r="r" t="t"/>
                  <a:pathLst>
                    <a:path extrusionOk="0" h="27731" w="306">
                      <a:moveTo>
                        <a:pt x="1" y="1"/>
                      </a:moveTo>
                      <a:lnTo>
                        <a:pt x="1" y="27730"/>
                      </a:lnTo>
                      <a:lnTo>
                        <a:pt x="305" y="27730"/>
                      </a:lnTo>
                      <a:lnTo>
                        <a:pt x="305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path path="circle">
                    <a:fillToRect b="50%" l="50%" r="50%" t="50%"/>
                  </a:path>
                  <a:tileRect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4" name="Google Shape;984;p23"/>
                <p:cNvSpPr/>
                <p:nvPr/>
              </p:nvSpPr>
              <p:spPr>
                <a:xfrm>
                  <a:off x="1235741" y="3812126"/>
                  <a:ext cx="12509" cy="1824700"/>
                </a:xfrm>
                <a:custGeom>
                  <a:rect b="b" l="l" r="r" t="t"/>
                  <a:pathLst>
                    <a:path extrusionOk="0" h="27731" w="305">
                      <a:moveTo>
                        <a:pt x="0" y="1"/>
                      </a:moveTo>
                      <a:lnTo>
                        <a:pt x="0" y="27730"/>
                      </a:lnTo>
                      <a:lnTo>
                        <a:pt x="305" y="27730"/>
                      </a:lnTo>
                      <a:lnTo>
                        <a:pt x="305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85" name="Google Shape;985;p23"/>
              <p:cNvGrpSpPr/>
              <p:nvPr/>
            </p:nvGrpSpPr>
            <p:grpSpPr>
              <a:xfrm rot="-8100000">
                <a:off x="540898" y="-1172741"/>
                <a:ext cx="2552124" cy="3347490"/>
                <a:chOff x="2976325" y="908175"/>
                <a:chExt cx="4028179" cy="5283555"/>
              </a:xfrm>
            </p:grpSpPr>
            <p:sp>
              <p:nvSpPr>
                <p:cNvPr id="986" name="Google Shape;986;p23"/>
                <p:cNvSpPr/>
                <p:nvPr/>
              </p:nvSpPr>
              <p:spPr>
                <a:xfrm>
                  <a:off x="2976325" y="930036"/>
                  <a:ext cx="4006263" cy="4749291"/>
                </a:xfrm>
                <a:custGeom>
                  <a:rect b="b" l="l" r="r" t="t"/>
                  <a:pathLst>
                    <a:path extrusionOk="0" h="115794" w="97678">
                      <a:moveTo>
                        <a:pt x="97449" y="0"/>
                      </a:moveTo>
                      <a:lnTo>
                        <a:pt x="76805" y="20645"/>
                      </a:lnTo>
                      <a:lnTo>
                        <a:pt x="76744" y="20691"/>
                      </a:lnTo>
                      <a:lnTo>
                        <a:pt x="76744" y="35927"/>
                      </a:lnTo>
                      <a:lnTo>
                        <a:pt x="63107" y="49563"/>
                      </a:lnTo>
                      <a:lnTo>
                        <a:pt x="63077" y="49608"/>
                      </a:lnTo>
                      <a:lnTo>
                        <a:pt x="63077" y="56571"/>
                      </a:lnTo>
                      <a:lnTo>
                        <a:pt x="61005" y="58659"/>
                      </a:lnTo>
                      <a:lnTo>
                        <a:pt x="61005" y="62407"/>
                      </a:lnTo>
                      <a:lnTo>
                        <a:pt x="52473" y="70939"/>
                      </a:lnTo>
                      <a:lnTo>
                        <a:pt x="52412" y="70969"/>
                      </a:lnTo>
                      <a:lnTo>
                        <a:pt x="52412" y="78541"/>
                      </a:lnTo>
                      <a:lnTo>
                        <a:pt x="46912" y="84057"/>
                      </a:lnTo>
                      <a:lnTo>
                        <a:pt x="46912" y="89633"/>
                      </a:lnTo>
                      <a:lnTo>
                        <a:pt x="33123" y="103406"/>
                      </a:lnTo>
                      <a:lnTo>
                        <a:pt x="12174" y="103406"/>
                      </a:lnTo>
                      <a:lnTo>
                        <a:pt x="0" y="115565"/>
                      </a:lnTo>
                      <a:lnTo>
                        <a:pt x="229" y="115793"/>
                      </a:lnTo>
                      <a:lnTo>
                        <a:pt x="12280" y="103711"/>
                      </a:lnTo>
                      <a:lnTo>
                        <a:pt x="33245" y="103711"/>
                      </a:lnTo>
                      <a:lnTo>
                        <a:pt x="47155" y="89801"/>
                      </a:lnTo>
                      <a:lnTo>
                        <a:pt x="47216" y="89770"/>
                      </a:lnTo>
                      <a:lnTo>
                        <a:pt x="47216" y="84179"/>
                      </a:lnTo>
                      <a:lnTo>
                        <a:pt x="52732" y="78663"/>
                      </a:lnTo>
                      <a:lnTo>
                        <a:pt x="52732" y="71106"/>
                      </a:lnTo>
                      <a:lnTo>
                        <a:pt x="61264" y="62574"/>
                      </a:lnTo>
                      <a:lnTo>
                        <a:pt x="61310" y="62513"/>
                      </a:lnTo>
                      <a:lnTo>
                        <a:pt x="61310" y="58780"/>
                      </a:lnTo>
                      <a:lnTo>
                        <a:pt x="63382" y="56708"/>
                      </a:lnTo>
                      <a:lnTo>
                        <a:pt x="63382" y="49730"/>
                      </a:lnTo>
                      <a:lnTo>
                        <a:pt x="77018" y="36109"/>
                      </a:lnTo>
                      <a:lnTo>
                        <a:pt x="77048" y="36064"/>
                      </a:lnTo>
                      <a:lnTo>
                        <a:pt x="77048" y="20828"/>
                      </a:lnTo>
                      <a:lnTo>
                        <a:pt x="97678" y="198"/>
                      </a:lnTo>
                      <a:lnTo>
                        <a:pt x="9744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7" name="Google Shape;987;p23"/>
                <p:cNvSpPr/>
                <p:nvPr/>
              </p:nvSpPr>
              <p:spPr>
                <a:xfrm>
                  <a:off x="3934943" y="908175"/>
                  <a:ext cx="2925190" cy="3057668"/>
                </a:xfrm>
                <a:custGeom>
                  <a:rect b="b" l="l" r="r" t="t"/>
                  <a:pathLst>
                    <a:path extrusionOk="0" h="74550" w="71320">
                      <a:moveTo>
                        <a:pt x="71091" y="0"/>
                      </a:moveTo>
                      <a:lnTo>
                        <a:pt x="59679" y="11397"/>
                      </a:lnTo>
                      <a:lnTo>
                        <a:pt x="54895" y="11397"/>
                      </a:lnTo>
                      <a:lnTo>
                        <a:pt x="41015" y="25307"/>
                      </a:lnTo>
                      <a:lnTo>
                        <a:pt x="40954" y="25337"/>
                      </a:lnTo>
                      <a:lnTo>
                        <a:pt x="40954" y="42325"/>
                      </a:lnTo>
                      <a:lnTo>
                        <a:pt x="31767" y="51528"/>
                      </a:lnTo>
                      <a:lnTo>
                        <a:pt x="31721" y="51574"/>
                      </a:lnTo>
                      <a:lnTo>
                        <a:pt x="31721" y="59237"/>
                      </a:lnTo>
                      <a:lnTo>
                        <a:pt x="22824" y="68135"/>
                      </a:lnTo>
                      <a:lnTo>
                        <a:pt x="6186" y="68135"/>
                      </a:lnTo>
                      <a:lnTo>
                        <a:pt x="0" y="74321"/>
                      </a:lnTo>
                      <a:lnTo>
                        <a:pt x="229" y="74549"/>
                      </a:lnTo>
                      <a:lnTo>
                        <a:pt x="6323" y="68455"/>
                      </a:lnTo>
                      <a:lnTo>
                        <a:pt x="22945" y="68455"/>
                      </a:lnTo>
                      <a:lnTo>
                        <a:pt x="31980" y="59420"/>
                      </a:lnTo>
                      <a:lnTo>
                        <a:pt x="32026" y="59374"/>
                      </a:lnTo>
                      <a:lnTo>
                        <a:pt x="32026" y="51695"/>
                      </a:lnTo>
                      <a:lnTo>
                        <a:pt x="41229" y="42508"/>
                      </a:lnTo>
                      <a:lnTo>
                        <a:pt x="41259" y="42463"/>
                      </a:lnTo>
                      <a:lnTo>
                        <a:pt x="41259" y="25475"/>
                      </a:lnTo>
                      <a:lnTo>
                        <a:pt x="55032" y="11732"/>
                      </a:lnTo>
                      <a:lnTo>
                        <a:pt x="59786" y="11732"/>
                      </a:lnTo>
                      <a:lnTo>
                        <a:pt x="71320" y="213"/>
                      </a:lnTo>
                      <a:lnTo>
                        <a:pt x="71091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8" name="Google Shape;988;p23"/>
                <p:cNvSpPr/>
                <p:nvPr/>
              </p:nvSpPr>
              <p:spPr>
                <a:xfrm>
                  <a:off x="3851189" y="1072525"/>
                  <a:ext cx="3153315" cy="5119205"/>
                </a:xfrm>
                <a:custGeom>
                  <a:rect b="b" l="l" r="r" t="t"/>
                  <a:pathLst>
                    <a:path extrusionOk="0" h="124813" w="76882">
                      <a:moveTo>
                        <a:pt x="76668" y="0"/>
                      </a:moveTo>
                      <a:lnTo>
                        <a:pt x="63260" y="13408"/>
                      </a:lnTo>
                      <a:cubicBezTo>
                        <a:pt x="62879" y="13789"/>
                        <a:pt x="62879" y="14398"/>
                        <a:pt x="63260" y="14779"/>
                      </a:cubicBezTo>
                      <a:lnTo>
                        <a:pt x="69857" y="21376"/>
                      </a:lnTo>
                      <a:cubicBezTo>
                        <a:pt x="70116" y="21620"/>
                        <a:pt x="70116" y="22046"/>
                        <a:pt x="69857" y="22305"/>
                      </a:cubicBezTo>
                      <a:lnTo>
                        <a:pt x="46546" y="45616"/>
                      </a:lnTo>
                      <a:cubicBezTo>
                        <a:pt x="46417" y="45738"/>
                        <a:pt x="46245" y="45799"/>
                        <a:pt x="46074" y="45799"/>
                      </a:cubicBezTo>
                      <a:cubicBezTo>
                        <a:pt x="45903" y="45799"/>
                        <a:pt x="45731" y="45738"/>
                        <a:pt x="45602" y="45616"/>
                      </a:cubicBezTo>
                      <a:lnTo>
                        <a:pt x="39020" y="39019"/>
                      </a:lnTo>
                      <a:cubicBezTo>
                        <a:pt x="38822" y="38836"/>
                        <a:pt x="38593" y="38745"/>
                        <a:pt x="38334" y="38745"/>
                      </a:cubicBezTo>
                      <a:cubicBezTo>
                        <a:pt x="38060" y="38745"/>
                        <a:pt x="37831" y="38836"/>
                        <a:pt x="37649" y="39019"/>
                      </a:cubicBezTo>
                      <a:lnTo>
                        <a:pt x="23357" y="53311"/>
                      </a:lnTo>
                      <a:cubicBezTo>
                        <a:pt x="22976" y="53691"/>
                        <a:pt x="22976" y="54301"/>
                        <a:pt x="23357" y="54682"/>
                      </a:cubicBezTo>
                      <a:lnTo>
                        <a:pt x="40833" y="72142"/>
                      </a:lnTo>
                      <a:cubicBezTo>
                        <a:pt x="40939" y="72279"/>
                        <a:pt x="41016" y="72432"/>
                        <a:pt x="41016" y="72614"/>
                      </a:cubicBezTo>
                      <a:cubicBezTo>
                        <a:pt x="41016" y="72812"/>
                        <a:pt x="40955" y="72965"/>
                        <a:pt x="40833" y="73102"/>
                      </a:cubicBezTo>
                      <a:lnTo>
                        <a:pt x="27090" y="86830"/>
                      </a:lnTo>
                      <a:cubicBezTo>
                        <a:pt x="26907" y="87028"/>
                        <a:pt x="26816" y="87256"/>
                        <a:pt x="26816" y="87515"/>
                      </a:cubicBezTo>
                      <a:lnTo>
                        <a:pt x="26816" y="96276"/>
                      </a:lnTo>
                      <a:cubicBezTo>
                        <a:pt x="26816" y="96459"/>
                        <a:pt x="26755" y="96611"/>
                        <a:pt x="26618" y="96748"/>
                      </a:cubicBezTo>
                      <a:lnTo>
                        <a:pt x="13225" y="110140"/>
                      </a:lnTo>
                      <a:cubicBezTo>
                        <a:pt x="13103" y="110270"/>
                        <a:pt x="12940" y="110335"/>
                        <a:pt x="12772" y="110335"/>
                      </a:cubicBezTo>
                      <a:cubicBezTo>
                        <a:pt x="12604" y="110335"/>
                        <a:pt x="12433" y="110270"/>
                        <a:pt x="12296" y="110140"/>
                      </a:cubicBezTo>
                      <a:lnTo>
                        <a:pt x="7618" y="105448"/>
                      </a:lnTo>
                      <a:cubicBezTo>
                        <a:pt x="7428" y="105257"/>
                        <a:pt x="7180" y="105162"/>
                        <a:pt x="6933" y="105162"/>
                      </a:cubicBezTo>
                      <a:cubicBezTo>
                        <a:pt x="6685" y="105162"/>
                        <a:pt x="6438" y="105257"/>
                        <a:pt x="6247" y="105448"/>
                      </a:cubicBezTo>
                      <a:lnTo>
                        <a:pt x="381" y="111314"/>
                      </a:lnTo>
                      <a:cubicBezTo>
                        <a:pt x="1" y="111695"/>
                        <a:pt x="1" y="112304"/>
                        <a:pt x="381" y="112685"/>
                      </a:cubicBezTo>
                      <a:lnTo>
                        <a:pt x="5059" y="117378"/>
                      </a:lnTo>
                      <a:cubicBezTo>
                        <a:pt x="5181" y="117515"/>
                        <a:pt x="5257" y="117667"/>
                        <a:pt x="5257" y="117850"/>
                      </a:cubicBezTo>
                      <a:cubicBezTo>
                        <a:pt x="5257" y="118048"/>
                        <a:pt x="5196" y="118200"/>
                        <a:pt x="5059" y="118322"/>
                      </a:cubicBezTo>
                      <a:lnTo>
                        <a:pt x="3231" y="120150"/>
                      </a:lnTo>
                      <a:cubicBezTo>
                        <a:pt x="2850" y="120531"/>
                        <a:pt x="2850" y="121141"/>
                        <a:pt x="3231" y="121522"/>
                      </a:cubicBezTo>
                      <a:lnTo>
                        <a:pt x="5059" y="123365"/>
                      </a:lnTo>
                      <a:cubicBezTo>
                        <a:pt x="5333" y="123609"/>
                        <a:pt x="5333" y="124020"/>
                        <a:pt x="5059" y="124295"/>
                      </a:cubicBezTo>
                      <a:cubicBezTo>
                        <a:pt x="4914" y="124432"/>
                        <a:pt x="4754" y="124489"/>
                        <a:pt x="4602" y="124489"/>
                      </a:cubicBezTo>
                      <a:cubicBezTo>
                        <a:pt x="4449" y="124489"/>
                        <a:pt x="4305" y="124432"/>
                        <a:pt x="4190" y="124340"/>
                      </a:cubicBezTo>
                      <a:cubicBezTo>
                        <a:pt x="3962" y="124173"/>
                        <a:pt x="3825" y="123838"/>
                        <a:pt x="4038" y="123487"/>
                      </a:cubicBezTo>
                      <a:lnTo>
                        <a:pt x="3764" y="123335"/>
                      </a:lnTo>
                      <a:lnTo>
                        <a:pt x="3764" y="123335"/>
                      </a:lnTo>
                      <a:cubicBezTo>
                        <a:pt x="3459" y="123838"/>
                        <a:pt x="3672" y="124356"/>
                        <a:pt x="3992" y="124599"/>
                      </a:cubicBezTo>
                      <a:cubicBezTo>
                        <a:pt x="4175" y="124736"/>
                        <a:pt x="4373" y="124813"/>
                        <a:pt x="4602" y="124813"/>
                      </a:cubicBezTo>
                      <a:cubicBezTo>
                        <a:pt x="4830" y="124813"/>
                        <a:pt x="5059" y="124736"/>
                        <a:pt x="5272" y="124477"/>
                      </a:cubicBezTo>
                      <a:cubicBezTo>
                        <a:pt x="5455" y="124295"/>
                        <a:pt x="5562" y="124066"/>
                        <a:pt x="5562" y="123792"/>
                      </a:cubicBezTo>
                      <a:cubicBezTo>
                        <a:pt x="5562" y="123533"/>
                        <a:pt x="5455" y="123304"/>
                        <a:pt x="5272" y="123106"/>
                      </a:cubicBezTo>
                      <a:lnTo>
                        <a:pt x="3444" y="121278"/>
                      </a:lnTo>
                      <a:cubicBezTo>
                        <a:pt x="3170" y="121034"/>
                        <a:pt x="3170" y="120623"/>
                        <a:pt x="3444" y="120349"/>
                      </a:cubicBezTo>
                      <a:lnTo>
                        <a:pt x="5272" y="118520"/>
                      </a:lnTo>
                      <a:cubicBezTo>
                        <a:pt x="5455" y="118337"/>
                        <a:pt x="5562" y="118094"/>
                        <a:pt x="5562" y="117835"/>
                      </a:cubicBezTo>
                      <a:cubicBezTo>
                        <a:pt x="5562" y="117576"/>
                        <a:pt x="5455" y="117332"/>
                        <a:pt x="5272" y="117149"/>
                      </a:cubicBezTo>
                      <a:lnTo>
                        <a:pt x="579" y="112456"/>
                      </a:lnTo>
                      <a:cubicBezTo>
                        <a:pt x="320" y="112213"/>
                        <a:pt x="320" y="111801"/>
                        <a:pt x="579" y="111527"/>
                      </a:cubicBezTo>
                      <a:lnTo>
                        <a:pt x="6445" y="105661"/>
                      </a:lnTo>
                      <a:cubicBezTo>
                        <a:pt x="6575" y="105532"/>
                        <a:pt x="6742" y="105467"/>
                        <a:pt x="6912" y="105467"/>
                      </a:cubicBezTo>
                      <a:cubicBezTo>
                        <a:pt x="7081" y="105467"/>
                        <a:pt x="7253" y="105532"/>
                        <a:pt x="7390" y="105661"/>
                      </a:cubicBezTo>
                      <a:lnTo>
                        <a:pt x="12067" y="110354"/>
                      </a:lnTo>
                      <a:cubicBezTo>
                        <a:pt x="12265" y="110537"/>
                        <a:pt x="12494" y="110643"/>
                        <a:pt x="12753" y="110643"/>
                      </a:cubicBezTo>
                      <a:cubicBezTo>
                        <a:pt x="13027" y="110643"/>
                        <a:pt x="13256" y="110537"/>
                        <a:pt x="13439" y="110354"/>
                      </a:cubicBezTo>
                      <a:lnTo>
                        <a:pt x="26831" y="96961"/>
                      </a:lnTo>
                      <a:cubicBezTo>
                        <a:pt x="27014" y="96779"/>
                        <a:pt x="27120" y="96550"/>
                        <a:pt x="27120" y="96276"/>
                      </a:cubicBezTo>
                      <a:lnTo>
                        <a:pt x="27120" y="87469"/>
                      </a:lnTo>
                      <a:cubicBezTo>
                        <a:pt x="27120" y="87287"/>
                        <a:pt x="27166" y="87134"/>
                        <a:pt x="27303" y="86997"/>
                      </a:cubicBezTo>
                      <a:lnTo>
                        <a:pt x="41031" y="73270"/>
                      </a:lnTo>
                      <a:cubicBezTo>
                        <a:pt x="41412" y="72889"/>
                        <a:pt x="41412" y="72279"/>
                        <a:pt x="41031" y="71898"/>
                      </a:cubicBezTo>
                      <a:lnTo>
                        <a:pt x="23571" y="54438"/>
                      </a:lnTo>
                      <a:cubicBezTo>
                        <a:pt x="23312" y="54194"/>
                        <a:pt x="23312" y="53768"/>
                        <a:pt x="23571" y="53509"/>
                      </a:cubicBezTo>
                      <a:lnTo>
                        <a:pt x="37862" y="39217"/>
                      </a:lnTo>
                      <a:cubicBezTo>
                        <a:pt x="37984" y="39095"/>
                        <a:pt x="38155" y="39035"/>
                        <a:pt x="38327" y="39035"/>
                      </a:cubicBezTo>
                      <a:cubicBezTo>
                        <a:pt x="38498" y="39035"/>
                        <a:pt x="38669" y="39095"/>
                        <a:pt x="38791" y="39217"/>
                      </a:cubicBezTo>
                      <a:lnTo>
                        <a:pt x="45373" y="45830"/>
                      </a:lnTo>
                      <a:cubicBezTo>
                        <a:pt x="45571" y="46013"/>
                        <a:pt x="45800" y="46119"/>
                        <a:pt x="46059" y="46119"/>
                      </a:cubicBezTo>
                      <a:cubicBezTo>
                        <a:pt x="46333" y="46119"/>
                        <a:pt x="46562" y="46013"/>
                        <a:pt x="46744" y="45830"/>
                      </a:cubicBezTo>
                      <a:lnTo>
                        <a:pt x="70055" y="22519"/>
                      </a:lnTo>
                      <a:cubicBezTo>
                        <a:pt x="70436" y="22138"/>
                        <a:pt x="70436" y="21528"/>
                        <a:pt x="70055" y="21148"/>
                      </a:cubicBezTo>
                      <a:lnTo>
                        <a:pt x="63473" y="14550"/>
                      </a:lnTo>
                      <a:cubicBezTo>
                        <a:pt x="63199" y="14307"/>
                        <a:pt x="63199" y="13895"/>
                        <a:pt x="63473" y="13621"/>
                      </a:cubicBezTo>
                      <a:lnTo>
                        <a:pt x="76881" y="213"/>
                      </a:lnTo>
                      <a:lnTo>
                        <a:pt x="76668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78000">
                      <a:schemeClr val="lt1"/>
                    </a:gs>
                    <a:gs pos="100000">
                      <a:schemeClr val="lt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89" name="Google Shape;989;p23"/>
              <p:cNvGrpSpPr/>
              <p:nvPr/>
            </p:nvGrpSpPr>
            <p:grpSpPr>
              <a:xfrm>
                <a:off x="-1" y="621223"/>
                <a:ext cx="699940" cy="478601"/>
                <a:chOff x="39722" y="4349021"/>
                <a:chExt cx="1061964" cy="726143"/>
              </a:xfrm>
            </p:grpSpPr>
            <p:grpSp>
              <p:nvGrpSpPr>
                <p:cNvPr id="990" name="Google Shape;990;p23"/>
                <p:cNvGrpSpPr/>
                <p:nvPr/>
              </p:nvGrpSpPr>
              <p:grpSpPr>
                <a:xfrm rot="2700000">
                  <a:off x="140502" y="4460924"/>
                  <a:ext cx="524584" cy="502337"/>
                  <a:chOff x="1189791" y="-1767331"/>
                  <a:chExt cx="904284" cy="865933"/>
                </a:xfrm>
              </p:grpSpPr>
              <p:sp>
                <p:nvSpPr>
                  <p:cNvPr id="991" name="Google Shape;991;p23"/>
                  <p:cNvSpPr/>
                  <p:nvPr/>
                </p:nvSpPr>
                <p:spPr>
                  <a:xfrm>
                    <a:off x="1189791" y="-1767331"/>
                    <a:ext cx="904284" cy="865933"/>
                  </a:xfrm>
                  <a:custGeom>
                    <a:rect b="b" l="l" r="r" t="t"/>
                    <a:pathLst>
                      <a:path extrusionOk="0" h="35337" w="36902">
                        <a:moveTo>
                          <a:pt x="18449" y="1"/>
                        </a:moveTo>
                        <a:cubicBezTo>
                          <a:pt x="16409" y="1"/>
                          <a:pt x="14368" y="778"/>
                          <a:pt x="12814" y="2332"/>
                        </a:cubicBezTo>
                        <a:lnTo>
                          <a:pt x="3108" y="12037"/>
                        </a:lnTo>
                        <a:cubicBezTo>
                          <a:pt x="0" y="15145"/>
                          <a:pt x="0" y="20189"/>
                          <a:pt x="3108" y="23297"/>
                        </a:cubicBezTo>
                        <a:lnTo>
                          <a:pt x="12814" y="33017"/>
                        </a:lnTo>
                        <a:cubicBezTo>
                          <a:pt x="14368" y="34564"/>
                          <a:pt x="16405" y="35337"/>
                          <a:pt x="18443" y="35337"/>
                        </a:cubicBezTo>
                        <a:cubicBezTo>
                          <a:pt x="20481" y="35337"/>
                          <a:pt x="22519" y="34564"/>
                          <a:pt x="24073" y="33017"/>
                        </a:cubicBezTo>
                        <a:lnTo>
                          <a:pt x="33794" y="23297"/>
                        </a:lnTo>
                        <a:cubicBezTo>
                          <a:pt x="36902" y="20189"/>
                          <a:pt x="36902" y="15145"/>
                          <a:pt x="33794" y="12037"/>
                        </a:cubicBezTo>
                        <a:lnTo>
                          <a:pt x="24073" y="2332"/>
                        </a:lnTo>
                        <a:cubicBezTo>
                          <a:pt x="22527" y="778"/>
                          <a:pt x="20489" y="1"/>
                          <a:pt x="18449" y="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/>
                      </a:gs>
                      <a:gs pos="18000">
                        <a:schemeClr val="lt1"/>
                      </a:gs>
                      <a:gs pos="56000">
                        <a:srgbClr val="FFFFFF">
                          <a:alpha val="0"/>
                        </a:srgbClr>
                      </a:gs>
                      <a:gs pos="74000">
                        <a:schemeClr val="lt1"/>
                      </a:gs>
                      <a:gs pos="100000">
                        <a:srgbClr val="9900FF">
                          <a:alpha val="28627"/>
                        </a:srgbClr>
                      </a:gs>
                    </a:gsLst>
                    <a:path path="circle">
                      <a:fillToRect b="100%" r="100%"/>
                    </a:path>
                    <a:tileRect l="-100%" t="-100%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992" name="Google Shape;992;p23"/>
                  <p:cNvGrpSpPr/>
                  <p:nvPr/>
                </p:nvGrpSpPr>
                <p:grpSpPr>
                  <a:xfrm>
                    <a:off x="1232795" y="-1740829"/>
                    <a:ext cx="717621" cy="717392"/>
                    <a:chOff x="1483457" y="3953671"/>
                    <a:chExt cx="717621" cy="717392"/>
                  </a:xfrm>
                </p:grpSpPr>
                <p:sp>
                  <p:nvSpPr>
                    <p:cNvPr id="993" name="Google Shape;993;p23"/>
                    <p:cNvSpPr/>
                    <p:nvPr/>
                  </p:nvSpPr>
                  <p:spPr>
                    <a:xfrm>
                      <a:off x="1483457" y="4257265"/>
                      <a:ext cx="413799" cy="413799"/>
                    </a:xfrm>
                    <a:custGeom>
                      <a:rect b="b" l="l" r="r" t="t"/>
                      <a:pathLst>
                        <a:path extrusionOk="0" h="27121" w="27121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  <a:alpha val="46820"/>
                          </a:srgbClr>
                        </a:gs>
                        <a:gs pos="100000">
                          <a:srgbClr val="FFFFFF">
                            <a:alpha val="0"/>
                            <a:alpha val="46820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994" name="Google Shape;994;p23"/>
                    <p:cNvSpPr/>
                    <p:nvPr/>
                  </p:nvSpPr>
                  <p:spPr>
                    <a:xfrm>
                      <a:off x="1559470" y="4181481"/>
                      <a:ext cx="413799" cy="413799"/>
                    </a:xfrm>
                    <a:custGeom>
                      <a:rect b="b" l="l" r="r" t="t"/>
                      <a:pathLst>
                        <a:path extrusionOk="0" h="27121" w="27121">
                          <a:moveTo>
                            <a:pt x="366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  <a:alpha val="46820"/>
                          </a:srgbClr>
                        </a:gs>
                        <a:gs pos="100000">
                          <a:srgbClr val="FFFFFF">
                            <a:alpha val="0"/>
                            <a:alpha val="46820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995" name="Google Shape;995;p23"/>
                    <p:cNvSpPr/>
                    <p:nvPr/>
                  </p:nvSpPr>
                  <p:spPr>
                    <a:xfrm>
                      <a:off x="1635483" y="4105239"/>
                      <a:ext cx="413799" cy="413799"/>
                    </a:xfrm>
                    <a:custGeom>
                      <a:rect b="b" l="l" r="r" t="t"/>
                      <a:pathLst>
                        <a:path extrusionOk="0" h="27121" w="27121">
                          <a:moveTo>
                            <a:pt x="366" y="1"/>
                          </a:moveTo>
                          <a:lnTo>
                            <a:pt x="1" y="381"/>
                          </a:lnTo>
                          <a:lnTo>
                            <a:pt x="26740" y="27120"/>
                          </a:lnTo>
                          <a:lnTo>
                            <a:pt x="27121" y="26755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  <a:alpha val="46820"/>
                          </a:srgbClr>
                        </a:gs>
                        <a:gs pos="100000">
                          <a:srgbClr val="FFFFFF">
                            <a:alpha val="0"/>
                            <a:alpha val="46820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996" name="Google Shape;996;p23"/>
                    <p:cNvSpPr/>
                    <p:nvPr/>
                  </p:nvSpPr>
                  <p:spPr>
                    <a:xfrm>
                      <a:off x="1711267" y="4029455"/>
                      <a:ext cx="413799" cy="413799"/>
                    </a:xfrm>
                    <a:custGeom>
                      <a:rect b="b" l="l" r="r" t="t"/>
                      <a:pathLst>
                        <a:path extrusionOk="0" h="27121" w="27121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55" y="27121"/>
                          </a:lnTo>
                          <a:lnTo>
                            <a:pt x="27120" y="26755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  <a:alpha val="46820"/>
                          </a:srgbClr>
                        </a:gs>
                        <a:gs pos="100000">
                          <a:srgbClr val="FFFFFF">
                            <a:alpha val="0"/>
                            <a:alpha val="46820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997" name="Google Shape;997;p23"/>
                    <p:cNvSpPr/>
                    <p:nvPr/>
                  </p:nvSpPr>
                  <p:spPr>
                    <a:xfrm>
                      <a:off x="1787280" y="3953671"/>
                      <a:ext cx="413799" cy="413799"/>
                    </a:xfrm>
                    <a:custGeom>
                      <a:rect b="b" l="l" r="r" t="t"/>
                      <a:pathLst>
                        <a:path extrusionOk="0" h="27121" w="27121">
                          <a:moveTo>
                            <a:pt x="382" y="1"/>
                          </a:moveTo>
                          <a:lnTo>
                            <a:pt x="1" y="382"/>
                          </a:lnTo>
                          <a:lnTo>
                            <a:pt x="26740" y="27121"/>
                          </a:lnTo>
                          <a:lnTo>
                            <a:pt x="27121" y="26740"/>
                          </a:lnTo>
                          <a:lnTo>
                            <a:pt x="382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  <a:alpha val="46820"/>
                          </a:srgbClr>
                        </a:gs>
                        <a:gs pos="100000">
                          <a:srgbClr val="FFFFFF">
                            <a:alpha val="0"/>
                            <a:alpha val="46820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  <p:sp>
              <p:nvSpPr>
                <p:cNvPr id="998" name="Google Shape;998;p23"/>
                <p:cNvSpPr/>
                <p:nvPr/>
              </p:nvSpPr>
              <p:spPr>
                <a:xfrm rot="-2700000">
                  <a:off x="542534" y="4469276"/>
                  <a:ext cx="492898" cy="391560"/>
                </a:xfrm>
                <a:custGeom>
                  <a:rect b="b" l="l" r="r" t="t"/>
                  <a:pathLst>
                    <a:path extrusionOk="0" h="35440" w="44612">
                      <a:moveTo>
                        <a:pt x="40817" y="1"/>
                      </a:moveTo>
                      <a:lnTo>
                        <a:pt x="37420" y="3383"/>
                      </a:lnTo>
                      <a:lnTo>
                        <a:pt x="41213" y="7177"/>
                      </a:lnTo>
                      <a:lnTo>
                        <a:pt x="44611" y="3779"/>
                      </a:lnTo>
                      <a:lnTo>
                        <a:pt x="40817" y="1"/>
                      </a:lnTo>
                      <a:close/>
                      <a:moveTo>
                        <a:pt x="22184" y="4099"/>
                      </a:moveTo>
                      <a:lnTo>
                        <a:pt x="18801" y="7482"/>
                      </a:lnTo>
                      <a:lnTo>
                        <a:pt x="22595" y="11275"/>
                      </a:lnTo>
                      <a:lnTo>
                        <a:pt x="25978" y="7878"/>
                      </a:lnTo>
                      <a:lnTo>
                        <a:pt x="22184" y="4099"/>
                      </a:lnTo>
                      <a:close/>
                      <a:moveTo>
                        <a:pt x="15983" y="10300"/>
                      </a:moveTo>
                      <a:lnTo>
                        <a:pt x="12585" y="13698"/>
                      </a:lnTo>
                      <a:lnTo>
                        <a:pt x="16379" y="17476"/>
                      </a:lnTo>
                      <a:lnTo>
                        <a:pt x="19776" y="14094"/>
                      </a:lnTo>
                      <a:lnTo>
                        <a:pt x="15983" y="10300"/>
                      </a:lnTo>
                      <a:close/>
                      <a:moveTo>
                        <a:pt x="9431" y="16852"/>
                      </a:moveTo>
                      <a:lnTo>
                        <a:pt x="6034" y="20249"/>
                      </a:lnTo>
                      <a:lnTo>
                        <a:pt x="15190" y="29406"/>
                      </a:lnTo>
                      <a:lnTo>
                        <a:pt x="18588" y="26008"/>
                      </a:lnTo>
                      <a:lnTo>
                        <a:pt x="9431" y="16852"/>
                      </a:lnTo>
                      <a:close/>
                      <a:moveTo>
                        <a:pt x="3383" y="22885"/>
                      </a:moveTo>
                      <a:lnTo>
                        <a:pt x="0" y="26283"/>
                      </a:lnTo>
                      <a:lnTo>
                        <a:pt x="9157" y="35440"/>
                      </a:lnTo>
                      <a:lnTo>
                        <a:pt x="12555" y="32057"/>
                      </a:lnTo>
                      <a:lnTo>
                        <a:pt x="3383" y="2288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b="50%" l="50%" r="50%" t="50%"/>
                  </a:path>
                  <a:tileRect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99" name="Google Shape;999;p23"/>
              <p:cNvGrpSpPr/>
              <p:nvPr/>
            </p:nvGrpSpPr>
            <p:grpSpPr>
              <a:xfrm>
                <a:off x="955673" y="11"/>
                <a:ext cx="592576" cy="405260"/>
                <a:chOff x="39722" y="4349021"/>
                <a:chExt cx="1061964" cy="726143"/>
              </a:xfrm>
            </p:grpSpPr>
            <p:grpSp>
              <p:nvGrpSpPr>
                <p:cNvPr id="1000" name="Google Shape;1000;p23"/>
                <p:cNvGrpSpPr/>
                <p:nvPr/>
              </p:nvGrpSpPr>
              <p:grpSpPr>
                <a:xfrm rot="2700000">
                  <a:off x="140502" y="4460924"/>
                  <a:ext cx="524584" cy="502337"/>
                  <a:chOff x="1189791" y="-1767331"/>
                  <a:chExt cx="904284" cy="865933"/>
                </a:xfrm>
              </p:grpSpPr>
              <p:sp>
                <p:nvSpPr>
                  <p:cNvPr id="1001" name="Google Shape;1001;p23"/>
                  <p:cNvSpPr/>
                  <p:nvPr/>
                </p:nvSpPr>
                <p:spPr>
                  <a:xfrm>
                    <a:off x="1189791" y="-1767331"/>
                    <a:ext cx="904284" cy="865933"/>
                  </a:xfrm>
                  <a:custGeom>
                    <a:rect b="b" l="l" r="r" t="t"/>
                    <a:pathLst>
                      <a:path extrusionOk="0" h="35337" w="36902">
                        <a:moveTo>
                          <a:pt x="18449" y="1"/>
                        </a:moveTo>
                        <a:cubicBezTo>
                          <a:pt x="16409" y="1"/>
                          <a:pt x="14368" y="778"/>
                          <a:pt x="12814" y="2332"/>
                        </a:cubicBezTo>
                        <a:lnTo>
                          <a:pt x="3108" y="12037"/>
                        </a:lnTo>
                        <a:cubicBezTo>
                          <a:pt x="0" y="15145"/>
                          <a:pt x="0" y="20189"/>
                          <a:pt x="3108" y="23297"/>
                        </a:cubicBezTo>
                        <a:lnTo>
                          <a:pt x="12814" y="33017"/>
                        </a:lnTo>
                        <a:cubicBezTo>
                          <a:pt x="14368" y="34564"/>
                          <a:pt x="16405" y="35337"/>
                          <a:pt x="18443" y="35337"/>
                        </a:cubicBezTo>
                        <a:cubicBezTo>
                          <a:pt x="20481" y="35337"/>
                          <a:pt x="22519" y="34564"/>
                          <a:pt x="24073" y="33017"/>
                        </a:cubicBezTo>
                        <a:lnTo>
                          <a:pt x="33794" y="23297"/>
                        </a:lnTo>
                        <a:cubicBezTo>
                          <a:pt x="36902" y="20189"/>
                          <a:pt x="36902" y="15145"/>
                          <a:pt x="33794" y="12037"/>
                        </a:cubicBezTo>
                        <a:lnTo>
                          <a:pt x="24073" y="2332"/>
                        </a:lnTo>
                        <a:cubicBezTo>
                          <a:pt x="22527" y="778"/>
                          <a:pt x="20489" y="1"/>
                          <a:pt x="18449" y="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/>
                      </a:gs>
                      <a:gs pos="18000">
                        <a:schemeClr val="lt1"/>
                      </a:gs>
                      <a:gs pos="56000">
                        <a:srgbClr val="FFFFFF">
                          <a:alpha val="0"/>
                        </a:srgbClr>
                      </a:gs>
                      <a:gs pos="74000">
                        <a:schemeClr val="lt1"/>
                      </a:gs>
                      <a:gs pos="100000">
                        <a:srgbClr val="9900FF">
                          <a:alpha val="28627"/>
                        </a:srgbClr>
                      </a:gs>
                    </a:gsLst>
                    <a:path path="circle">
                      <a:fillToRect b="100%" r="100%"/>
                    </a:path>
                    <a:tileRect l="-100%" t="-100%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1002" name="Google Shape;1002;p23"/>
                  <p:cNvGrpSpPr/>
                  <p:nvPr/>
                </p:nvGrpSpPr>
                <p:grpSpPr>
                  <a:xfrm>
                    <a:off x="1232795" y="-1740829"/>
                    <a:ext cx="717621" cy="717392"/>
                    <a:chOff x="1483457" y="3953671"/>
                    <a:chExt cx="717621" cy="717392"/>
                  </a:xfrm>
                </p:grpSpPr>
                <p:sp>
                  <p:nvSpPr>
                    <p:cNvPr id="1003" name="Google Shape;1003;p23"/>
                    <p:cNvSpPr/>
                    <p:nvPr/>
                  </p:nvSpPr>
                  <p:spPr>
                    <a:xfrm>
                      <a:off x="1483457" y="4257265"/>
                      <a:ext cx="413799" cy="413799"/>
                    </a:xfrm>
                    <a:custGeom>
                      <a:rect b="b" l="l" r="r" t="t"/>
                      <a:pathLst>
                        <a:path extrusionOk="0" h="27121" w="27121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  <a:alpha val="46820"/>
                          </a:srgbClr>
                        </a:gs>
                        <a:gs pos="100000">
                          <a:srgbClr val="FFFFFF">
                            <a:alpha val="0"/>
                            <a:alpha val="46820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004" name="Google Shape;1004;p23"/>
                    <p:cNvSpPr/>
                    <p:nvPr/>
                  </p:nvSpPr>
                  <p:spPr>
                    <a:xfrm>
                      <a:off x="1559470" y="4181481"/>
                      <a:ext cx="413799" cy="413799"/>
                    </a:xfrm>
                    <a:custGeom>
                      <a:rect b="b" l="l" r="r" t="t"/>
                      <a:pathLst>
                        <a:path extrusionOk="0" h="27121" w="27121">
                          <a:moveTo>
                            <a:pt x="366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  <a:alpha val="46820"/>
                          </a:srgbClr>
                        </a:gs>
                        <a:gs pos="100000">
                          <a:srgbClr val="FFFFFF">
                            <a:alpha val="0"/>
                            <a:alpha val="46820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005" name="Google Shape;1005;p23"/>
                    <p:cNvSpPr/>
                    <p:nvPr/>
                  </p:nvSpPr>
                  <p:spPr>
                    <a:xfrm>
                      <a:off x="1635483" y="4105239"/>
                      <a:ext cx="413799" cy="413799"/>
                    </a:xfrm>
                    <a:custGeom>
                      <a:rect b="b" l="l" r="r" t="t"/>
                      <a:pathLst>
                        <a:path extrusionOk="0" h="27121" w="27121">
                          <a:moveTo>
                            <a:pt x="366" y="1"/>
                          </a:moveTo>
                          <a:lnTo>
                            <a:pt x="1" y="381"/>
                          </a:lnTo>
                          <a:lnTo>
                            <a:pt x="26740" y="27120"/>
                          </a:lnTo>
                          <a:lnTo>
                            <a:pt x="27121" y="26755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  <a:alpha val="46820"/>
                          </a:srgbClr>
                        </a:gs>
                        <a:gs pos="100000">
                          <a:srgbClr val="FFFFFF">
                            <a:alpha val="0"/>
                            <a:alpha val="46820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006" name="Google Shape;1006;p23"/>
                    <p:cNvSpPr/>
                    <p:nvPr/>
                  </p:nvSpPr>
                  <p:spPr>
                    <a:xfrm>
                      <a:off x="1711267" y="4029455"/>
                      <a:ext cx="413799" cy="413799"/>
                    </a:xfrm>
                    <a:custGeom>
                      <a:rect b="b" l="l" r="r" t="t"/>
                      <a:pathLst>
                        <a:path extrusionOk="0" h="27121" w="27121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55" y="27121"/>
                          </a:lnTo>
                          <a:lnTo>
                            <a:pt x="27120" y="26755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  <a:alpha val="46820"/>
                          </a:srgbClr>
                        </a:gs>
                        <a:gs pos="100000">
                          <a:srgbClr val="FFFFFF">
                            <a:alpha val="0"/>
                            <a:alpha val="46820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007" name="Google Shape;1007;p23"/>
                    <p:cNvSpPr/>
                    <p:nvPr/>
                  </p:nvSpPr>
                  <p:spPr>
                    <a:xfrm>
                      <a:off x="1787280" y="3953671"/>
                      <a:ext cx="413799" cy="413799"/>
                    </a:xfrm>
                    <a:custGeom>
                      <a:rect b="b" l="l" r="r" t="t"/>
                      <a:pathLst>
                        <a:path extrusionOk="0" h="27121" w="27121">
                          <a:moveTo>
                            <a:pt x="382" y="1"/>
                          </a:moveTo>
                          <a:lnTo>
                            <a:pt x="1" y="382"/>
                          </a:lnTo>
                          <a:lnTo>
                            <a:pt x="26740" y="27121"/>
                          </a:lnTo>
                          <a:lnTo>
                            <a:pt x="27121" y="26740"/>
                          </a:lnTo>
                          <a:lnTo>
                            <a:pt x="382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  <a:alpha val="46820"/>
                          </a:srgbClr>
                        </a:gs>
                        <a:gs pos="100000">
                          <a:srgbClr val="FFFFFF">
                            <a:alpha val="0"/>
                            <a:alpha val="46820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  <p:sp>
              <p:nvSpPr>
                <p:cNvPr id="1008" name="Google Shape;1008;p23"/>
                <p:cNvSpPr/>
                <p:nvPr/>
              </p:nvSpPr>
              <p:spPr>
                <a:xfrm rot="-2700000">
                  <a:off x="542534" y="4469276"/>
                  <a:ext cx="492898" cy="391560"/>
                </a:xfrm>
                <a:custGeom>
                  <a:rect b="b" l="l" r="r" t="t"/>
                  <a:pathLst>
                    <a:path extrusionOk="0" h="35440" w="44612">
                      <a:moveTo>
                        <a:pt x="40817" y="1"/>
                      </a:moveTo>
                      <a:lnTo>
                        <a:pt x="37420" y="3383"/>
                      </a:lnTo>
                      <a:lnTo>
                        <a:pt x="41213" y="7177"/>
                      </a:lnTo>
                      <a:lnTo>
                        <a:pt x="44611" y="3779"/>
                      </a:lnTo>
                      <a:lnTo>
                        <a:pt x="40817" y="1"/>
                      </a:lnTo>
                      <a:close/>
                      <a:moveTo>
                        <a:pt x="22184" y="4099"/>
                      </a:moveTo>
                      <a:lnTo>
                        <a:pt x="18801" y="7482"/>
                      </a:lnTo>
                      <a:lnTo>
                        <a:pt x="22595" y="11275"/>
                      </a:lnTo>
                      <a:lnTo>
                        <a:pt x="25978" y="7878"/>
                      </a:lnTo>
                      <a:lnTo>
                        <a:pt x="22184" y="4099"/>
                      </a:lnTo>
                      <a:close/>
                      <a:moveTo>
                        <a:pt x="15983" y="10300"/>
                      </a:moveTo>
                      <a:lnTo>
                        <a:pt x="12585" y="13698"/>
                      </a:lnTo>
                      <a:lnTo>
                        <a:pt x="16379" y="17476"/>
                      </a:lnTo>
                      <a:lnTo>
                        <a:pt x="19776" y="14094"/>
                      </a:lnTo>
                      <a:lnTo>
                        <a:pt x="15983" y="10300"/>
                      </a:lnTo>
                      <a:close/>
                      <a:moveTo>
                        <a:pt x="9431" y="16852"/>
                      </a:moveTo>
                      <a:lnTo>
                        <a:pt x="6034" y="20249"/>
                      </a:lnTo>
                      <a:lnTo>
                        <a:pt x="15190" y="29406"/>
                      </a:lnTo>
                      <a:lnTo>
                        <a:pt x="18588" y="26008"/>
                      </a:lnTo>
                      <a:lnTo>
                        <a:pt x="9431" y="16852"/>
                      </a:lnTo>
                      <a:close/>
                      <a:moveTo>
                        <a:pt x="3383" y="22885"/>
                      </a:moveTo>
                      <a:lnTo>
                        <a:pt x="0" y="26283"/>
                      </a:lnTo>
                      <a:lnTo>
                        <a:pt x="9157" y="35440"/>
                      </a:lnTo>
                      <a:lnTo>
                        <a:pt x="12555" y="32057"/>
                      </a:lnTo>
                      <a:lnTo>
                        <a:pt x="3383" y="2288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b="50%" l="50%" r="50%" t="50%"/>
                  </a:path>
                  <a:tileRect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09" name="Google Shape;1009;p23"/>
              <p:cNvGrpSpPr/>
              <p:nvPr/>
            </p:nvGrpSpPr>
            <p:grpSpPr>
              <a:xfrm>
                <a:off x="441574" y="-36652"/>
                <a:ext cx="699940" cy="478601"/>
                <a:chOff x="39722" y="4349021"/>
                <a:chExt cx="1061964" cy="726143"/>
              </a:xfrm>
            </p:grpSpPr>
            <p:grpSp>
              <p:nvGrpSpPr>
                <p:cNvPr id="1010" name="Google Shape;1010;p23"/>
                <p:cNvGrpSpPr/>
                <p:nvPr/>
              </p:nvGrpSpPr>
              <p:grpSpPr>
                <a:xfrm rot="2700000">
                  <a:off x="140502" y="4460924"/>
                  <a:ext cx="524584" cy="502337"/>
                  <a:chOff x="1189791" y="-1767331"/>
                  <a:chExt cx="904284" cy="865933"/>
                </a:xfrm>
              </p:grpSpPr>
              <p:sp>
                <p:nvSpPr>
                  <p:cNvPr id="1011" name="Google Shape;1011;p23"/>
                  <p:cNvSpPr/>
                  <p:nvPr/>
                </p:nvSpPr>
                <p:spPr>
                  <a:xfrm>
                    <a:off x="1189791" y="-1767331"/>
                    <a:ext cx="904284" cy="865933"/>
                  </a:xfrm>
                  <a:custGeom>
                    <a:rect b="b" l="l" r="r" t="t"/>
                    <a:pathLst>
                      <a:path extrusionOk="0" h="35337" w="36902">
                        <a:moveTo>
                          <a:pt x="18449" y="1"/>
                        </a:moveTo>
                        <a:cubicBezTo>
                          <a:pt x="16409" y="1"/>
                          <a:pt x="14368" y="778"/>
                          <a:pt x="12814" y="2332"/>
                        </a:cubicBezTo>
                        <a:lnTo>
                          <a:pt x="3108" y="12037"/>
                        </a:lnTo>
                        <a:cubicBezTo>
                          <a:pt x="0" y="15145"/>
                          <a:pt x="0" y="20189"/>
                          <a:pt x="3108" y="23297"/>
                        </a:cubicBezTo>
                        <a:lnTo>
                          <a:pt x="12814" y="33017"/>
                        </a:lnTo>
                        <a:cubicBezTo>
                          <a:pt x="14368" y="34564"/>
                          <a:pt x="16405" y="35337"/>
                          <a:pt x="18443" y="35337"/>
                        </a:cubicBezTo>
                        <a:cubicBezTo>
                          <a:pt x="20481" y="35337"/>
                          <a:pt x="22519" y="34564"/>
                          <a:pt x="24073" y="33017"/>
                        </a:cubicBezTo>
                        <a:lnTo>
                          <a:pt x="33794" y="23297"/>
                        </a:lnTo>
                        <a:cubicBezTo>
                          <a:pt x="36902" y="20189"/>
                          <a:pt x="36902" y="15145"/>
                          <a:pt x="33794" y="12037"/>
                        </a:cubicBezTo>
                        <a:lnTo>
                          <a:pt x="24073" y="2332"/>
                        </a:lnTo>
                        <a:cubicBezTo>
                          <a:pt x="22527" y="778"/>
                          <a:pt x="20489" y="1"/>
                          <a:pt x="18449" y="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/>
                      </a:gs>
                      <a:gs pos="18000">
                        <a:schemeClr val="lt1"/>
                      </a:gs>
                      <a:gs pos="56000">
                        <a:srgbClr val="FFFFFF">
                          <a:alpha val="0"/>
                        </a:srgbClr>
                      </a:gs>
                      <a:gs pos="74000">
                        <a:schemeClr val="lt1"/>
                      </a:gs>
                      <a:gs pos="100000">
                        <a:srgbClr val="9900FF">
                          <a:alpha val="28627"/>
                        </a:srgbClr>
                      </a:gs>
                    </a:gsLst>
                    <a:path path="circle">
                      <a:fillToRect b="100%" r="100%"/>
                    </a:path>
                    <a:tileRect l="-100%" t="-100%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1012" name="Google Shape;1012;p23"/>
                  <p:cNvGrpSpPr/>
                  <p:nvPr/>
                </p:nvGrpSpPr>
                <p:grpSpPr>
                  <a:xfrm>
                    <a:off x="1232795" y="-1740829"/>
                    <a:ext cx="717621" cy="717392"/>
                    <a:chOff x="1483457" y="3953671"/>
                    <a:chExt cx="717621" cy="717392"/>
                  </a:xfrm>
                </p:grpSpPr>
                <p:sp>
                  <p:nvSpPr>
                    <p:cNvPr id="1013" name="Google Shape;1013;p23"/>
                    <p:cNvSpPr/>
                    <p:nvPr/>
                  </p:nvSpPr>
                  <p:spPr>
                    <a:xfrm>
                      <a:off x="1483457" y="4257265"/>
                      <a:ext cx="413799" cy="413799"/>
                    </a:xfrm>
                    <a:custGeom>
                      <a:rect b="b" l="l" r="r" t="t"/>
                      <a:pathLst>
                        <a:path extrusionOk="0" h="27121" w="27121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  <a:alpha val="46820"/>
                          </a:srgbClr>
                        </a:gs>
                        <a:gs pos="100000">
                          <a:srgbClr val="FFFFFF">
                            <a:alpha val="0"/>
                            <a:alpha val="46820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014" name="Google Shape;1014;p23"/>
                    <p:cNvSpPr/>
                    <p:nvPr/>
                  </p:nvSpPr>
                  <p:spPr>
                    <a:xfrm>
                      <a:off x="1559470" y="4181481"/>
                      <a:ext cx="413799" cy="413799"/>
                    </a:xfrm>
                    <a:custGeom>
                      <a:rect b="b" l="l" r="r" t="t"/>
                      <a:pathLst>
                        <a:path extrusionOk="0" h="27121" w="27121">
                          <a:moveTo>
                            <a:pt x="366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  <a:alpha val="46820"/>
                          </a:srgbClr>
                        </a:gs>
                        <a:gs pos="100000">
                          <a:srgbClr val="FFFFFF">
                            <a:alpha val="0"/>
                            <a:alpha val="46820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015" name="Google Shape;1015;p23"/>
                    <p:cNvSpPr/>
                    <p:nvPr/>
                  </p:nvSpPr>
                  <p:spPr>
                    <a:xfrm>
                      <a:off x="1635483" y="4105239"/>
                      <a:ext cx="413799" cy="413799"/>
                    </a:xfrm>
                    <a:custGeom>
                      <a:rect b="b" l="l" r="r" t="t"/>
                      <a:pathLst>
                        <a:path extrusionOk="0" h="27121" w="27121">
                          <a:moveTo>
                            <a:pt x="366" y="1"/>
                          </a:moveTo>
                          <a:lnTo>
                            <a:pt x="1" y="381"/>
                          </a:lnTo>
                          <a:lnTo>
                            <a:pt x="26740" y="27120"/>
                          </a:lnTo>
                          <a:lnTo>
                            <a:pt x="27121" y="26755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  <a:alpha val="46820"/>
                          </a:srgbClr>
                        </a:gs>
                        <a:gs pos="100000">
                          <a:srgbClr val="FFFFFF">
                            <a:alpha val="0"/>
                            <a:alpha val="46820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016" name="Google Shape;1016;p23"/>
                    <p:cNvSpPr/>
                    <p:nvPr/>
                  </p:nvSpPr>
                  <p:spPr>
                    <a:xfrm>
                      <a:off x="1711267" y="4029455"/>
                      <a:ext cx="413799" cy="413799"/>
                    </a:xfrm>
                    <a:custGeom>
                      <a:rect b="b" l="l" r="r" t="t"/>
                      <a:pathLst>
                        <a:path extrusionOk="0" h="27121" w="27121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55" y="27121"/>
                          </a:lnTo>
                          <a:lnTo>
                            <a:pt x="27120" y="26755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  <a:alpha val="46820"/>
                          </a:srgbClr>
                        </a:gs>
                        <a:gs pos="100000">
                          <a:srgbClr val="FFFFFF">
                            <a:alpha val="0"/>
                            <a:alpha val="46820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017" name="Google Shape;1017;p23"/>
                    <p:cNvSpPr/>
                    <p:nvPr/>
                  </p:nvSpPr>
                  <p:spPr>
                    <a:xfrm>
                      <a:off x="1787280" y="3953671"/>
                      <a:ext cx="413799" cy="413799"/>
                    </a:xfrm>
                    <a:custGeom>
                      <a:rect b="b" l="l" r="r" t="t"/>
                      <a:pathLst>
                        <a:path extrusionOk="0" h="27121" w="27121">
                          <a:moveTo>
                            <a:pt x="382" y="1"/>
                          </a:moveTo>
                          <a:lnTo>
                            <a:pt x="1" y="382"/>
                          </a:lnTo>
                          <a:lnTo>
                            <a:pt x="26740" y="27121"/>
                          </a:lnTo>
                          <a:lnTo>
                            <a:pt x="27121" y="26740"/>
                          </a:lnTo>
                          <a:lnTo>
                            <a:pt x="382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  <a:alpha val="46820"/>
                          </a:srgbClr>
                        </a:gs>
                        <a:gs pos="100000">
                          <a:srgbClr val="FFFFFF">
                            <a:alpha val="0"/>
                            <a:alpha val="46820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  <p:sp>
              <p:nvSpPr>
                <p:cNvPr id="1018" name="Google Shape;1018;p23"/>
                <p:cNvSpPr/>
                <p:nvPr/>
              </p:nvSpPr>
              <p:spPr>
                <a:xfrm rot="-2700000">
                  <a:off x="542534" y="4469276"/>
                  <a:ext cx="492898" cy="391560"/>
                </a:xfrm>
                <a:custGeom>
                  <a:rect b="b" l="l" r="r" t="t"/>
                  <a:pathLst>
                    <a:path extrusionOk="0" h="35440" w="44612">
                      <a:moveTo>
                        <a:pt x="40817" y="1"/>
                      </a:moveTo>
                      <a:lnTo>
                        <a:pt x="37420" y="3383"/>
                      </a:lnTo>
                      <a:lnTo>
                        <a:pt x="41213" y="7177"/>
                      </a:lnTo>
                      <a:lnTo>
                        <a:pt x="44611" y="3779"/>
                      </a:lnTo>
                      <a:lnTo>
                        <a:pt x="40817" y="1"/>
                      </a:lnTo>
                      <a:close/>
                      <a:moveTo>
                        <a:pt x="22184" y="4099"/>
                      </a:moveTo>
                      <a:lnTo>
                        <a:pt x="18801" y="7482"/>
                      </a:lnTo>
                      <a:lnTo>
                        <a:pt x="22595" y="11275"/>
                      </a:lnTo>
                      <a:lnTo>
                        <a:pt x="25978" y="7878"/>
                      </a:lnTo>
                      <a:lnTo>
                        <a:pt x="22184" y="4099"/>
                      </a:lnTo>
                      <a:close/>
                      <a:moveTo>
                        <a:pt x="15983" y="10300"/>
                      </a:moveTo>
                      <a:lnTo>
                        <a:pt x="12585" y="13698"/>
                      </a:lnTo>
                      <a:lnTo>
                        <a:pt x="16379" y="17476"/>
                      </a:lnTo>
                      <a:lnTo>
                        <a:pt x="19776" y="14094"/>
                      </a:lnTo>
                      <a:lnTo>
                        <a:pt x="15983" y="10300"/>
                      </a:lnTo>
                      <a:close/>
                      <a:moveTo>
                        <a:pt x="9431" y="16852"/>
                      </a:moveTo>
                      <a:lnTo>
                        <a:pt x="6034" y="20249"/>
                      </a:lnTo>
                      <a:lnTo>
                        <a:pt x="15190" y="29406"/>
                      </a:lnTo>
                      <a:lnTo>
                        <a:pt x="18588" y="26008"/>
                      </a:lnTo>
                      <a:lnTo>
                        <a:pt x="9431" y="16852"/>
                      </a:lnTo>
                      <a:close/>
                      <a:moveTo>
                        <a:pt x="3383" y="22885"/>
                      </a:moveTo>
                      <a:lnTo>
                        <a:pt x="0" y="26283"/>
                      </a:lnTo>
                      <a:lnTo>
                        <a:pt x="9157" y="35440"/>
                      </a:lnTo>
                      <a:lnTo>
                        <a:pt x="12555" y="32057"/>
                      </a:lnTo>
                      <a:lnTo>
                        <a:pt x="3383" y="2288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b="50%" l="50%" r="50%" t="50%"/>
                  </a:path>
                  <a:tileRect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19" name="Google Shape;1019;p23"/>
              <p:cNvGrpSpPr/>
              <p:nvPr/>
            </p:nvGrpSpPr>
            <p:grpSpPr>
              <a:xfrm>
                <a:off x="-494406" y="-252396"/>
                <a:ext cx="1741563" cy="1288563"/>
                <a:chOff x="-494406" y="-252396"/>
                <a:chExt cx="1741563" cy="1288563"/>
              </a:xfrm>
            </p:grpSpPr>
            <p:sp>
              <p:nvSpPr>
                <p:cNvPr id="1020" name="Google Shape;1020;p23"/>
                <p:cNvSpPr/>
                <p:nvPr/>
              </p:nvSpPr>
              <p:spPr>
                <a:xfrm rot="2700000">
                  <a:off x="137431" y="-53821"/>
                  <a:ext cx="930891" cy="891412"/>
                </a:xfrm>
                <a:custGeom>
                  <a:rect b="b" l="l" r="r" t="t"/>
                  <a:pathLst>
                    <a:path extrusionOk="0" h="35337" w="36902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0C0A9E">
                        <a:alpha val="20000"/>
                      </a:srgbClr>
                    </a:gs>
                  </a:gsLst>
                  <a:path path="circle">
                    <a:fillToRect b="100%" r="100%"/>
                  </a:path>
                  <a:tileRect l="-100%" t="-100%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1" name="Google Shape;1021;p23"/>
                <p:cNvSpPr/>
                <p:nvPr/>
              </p:nvSpPr>
              <p:spPr>
                <a:xfrm rot="2700000">
                  <a:off x="-315569" y="-53821"/>
                  <a:ext cx="930891" cy="891412"/>
                </a:xfrm>
                <a:custGeom>
                  <a:rect b="b" l="l" r="r" t="t"/>
                  <a:pathLst>
                    <a:path extrusionOk="0" h="35337" w="36902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0C0A9E">
                        <a:alpha val="20000"/>
                      </a:srgbClr>
                    </a:gs>
                  </a:gsLst>
                  <a:path path="circle">
                    <a:fillToRect b="100%" r="100%"/>
                  </a:path>
                  <a:tileRect l="-100%" t="-100%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022" name="Google Shape;1022;p23"/>
            <p:cNvGrpSpPr/>
            <p:nvPr/>
          </p:nvGrpSpPr>
          <p:grpSpPr>
            <a:xfrm>
              <a:off x="5643425" y="4968525"/>
              <a:ext cx="439200" cy="439100"/>
              <a:chOff x="1101075" y="2142375"/>
              <a:chExt cx="439200" cy="439100"/>
            </a:xfrm>
          </p:grpSpPr>
          <p:sp>
            <p:nvSpPr>
              <p:cNvPr id="1023" name="Google Shape;1023;p23"/>
              <p:cNvSpPr/>
              <p:nvPr/>
            </p:nvSpPr>
            <p:spPr>
              <a:xfrm>
                <a:off x="1101075" y="2142375"/>
                <a:ext cx="439200" cy="439100"/>
              </a:xfrm>
              <a:custGeom>
                <a:rect b="b" l="l" r="r" t="t"/>
                <a:pathLst>
                  <a:path extrusionOk="0" h="17564" w="17568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4" name="Google Shape;1024;p23"/>
              <p:cNvSpPr/>
              <p:nvPr/>
            </p:nvSpPr>
            <p:spPr>
              <a:xfrm>
                <a:off x="1189450" y="2242350"/>
                <a:ext cx="262850" cy="239700"/>
              </a:xfrm>
              <a:custGeom>
                <a:rect b="b" l="l" r="r" t="t"/>
                <a:pathLst>
                  <a:path extrusionOk="0" h="9588" w="10514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1025" name="Google Shape;1025;p23"/>
          <p:cNvPicPr preferRelativeResize="0"/>
          <p:nvPr/>
        </p:nvPicPr>
        <p:blipFill rotWithShape="1">
          <a:blip r:embed="rId2">
            <a:alphaModFix/>
          </a:blip>
          <a:srcRect b="26177" l="16960" r="7121" t="24718"/>
          <a:stretch/>
        </p:blipFill>
        <p:spPr>
          <a:xfrm rot="5400000">
            <a:off x="-1432850" y="882950"/>
            <a:ext cx="2441950" cy="18637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6" name="Google Shape;1026;p23"/>
          <p:cNvGrpSpPr/>
          <p:nvPr/>
        </p:nvGrpSpPr>
        <p:grpSpPr>
          <a:xfrm rot="10800000">
            <a:off x="6045700" y="237976"/>
            <a:ext cx="4558967" cy="134100"/>
            <a:chOff x="796100" y="3019701"/>
            <a:chExt cx="4558967" cy="134100"/>
          </a:xfrm>
        </p:grpSpPr>
        <p:sp>
          <p:nvSpPr>
            <p:cNvPr id="1027" name="Google Shape;1027;p23"/>
            <p:cNvSpPr/>
            <p:nvPr/>
          </p:nvSpPr>
          <p:spPr>
            <a:xfrm>
              <a:off x="5220967" y="3019701"/>
              <a:ext cx="134100" cy="1341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028" name="Google Shape;1028;p23"/>
            <p:cNvCxnSpPr/>
            <p:nvPr/>
          </p:nvCxnSpPr>
          <p:spPr>
            <a:xfrm>
              <a:off x="796100" y="3086750"/>
              <a:ext cx="44628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029" name="Google Shape;1029;p23"/>
            <p:cNvSpPr/>
            <p:nvPr/>
          </p:nvSpPr>
          <p:spPr>
            <a:xfrm>
              <a:off x="5251079" y="3049843"/>
              <a:ext cx="73800" cy="73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0" name="Google Shape;1030;p23"/>
          <p:cNvGrpSpPr/>
          <p:nvPr/>
        </p:nvGrpSpPr>
        <p:grpSpPr>
          <a:xfrm>
            <a:off x="-1143750" y="3925887"/>
            <a:ext cx="4558967" cy="1517787"/>
            <a:chOff x="-1143750" y="3849687"/>
            <a:chExt cx="4558967" cy="1517787"/>
          </a:xfrm>
        </p:grpSpPr>
        <p:grpSp>
          <p:nvGrpSpPr>
            <p:cNvPr id="1031" name="Google Shape;1031;p23"/>
            <p:cNvGrpSpPr/>
            <p:nvPr/>
          </p:nvGrpSpPr>
          <p:grpSpPr>
            <a:xfrm rot="5400000">
              <a:off x="-805838" y="4155104"/>
              <a:ext cx="1517787" cy="906953"/>
              <a:chOff x="-55500" y="4835979"/>
              <a:chExt cx="1517787" cy="906953"/>
            </a:xfrm>
          </p:grpSpPr>
          <p:sp>
            <p:nvSpPr>
              <p:cNvPr id="1032" name="Google Shape;1032;p23"/>
              <p:cNvSpPr/>
              <p:nvPr/>
            </p:nvSpPr>
            <p:spPr>
              <a:xfrm>
                <a:off x="-55500" y="4895154"/>
                <a:ext cx="582037" cy="557353"/>
              </a:xfrm>
              <a:custGeom>
                <a:rect b="b" l="l" r="r" t="t"/>
                <a:pathLst>
                  <a:path extrusionOk="0" h="35337" w="36902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>
                      <a:alpha val="31360"/>
                    </a:schemeClr>
                  </a:gs>
                  <a:gs pos="22000">
                    <a:schemeClr val="lt1">
                      <a:alpha val="31360"/>
                    </a:schemeClr>
                  </a:gs>
                  <a:gs pos="45000">
                    <a:srgbClr val="FFFFFF">
                      <a:alpha val="0"/>
                      <a:alpha val="31360"/>
                    </a:srgbClr>
                  </a:gs>
                  <a:gs pos="100000">
                    <a:srgbClr val="0C0A9E">
                      <a:alpha val="50196"/>
                      <a:alpha val="31360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3" name="Google Shape;1033;p23"/>
              <p:cNvSpPr/>
              <p:nvPr/>
            </p:nvSpPr>
            <p:spPr>
              <a:xfrm>
                <a:off x="522674" y="4951702"/>
                <a:ext cx="340329" cy="325895"/>
              </a:xfrm>
              <a:custGeom>
                <a:rect b="b" l="l" r="r" t="t"/>
                <a:pathLst>
                  <a:path extrusionOk="0" h="35337" w="36902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4" name="Google Shape;1034;p23"/>
              <p:cNvSpPr/>
              <p:nvPr/>
            </p:nvSpPr>
            <p:spPr>
              <a:xfrm>
                <a:off x="401812" y="5185579"/>
                <a:ext cx="582037" cy="557353"/>
              </a:xfrm>
              <a:custGeom>
                <a:rect b="b" l="l" r="r" t="t"/>
                <a:pathLst>
                  <a:path extrusionOk="0" h="35337" w="36902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>
                      <a:alpha val="31360"/>
                    </a:schemeClr>
                  </a:gs>
                  <a:gs pos="22000">
                    <a:schemeClr val="lt1">
                      <a:alpha val="31360"/>
                    </a:schemeClr>
                  </a:gs>
                  <a:gs pos="45000">
                    <a:srgbClr val="FFFFFF">
                      <a:alpha val="0"/>
                      <a:alpha val="31360"/>
                    </a:srgbClr>
                  </a:gs>
                  <a:gs pos="100000">
                    <a:srgbClr val="0C0A9E">
                      <a:alpha val="50196"/>
                      <a:alpha val="31360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5" name="Google Shape;1035;p23"/>
              <p:cNvSpPr/>
              <p:nvPr/>
            </p:nvSpPr>
            <p:spPr>
              <a:xfrm>
                <a:off x="880250" y="4835979"/>
                <a:ext cx="582037" cy="557353"/>
              </a:xfrm>
              <a:custGeom>
                <a:rect b="b" l="l" r="r" t="t"/>
                <a:pathLst>
                  <a:path extrusionOk="0" h="35337" w="36902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36" name="Google Shape;1036;p23"/>
            <p:cNvGrpSpPr/>
            <p:nvPr/>
          </p:nvGrpSpPr>
          <p:grpSpPr>
            <a:xfrm>
              <a:off x="-549966" y="3946426"/>
              <a:ext cx="2833357" cy="1421047"/>
              <a:chOff x="-677366" y="4067276"/>
              <a:chExt cx="2833357" cy="1421047"/>
            </a:xfrm>
          </p:grpSpPr>
          <p:sp>
            <p:nvSpPr>
              <p:cNvPr id="1037" name="Google Shape;1037;p23"/>
              <p:cNvSpPr/>
              <p:nvPr/>
            </p:nvSpPr>
            <p:spPr>
              <a:xfrm rot="5400000">
                <a:off x="28789" y="3361120"/>
                <a:ext cx="1421047" cy="2833357"/>
              </a:xfrm>
              <a:custGeom>
                <a:rect b="b" l="l" r="r" t="t"/>
                <a:pathLst>
                  <a:path extrusionOk="0" h="69081" w="34647">
                    <a:moveTo>
                      <a:pt x="34434" y="1"/>
                    </a:moveTo>
                    <a:lnTo>
                      <a:pt x="25429" y="8990"/>
                    </a:lnTo>
                    <a:lnTo>
                      <a:pt x="25383" y="9051"/>
                    </a:lnTo>
                    <a:lnTo>
                      <a:pt x="25383" y="32651"/>
                    </a:lnTo>
                    <a:lnTo>
                      <a:pt x="15130" y="42920"/>
                    </a:lnTo>
                    <a:lnTo>
                      <a:pt x="15084" y="42951"/>
                    </a:lnTo>
                    <a:lnTo>
                      <a:pt x="15084" y="60472"/>
                    </a:lnTo>
                    <a:lnTo>
                      <a:pt x="9614" y="65957"/>
                    </a:lnTo>
                    <a:lnTo>
                      <a:pt x="0" y="65957"/>
                    </a:lnTo>
                    <a:lnTo>
                      <a:pt x="0" y="69080"/>
                    </a:lnTo>
                    <a:lnTo>
                      <a:pt x="320" y="69080"/>
                    </a:lnTo>
                    <a:lnTo>
                      <a:pt x="320" y="66262"/>
                    </a:lnTo>
                    <a:lnTo>
                      <a:pt x="9751" y="66262"/>
                    </a:lnTo>
                    <a:lnTo>
                      <a:pt x="15389" y="60609"/>
                    </a:lnTo>
                    <a:lnTo>
                      <a:pt x="15389" y="43088"/>
                    </a:lnTo>
                    <a:lnTo>
                      <a:pt x="25658" y="32819"/>
                    </a:lnTo>
                    <a:lnTo>
                      <a:pt x="25688" y="32788"/>
                    </a:lnTo>
                    <a:lnTo>
                      <a:pt x="25688" y="9188"/>
                    </a:lnTo>
                    <a:lnTo>
                      <a:pt x="34647" y="214"/>
                    </a:lnTo>
                    <a:lnTo>
                      <a:pt x="34434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08014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038" name="Google Shape;1038;p23"/>
              <p:cNvGrpSpPr/>
              <p:nvPr/>
            </p:nvGrpSpPr>
            <p:grpSpPr>
              <a:xfrm>
                <a:off x="317735" y="4614472"/>
                <a:ext cx="161977" cy="161940"/>
                <a:chOff x="1101075" y="2142375"/>
                <a:chExt cx="439200" cy="439100"/>
              </a:xfrm>
            </p:grpSpPr>
            <p:sp>
              <p:nvSpPr>
                <p:cNvPr id="1039" name="Google Shape;1039;p23"/>
                <p:cNvSpPr/>
                <p:nvPr/>
              </p:nvSpPr>
              <p:spPr>
                <a:xfrm>
                  <a:off x="1101075" y="2142375"/>
                  <a:ext cx="439200" cy="439100"/>
                </a:xfrm>
                <a:custGeom>
                  <a:rect b="b" l="l" r="r" t="t"/>
                  <a:pathLst>
                    <a:path extrusionOk="0" h="17564" w="17568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0" name="Google Shape;1040;p23"/>
                <p:cNvSpPr/>
                <p:nvPr/>
              </p:nvSpPr>
              <p:spPr>
                <a:xfrm>
                  <a:off x="1189450" y="2242350"/>
                  <a:ext cx="262850" cy="239700"/>
                </a:xfrm>
                <a:custGeom>
                  <a:rect b="b" l="l" r="r" t="t"/>
                  <a:pathLst>
                    <a:path extrusionOk="0" h="9588" w="10514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41" name="Google Shape;1041;p23"/>
              <p:cNvGrpSpPr/>
              <p:nvPr/>
            </p:nvGrpSpPr>
            <p:grpSpPr>
              <a:xfrm rot="10800000">
                <a:off x="1700151" y="5032693"/>
                <a:ext cx="161977" cy="161940"/>
                <a:chOff x="1101075" y="2142375"/>
                <a:chExt cx="439200" cy="439100"/>
              </a:xfrm>
            </p:grpSpPr>
            <p:sp>
              <p:nvSpPr>
                <p:cNvPr id="1042" name="Google Shape;1042;p23"/>
                <p:cNvSpPr/>
                <p:nvPr/>
              </p:nvSpPr>
              <p:spPr>
                <a:xfrm>
                  <a:off x="1101075" y="2142375"/>
                  <a:ext cx="439200" cy="439100"/>
                </a:xfrm>
                <a:custGeom>
                  <a:rect b="b" l="l" r="r" t="t"/>
                  <a:pathLst>
                    <a:path extrusionOk="0" h="17564" w="17568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3" name="Google Shape;1043;p23"/>
                <p:cNvSpPr/>
                <p:nvPr/>
              </p:nvSpPr>
              <p:spPr>
                <a:xfrm>
                  <a:off x="1189450" y="2242350"/>
                  <a:ext cx="262850" cy="239700"/>
                </a:xfrm>
                <a:custGeom>
                  <a:rect b="b" l="l" r="r" t="t"/>
                  <a:pathLst>
                    <a:path extrusionOk="0" h="9588" w="10514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044" name="Google Shape;1044;p23"/>
            <p:cNvSpPr/>
            <p:nvPr/>
          </p:nvSpPr>
          <p:spPr>
            <a:xfrm rot="-5400000">
              <a:off x="362395" y="3696219"/>
              <a:ext cx="503090" cy="2327806"/>
            </a:xfrm>
            <a:custGeom>
              <a:rect b="b" l="l" r="r" t="t"/>
              <a:pathLst>
                <a:path extrusionOk="0" h="56755" w="12266">
                  <a:moveTo>
                    <a:pt x="6811" y="1"/>
                  </a:moveTo>
                  <a:lnTo>
                    <a:pt x="2133" y="4663"/>
                  </a:lnTo>
                  <a:lnTo>
                    <a:pt x="2133" y="16836"/>
                  </a:lnTo>
                  <a:lnTo>
                    <a:pt x="2438" y="16836"/>
                  </a:lnTo>
                  <a:lnTo>
                    <a:pt x="2438" y="4800"/>
                  </a:lnTo>
                  <a:lnTo>
                    <a:pt x="6475" y="747"/>
                  </a:lnTo>
                  <a:lnTo>
                    <a:pt x="6475" y="11793"/>
                  </a:lnTo>
                  <a:lnTo>
                    <a:pt x="11534" y="11793"/>
                  </a:lnTo>
                  <a:lnTo>
                    <a:pt x="8197" y="15130"/>
                  </a:lnTo>
                  <a:lnTo>
                    <a:pt x="11640" y="18573"/>
                  </a:lnTo>
                  <a:lnTo>
                    <a:pt x="5668" y="24546"/>
                  </a:lnTo>
                  <a:lnTo>
                    <a:pt x="5668" y="41686"/>
                  </a:lnTo>
                  <a:lnTo>
                    <a:pt x="0" y="47369"/>
                  </a:lnTo>
                  <a:lnTo>
                    <a:pt x="0" y="56754"/>
                  </a:lnTo>
                  <a:lnTo>
                    <a:pt x="305" y="56754"/>
                  </a:lnTo>
                  <a:lnTo>
                    <a:pt x="305" y="47476"/>
                  </a:lnTo>
                  <a:lnTo>
                    <a:pt x="5973" y="41823"/>
                  </a:lnTo>
                  <a:lnTo>
                    <a:pt x="5973" y="24683"/>
                  </a:lnTo>
                  <a:lnTo>
                    <a:pt x="12082" y="18573"/>
                  </a:lnTo>
                  <a:lnTo>
                    <a:pt x="8639" y="15130"/>
                  </a:lnTo>
                  <a:lnTo>
                    <a:pt x="12265" y="11488"/>
                  </a:lnTo>
                  <a:lnTo>
                    <a:pt x="6811" y="11488"/>
                  </a:lnTo>
                  <a:lnTo>
                    <a:pt x="6811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45" name="Google Shape;1045;p23"/>
            <p:cNvGrpSpPr/>
            <p:nvPr/>
          </p:nvGrpSpPr>
          <p:grpSpPr>
            <a:xfrm>
              <a:off x="-1143750" y="4741576"/>
              <a:ext cx="4558967" cy="134100"/>
              <a:chOff x="796100" y="3019701"/>
              <a:chExt cx="4558967" cy="134100"/>
            </a:xfrm>
          </p:grpSpPr>
          <p:sp>
            <p:nvSpPr>
              <p:cNvPr id="1046" name="Google Shape;1046;p23"/>
              <p:cNvSpPr/>
              <p:nvPr/>
            </p:nvSpPr>
            <p:spPr>
              <a:xfrm>
                <a:off x="5220967" y="3019701"/>
                <a:ext cx="134100" cy="134100"/>
              </a:xfrm>
              <a:prstGeom prst="ellipse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047" name="Google Shape;1047;p23"/>
              <p:cNvCxnSpPr/>
              <p:nvPr/>
            </p:nvCxnSpPr>
            <p:spPr>
              <a:xfrm>
                <a:off x="796100" y="3086750"/>
                <a:ext cx="4462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048" name="Google Shape;1048;p23"/>
              <p:cNvSpPr/>
              <p:nvPr/>
            </p:nvSpPr>
            <p:spPr>
              <a:xfrm>
                <a:off x="5251079" y="3049843"/>
                <a:ext cx="73800" cy="738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Google Shape;1050;p24"/>
          <p:cNvGrpSpPr/>
          <p:nvPr/>
        </p:nvGrpSpPr>
        <p:grpSpPr>
          <a:xfrm>
            <a:off x="7059553" y="-2136808"/>
            <a:ext cx="4192757" cy="4558967"/>
            <a:chOff x="6983353" y="-2136808"/>
            <a:chExt cx="4192757" cy="4558967"/>
          </a:xfrm>
        </p:grpSpPr>
        <p:grpSp>
          <p:nvGrpSpPr>
            <p:cNvPr id="1051" name="Google Shape;1051;p24"/>
            <p:cNvGrpSpPr/>
            <p:nvPr/>
          </p:nvGrpSpPr>
          <p:grpSpPr>
            <a:xfrm rot="-509296">
              <a:off x="7187207" y="-982000"/>
              <a:ext cx="3785049" cy="3043008"/>
              <a:chOff x="7103825" y="-713112"/>
              <a:chExt cx="3785226" cy="3043150"/>
            </a:xfrm>
          </p:grpSpPr>
          <p:sp>
            <p:nvSpPr>
              <p:cNvPr id="1052" name="Google Shape;1052;p24"/>
              <p:cNvSpPr/>
              <p:nvPr/>
            </p:nvSpPr>
            <p:spPr>
              <a:xfrm rot="-3600017">
                <a:off x="7761095" y="-21"/>
                <a:ext cx="2152450" cy="1864030"/>
              </a:xfrm>
              <a:custGeom>
                <a:rect b="b" l="l" r="r" t="t"/>
                <a:pathLst>
                  <a:path extrusionOk="0" h="44413" w="51285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1053" name="Google Shape;1053;p24"/>
              <p:cNvPicPr preferRelativeResize="0"/>
              <p:nvPr/>
            </p:nvPicPr>
            <p:blipFill rotWithShape="1">
              <a:blip r:embed="rId2">
                <a:alphaModFix/>
              </a:blip>
              <a:srcRect b="17663" l="0" r="0" t="17657"/>
              <a:stretch/>
            </p:blipFill>
            <p:spPr>
              <a:xfrm>
                <a:off x="7103825" y="-713112"/>
                <a:ext cx="3785226" cy="28889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54" name="Google Shape;1054;p24"/>
            <p:cNvGrpSpPr/>
            <p:nvPr/>
          </p:nvGrpSpPr>
          <p:grpSpPr>
            <a:xfrm rot="5400000">
              <a:off x="6489450" y="75626"/>
              <a:ext cx="4558967" cy="134100"/>
              <a:chOff x="796100" y="3019701"/>
              <a:chExt cx="4558967" cy="134100"/>
            </a:xfrm>
          </p:grpSpPr>
          <p:sp>
            <p:nvSpPr>
              <p:cNvPr id="1055" name="Google Shape;1055;p24"/>
              <p:cNvSpPr/>
              <p:nvPr/>
            </p:nvSpPr>
            <p:spPr>
              <a:xfrm>
                <a:off x="5220967" y="3019701"/>
                <a:ext cx="134100" cy="134100"/>
              </a:xfrm>
              <a:prstGeom prst="ellipse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056" name="Google Shape;1056;p24"/>
              <p:cNvCxnSpPr/>
              <p:nvPr/>
            </p:nvCxnSpPr>
            <p:spPr>
              <a:xfrm>
                <a:off x="796100" y="3086750"/>
                <a:ext cx="4462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057" name="Google Shape;1057;p24"/>
              <p:cNvSpPr/>
              <p:nvPr/>
            </p:nvSpPr>
            <p:spPr>
              <a:xfrm>
                <a:off x="5251079" y="3049843"/>
                <a:ext cx="73800" cy="738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058" name="Google Shape;1058;p24"/>
          <p:cNvSpPr txBox="1"/>
          <p:nvPr>
            <p:ph idx="1" type="subTitle"/>
          </p:nvPr>
        </p:nvSpPr>
        <p:spPr>
          <a:xfrm>
            <a:off x="720000" y="2649975"/>
            <a:ext cx="1981800" cy="10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9" name="Google Shape;1059;p24"/>
          <p:cNvSpPr txBox="1"/>
          <p:nvPr>
            <p:ph idx="2" type="subTitle"/>
          </p:nvPr>
        </p:nvSpPr>
        <p:spPr>
          <a:xfrm>
            <a:off x="3584484" y="2649975"/>
            <a:ext cx="1981800" cy="10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0" name="Google Shape;1060;p24"/>
          <p:cNvSpPr txBox="1"/>
          <p:nvPr>
            <p:ph idx="3" type="subTitle"/>
          </p:nvPr>
        </p:nvSpPr>
        <p:spPr>
          <a:xfrm>
            <a:off x="6448975" y="2649975"/>
            <a:ext cx="1981800" cy="10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1" name="Google Shape;1061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62" name="Google Shape;1062;p24"/>
          <p:cNvSpPr txBox="1"/>
          <p:nvPr>
            <p:ph idx="4" type="subTitle"/>
          </p:nvPr>
        </p:nvSpPr>
        <p:spPr>
          <a:xfrm>
            <a:off x="720000" y="2323875"/>
            <a:ext cx="1981800" cy="4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0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1063" name="Google Shape;1063;p24"/>
          <p:cNvSpPr txBox="1"/>
          <p:nvPr>
            <p:ph idx="5" type="subTitle"/>
          </p:nvPr>
        </p:nvSpPr>
        <p:spPr>
          <a:xfrm>
            <a:off x="3584483" y="2323875"/>
            <a:ext cx="1981800" cy="4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0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1064" name="Google Shape;1064;p24"/>
          <p:cNvSpPr txBox="1"/>
          <p:nvPr>
            <p:ph idx="6" type="subTitle"/>
          </p:nvPr>
        </p:nvSpPr>
        <p:spPr>
          <a:xfrm>
            <a:off x="6448972" y="2323875"/>
            <a:ext cx="1981800" cy="4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0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grpSp>
        <p:nvGrpSpPr>
          <p:cNvPr id="1065" name="Google Shape;1065;p24"/>
          <p:cNvGrpSpPr/>
          <p:nvPr/>
        </p:nvGrpSpPr>
        <p:grpSpPr>
          <a:xfrm>
            <a:off x="6067575" y="2796625"/>
            <a:ext cx="4006263" cy="4771152"/>
            <a:chOff x="5915175" y="2339425"/>
            <a:chExt cx="4006263" cy="4771152"/>
          </a:xfrm>
        </p:grpSpPr>
        <p:sp>
          <p:nvSpPr>
            <p:cNvPr id="1066" name="Google Shape;1066;p24"/>
            <p:cNvSpPr/>
            <p:nvPr/>
          </p:nvSpPr>
          <p:spPr>
            <a:xfrm>
              <a:off x="5915175" y="2361286"/>
              <a:ext cx="4006263" cy="4749291"/>
            </a:xfrm>
            <a:custGeom>
              <a:rect b="b" l="l" r="r" t="t"/>
              <a:pathLst>
                <a:path extrusionOk="0" h="115794" w="97678">
                  <a:moveTo>
                    <a:pt x="97449" y="0"/>
                  </a:moveTo>
                  <a:lnTo>
                    <a:pt x="76805" y="20645"/>
                  </a:lnTo>
                  <a:lnTo>
                    <a:pt x="76744" y="20691"/>
                  </a:lnTo>
                  <a:lnTo>
                    <a:pt x="76744" y="35927"/>
                  </a:lnTo>
                  <a:lnTo>
                    <a:pt x="63107" y="49563"/>
                  </a:lnTo>
                  <a:lnTo>
                    <a:pt x="63077" y="49608"/>
                  </a:lnTo>
                  <a:lnTo>
                    <a:pt x="63077" y="56571"/>
                  </a:lnTo>
                  <a:lnTo>
                    <a:pt x="61005" y="58659"/>
                  </a:lnTo>
                  <a:lnTo>
                    <a:pt x="61005" y="62407"/>
                  </a:lnTo>
                  <a:lnTo>
                    <a:pt x="52473" y="70939"/>
                  </a:lnTo>
                  <a:lnTo>
                    <a:pt x="52412" y="70969"/>
                  </a:lnTo>
                  <a:lnTo>
                    <a:pt x="52412" y="78541"/>
                  </a:lnTo>
                  <a:lnTo>
                    <a:pt x="46912" y="84057"/>
                  </a:lnTo>
                  <a:lnTo>
                    <a:pt x="46912" y="89633"/>
                  </a:lnTo>
                  <a:lnTo>
                    <a:pt x="33123" y="103406"/>
                  </a:lnTo>
                  <a:lnTo>
                    <a:pt x="12174" y="103406"/>
                  </a:lnTo>
                  <a:lnTo>
                    <a:pt x="0" y="115565"/>
                  </a:lnTo>
                  <a:lnTo>
                    <a:pt x="229" y="115793"/>
                  </a:lnTo>
                  <a:lnTo>
                    <a:pt x="12280" y="103711"/>
                  </a:lnTo>
                  <a:lnTo>
                    <a:pt x="33245" y="103711"/>
                  </a:lnTo>
                  <a:lnTo>
                    <a:pt x="47155" y="89801"/>
                  </a:lnTo>
                  <a:lnTo>
                    <a:pt x="47216" y="89770"/>
                  </a:lnTo>
                  <a:lnTo>
                    <a:pt x="47216" y="84179"/>
                  </a:lnTo>
                  <a:lnTo>
                    <a:pt x="52732" y="78663"/>
                  </a:lnTo>
                  <a:lnTo>
                    <a:pt x="52732" y="71106"/>
                  </a:lnTo>
                  <a:lnTo>
                    <a:pt x="61264" y="62574"/>
                  </a:lnTo>
                  <a:lnTo>
                    <a:pt x="61310" y="62513"/>
                  </a:lnTo>
                  <a:lnTo>
                    <a:pt x="61310" y="58780"/>
                  </a:lnTo>
                  <a:lnTo>
                    <a:pt x="63382" y="56708"/>
                  </a:lnTo>
                  <a:lnTo>
                    <a:pt x="63382" y="49730"/>
                  </a:lnTo>
                  <a:lnTo>
                    <a:pt x="77018" y="36109"/>
                  </a:lnTo>
                  <a:lnTo>
                    <a:pt x="77048" y="36064"/>
                  </a:lnTo>
                  <a:lnTo>
                    <a:pt x="77048" y="20828"/>
                  </a:lnTo>
                  <a:lnTo>
                    <a:pt x="97678" y="198"/>
                  </a:lnTo>
                  <a:lnTo>
                    <a:pt x="97449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24"/>
            <p:cNvSpPr/>
            <p:nvPr/>
          </p:nvSpPr>
          <p:spPr>
            <a:xfrm>
              <a:off x="6873793" y="2339425"/>
              <a:ext cx="2925190" cy="3057668"/>
            </a:xfrm>
            <a:custGeom>
              <a:rect b="b" l="l" r="r" t="t"/>
              <a:pathLst>
                <a:path extrusionOk="0" h="74550" w="71320">
                  <a:moveTo>
                    <a:pt x="71091" y="0"/>
                  </a:moveTo>
                  <a:lnTo>
                    <a:pt x="59679" y="11397"/>
                  </a:lnTo>
                  <a:lnTo>
                    <a:pt x="54895" y="11397"/>
                  </a:lnTo>
                  <a:lnTo>
                    <a:pt x="41015" y="25307"/>
                  </a:lnTo>
                  <a:lnTo>
                    <a:pt x="40954" y="25337"/>
                  </a:lnTo>
                  <a:lnTo>
                    <a:pt x="40954" y="42325"/>
                  </a:lnTo>
                  <a:lnTo>
                    <a:pt x="31767" y="51528"/>
                  </a:lnTo>
                  <a:lnTo>
                    <a:pt x="31721" y="51574"/>
                  </a:lnTo>
                  <a:lnTo>
                    <a:pt x="31721" y="59237"/>
                  </a:lnTo>
                  <a:lnTo>
                    <a:pt x="22824" y="68135"/>
                  </a:lnTo>
                  <a:lnTo>
                    <a:pt x="6186" y="68135"/>
                  </a:lnTo>
                  <a:lnTo>
                    <a:pt x="0" y="74321"/>
                  </a:lnTo>
                  <a:lnTo>
                    <a:pt x="229" y="74549"/>
                  </a:lnTo>
                  <a:lnTo>
                    <a:pt x="6323" y="68455"/>
                  </a:lnTo>
                  <a:lnTo>
                    <a:pt x="22945" y="68455"/>
                  </a:lnTo>
                  <a:lnTo>
                    <a:pt x="31980" y="59420"/>
                  </a:lnTo>
                  <a:lnTo>
                    <a:pt x="32026" y="59374"/>
                  </a:lnTo>
                  <a:lnTo>
                    <a:pt x="32026" y="51695"/>
                  </a:lnTo>
                  <a:lnTo>
                    <a:pt x="41229" y="42508"/>
                  </a:lnTo>
                  <a:lnTo>
                    <a:pt x="41259" y="42463"/>
                  </a:lnTo>
                  <a:lnTo>
                    <a:pt x="41259" y="25475"/>
                  </a:lnTo>
                  <a:lnTo>
                    <a:pt x="55032" y="11732"/>
                  </a:lnTo>
                  <a:lnTo>
                    <a:pt x="59786" y="11732"/>
                  </a:lnTo>
                  <a:lnTo>
                    <a:pt x="71320" y="213"/>
                  </a:lnTo>
                  <a:lnTo>
                    <a:pt x="7109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68" name="Google Shape;1068;p24"/>
            <p:cNvGrpSpPr/>
            <p:nvPr/>
          </p:nvGrpSpPr>
          <p:grpSpPr>
            <a:xfrm>
              <a:off x="7520550" y="4608575"/>
              <a:ext cx="582050" cy="582425"/>
              <a:chOff x="959750" y="3039275"/>
              <a:chExt cx="582050" cy="582425"/>
            </a:xfrm>
          </p:grpSpPr>
          <p:sp>
            <p:nvSpPr>
              <p:cNvPr id="1069" name="Google Shape;1069;p24"/>
              <p:cNvSpPr/>
              <p:nvPr/>
            </p:nvSpPr>
            <p:spPr>
              <a:xfrm>
                <a:off x="959750" y="3498275"/>
                <a:ext cx="123450" cy="123425"/>
              </a:xfrm>
              <a:custGeom>
                <a:rect b="b" l="l" r="r" t="t"/>
                <a:pathLst>
                  <a:path extrusionOk="0" h="4937" w="4938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0" name="Google Shape;1070;p24"/>
              <p:cNvSpPr/>
              <p:nvPr/>
            </p:nvSpPr>
            <p:spPr>
              <a:xfrm>
                <a:off x="1035950" y="3421700"/>
                <a:ext cx="123425" cy="123825"/>
              </a:xfrm>
              <a:custGeom>
                <a:rect b="b" l="l" r="r" t="t"/>
                <a:pathLst>
                  <a:path extrusionOk="0" h="4953" w="4937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1" name="Google Shape;1071;p24"/>
              <p:cNvSpPr/>
              <p:nvPr/>
            </p:nvSpPr>
            <p:spPr>
              <a:xfrm>
                <a:off x="1112500" y="3345525"/>
                <a:ext cx="123825" cy="123450"/>
              </a:xfrm>
              <a:custGeom>
                <a:rect b="b" l="l" r="r" t="t"/>
                <a:pathLst>
                  <a:path extrusionOk="0" h="4938" w="4953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2" name="Google Shape;1072;p24"/>
              <p:cNvSpPr/>
              <p:nvPr/>
            </p:nvSpPr>
            <p:spPr>
              <a:xfrm>
                <a:off x="1188675" y="3268975"/>
                <a:ext cx="123825" cy="123425"/>
              </a:xfrm>
              <a:custGeom>
                <a:rect b="b" l="l" r="r" t="t"/>
                <a:pathLst>
                  <a:path extrusionOk="0" h="4937" w="4953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3" name="Google Shape;1073;p24"/>
              <p:cNvSpPr/>
              <p:nvPr/>
            </p:nvSpPr>
            <p:spPr>
              <a:xfrm>
                <a:off x="1265625" y="3192800"/>
                <a:ext cx="123425" cy="123425"/>
              </a:xfrm>
              <a:custGeom>
                <a:rect b="b" l="l" r="r" t="t"/>
                <a:pathLst>
                  <a:path extrusionOk="0" h="4937" w="4937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4" name="Google Shape;1074;p24"/>
              <p:cNvSpPr/>
              <p:nvPr/>
            </p:nvSpPr>
            <p:spPr>
              <a:xfrm>
                <a:off x="1341800" y="3116225"/>
                <a:ext cx="123450" cy="123450"/>
              </a:xfrm>
              <a:custGeom>
                <a:rect b="b" l="l" r="r" t="t"/>
                <a:pathLst>
                  <a:path extrusionOk="0" h="4938" w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5" name="Google Shape;1075;p24"/>
              <p:cNvSpPr/>
              <p:nvPr/>
            </p:nvSpPr>
            <p:spPr>
              <a:xfrm>
                <a:off x="1418375" y="3039275"/>
                <a:ext cx="123425" cy="123825"/>
              </a:xfrm>
              <a:custGeom>
                <a:rect b="b" l="l" r="r" t="t"/>
                <a:pathLst>
                  <a:path extrusionOk="0" h="4953" w="4937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76" name="Google Shape;1076;p24"/>
            <p:cNvGrpSpPr/>
            <p:nvPr/>
          </p:nvGrpSpPr>
          <p:grpSpPr>
            <a:xfrm>
              <a:off x="8484675" y="3658275"/>
              <a:ext cx="582050" cy="582425"/>
              <a:chOff x="959750" y="3039275"/>
              <a:chExt cx="582050" cy="582425"/>
            </a:xfrm>
          </p:grpSpPr>
          <p:sp>
            <p:nvSpPr>
              <p:cNvPr id="1077" name="Google Shape;1077;p24"/>
              <p:cNvSpPr/>
              <p:nvPr/>
            </p:nvSpPr>
            <p:spPr>
              <a:xfrm>
                <a:off x="959750" y="3498275"/>
                <a:ext cx="123450" cy="123425"/>
              </a:xfrm>
              <a:custGeom>
                <a:rect b="b" l="l" r="r" t="t"/>
                <a:pathLst>
                  <a:path extrusionOk="0" h="4937" w="4938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8" name="Google Shape;1078;p24"/>
              <p:cNvSpPr/>
              <p:nvPr/>
            </p:nvSpPr>
            <p:spPr>
              <a:xfrm>
                <a:off x="1035950" y="3421700"/>
                <a:ext cx="123425" cy="123825"/>
              </a:xfrm>
              <a:custGeom>
                <a:rect b="b" l="l" r="r" t="t"/>
                <a:pathLst>
                  <a:path extrusionOk="0" h="4953" w="4937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9" name="Google Shape;1079;p24"/>
              <p:cNvSpPr/>
              <p:nvPr/>
            </p:nvSpPr>
            <p:spPr>
              <a:xfrm>
                <a:off x="1112500" y="3345525"/>
                <a:ext cx="123825" cy="123450"/>
              </a:xfrm>
              <a:custGeom>
                <a:rect b="b" l="l" r="r" t="t"/>
                <a:pathLst>
                  <a:path extrusionOk="0" h="4938" w="4953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0" name="Google Shape;1080;p24"/>
              <p:cNvSpPr/>
              <p:nvPr/>
            </p:nvSpPr>
            <p:spPr>
              <a:xfrm>
                <a:off x="1188675" y="3268975"/>
                <a:ext cx="123825" cy="123425"/>
              </a:xfrm>
              <a:custGeom>
                <a:rect b="b" l="l" r="r" t="t"/>
                <a:pathLst>
                  <a:path extrusionOk="0" h="4937" w="4953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1" name="Google Shape;1081;p24"/>
              <p:cNvSpPr/>
              <p:nvPr/>
            </p:nvSpPr>
            <p:spPr>
              <a:xfrm>
                <a:off x="1265625" y="3192800"/>
                <a:ext cx="123425" cy="123425"/>
              </a:xfrm>
              <a:custGeom>
                <a:rect b="b" l="l" r="r" t="t"/>
                <a:pathLst>
                  <a:path extrusionOk="0" h="4937" w="4937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2" name="Google Shape;1082;p24"/>
              <p:cNvSpPr/>
              <p:nvPr/>
            </p:nvSpPr>
            <p:spPr>
              <a:xfrm>
                <a:off x="1341800" y="3116225"/>
                <a:ext cx="123450" cy="123450"/>
              </a:xfrm>
              <a:custGeom>
                <a:rect b="b" l="l" r="r" t="t"/>
                <a:pathLst>
                  <a:path extrusionOk="0" h="4938" w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3" name="Google Shape;1083;p24"/>
              <p:cNvSpPr/>
              <p:nvPr/>
            </p:nvSpPr>
            <p:spPr>
              <a:xfrm>
                <a:off x="1418375" y="3039275"/>
                <a:ext cx="123425" cy="123825"/>
              </a:xfrm>
              <a:custGeom>
                <a:rect b="b" l="l" r="r" t="t"/>
                <a:pathLst>
                  <a:path extrusionOk="0" h="4953" w="4937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084" name="Google Shape;1084;p24"/>
          <p:cNvGrpSpPr/>
          <p:nvPr/>
        </p:nvGrpSpPr>
        <p:grpSpPr>
          <a:xfrm>
            <a:off x="-235366" y="3828554"/>
            <a:ext cx="5249359" cy="2992224"/>
            <a:chOff x="-258616" y="3430829"/>
            <a:chExt cx="5249359" cy="2992224"/>
          </a:xfrm>
        </p:grpSpPr>
        <p:pic>
          <p:nvPicPr>
            <p:cNvPr id="1085" name="Google Shape;1085;p24"/>
            <p:cNvPicPr preferRelativeResize="0"/>
            <p:nvPr/>
          </p:nvPicPr>
          <p:blipFill rotWithShape="1">
            <a:blip r:embed="rId3">
              <a:alphaModFix/>
            </a:blip>
            <a:srcRect b="26177" l="16960" r="7121" t="24718"/>
            <a:stretch/>
          </p:blipFill>
          <p:spPr>
            <a:xfrm>
              <a:off x="1070243" y="3430829"/>
              <a:ext cx="3920501" cy="2992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6" name="Google Shape;1086;p24"/>
            <p:cNvSpPr/>
            <p:nvPr/>
          </p:nvSpPr>
          <p:spPr>
            <a:xfrm>
              <a:off x="363250" y="4667754"/>
              <a:ext cx="582037" cy="557353"/>
            </a:xfrm>
            <a:custGeom>
              <a:rect b="b" l="l" r="r" t="t"/>
              <a:pathLst>
                <a:path extrusionOk="0" h="35337" w="36902">
                  <a:moveTo>
                    <a:pt x="18449" y="1"/>
                  </a:moveTo>
                  <a:cubicBezTo>
                    <a:pt x="16409" y="1"/>
                    <a:pt x="14368" y="778"/>
                    <a:pt x="12814" y="2332"/>
                  </a:cubicBezTo>
                  <a:lnTo>
                    <a:pt x="3108" y="12037"/>
                  </a:lnTo>
                  <a:cubicBezTo>
                    <a:pt x="0" y="15145"/>
                    <a:pt x="0" y="20189"/>
                    <a:pt x="3108" y="23297"/>
                  </a:cubicBezTo>
                  <a:lnTo>
                    <a:pt x="12814" y="33017"/>
                  </a:lnTo>
                  <a:cubicBezTo>
                    <a:pt x="14368" y="34564"/>
                    <a:pt x="16405" y="35337"/>
                    <a:pt x="18443" y="35337"/>
                  </a:cubicBezTo>
                  <a:cubicBezTo>
                    <a:pt x="20481" y="35337"/>
                    <a:pt x="22519" y="34564"/>
                    <a:pt x="24073" y="33017"/>
                  </a:cubicBezTo>
                  <a:lnTo>
                    <a:pt x="33794" y="23297"/>
                  </a:lnTo>
                  <a:cubicBezTo>
                    <a:pt x="36902" y="20189"/>
                    <a:pt x="36902" y="15145"/>
                    <a:pt x="33794" y="12037"/>
                  </a:cubicBezTo>
                  <a:lnTo>
                    <a:pt x="24073" y="2332"/>
                  </a:lnTo>
                  <a:cubicBezTo>
                    <a:pt x="22527" y="778"/>
                    <a:pt x="20489" y="1"/>
                    <a:pt x="18449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31360"/>
                  </a:schemeClr>
                </a:gs>
                <a:gs pos="22000">
                  <a:schemeClr val="lt1">
                    <a:alpha val="31360"/>
                  </a:schemeClr>
                </a:gs>
                <a:gs pos="45000">
                  <a:srgbClr val="FFFFFF">
                    <a:alpha val="0"/>
                    <a:alpha val="31360"/>
                  </a:srgbClr>
                </a:gs>
                <a:gs pos="100000">
                  <a:srgbClr val="0C0A9E">
                    <a:alpha val="50196"/>
                    <a:alpha val="31360"/>
                  </a:srgbClr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24"/>
            <p:cNvSpPr/>
            <p:nvPr/>
          </p:nvSpPr>
          <p:spPr>
            <a:xfrm>
              <a:off x="941424" y="4724302"/>
              <a:ext cx="340329" cy="325895"/>
            </a:xfrm>
            <a:custGeom>
              <a:rect b="b" l="l" r="r" t="t"/>
              <a:pathLst>
                <a:path extrusionOk="0" h="35337" w="36902">
                  <a:moveTo>
                    <a:pt x="18449" y="1"/>
                  </a:moveTo>
                  <a:cubicBezTo>
                    <a:pt x="16409" y="1"/>
                    <a:pt x="14368" y="778"/>
                    <a:pt x="12814" y="2332"/>
                  </a:cubicBezTo>
                  <a:lnTo>
                    <a:pt x="3108" y="12037"/>
                  </a:lnTo>
                  <a:cubicBezTo>
                    <a:pt x="0" y="15145"/>
                    <a:pt x="0" y="20189"/>
                    <a:pt x="3108" y="23297"/>
                  </a:cubicBezTo>
                  <a:lnTo>
                    <a:pt x="12814" y="33017"/>
                  </a:lnTo>
                  <a:cubicBezTo>
                    <a:pt x="14368" y="34564"/>
                    <a:pt x="16405" y="35337"/>
                    <a:pt x="18443" y="35337"/>
                  </a:cubicBezTo>
                  <a:cubicBezTo>
                    <a:pt x="20481" y="35337"/>
                    <a:pt x="22519" y="34564"/>
                    <a:pt x="24073" y="33017"/>
                  </a:cubicBezTo>
                  <a:lnTo>
                    <a:pt x="33794" y="23297"/>
                  </a:lnTo>
                  <a:cubicBezTo>
                    <a:pt x="36902" y="20189"/>
                    <a:pt x="36902" y="15145"/>
                    <a:pt x="33794" y="12037"/>
                  </a:cubicBezTo>
                  <a:lnTo>
                    <a:pt x="24073" y="2332"/>
                  </a:lnTo>
                  <a:cubicBezTo>
                    <a:pt x="22527" y="778"/>
                    <a:pt x="20489" y="1"/>
                    <a:pt x="18449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22000">
                  <a:schemeClr val="lt1"/>
                </a:gs>
                <a:gs pos="45000">
                  <a:srgbClr val="FFFFFF">
                    <a:alpha val="0"/>
                  </a:srgbClr>
                </a:gs>
                <a:gs pos="100000">
                  <a:srgbClr val="0C0A9E">
                    <a:alpha val="50196"/>
                  </a:srgbClr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24"/>
            <p:cNvSpPr/>
            <p:nvPr/>
          </p:nvSpPr>
          <p:spPr>
            <a:xfrm>
              <a:off x="820562" y="4958179"/>
              <a:ext cx="582037" cy="557353"/>
            </a:xfrm>
            <a:custGeom>
              <a:rect b="b" l="l" r="r" t="t"/>
              <a:pathLst>
                <a:path extrusionOk="0" h="35337" w="36902">
                  <a:moveTo>
                    <a:pt x="18449" y="1"/>
                  </a:moveTo>
                  <a:cubicBezTo>
                    <a:pt x="16409" y="1"/>
                    <a:pt x="14368" y="778"/>
                    <a:pt x="12814" y="2332"/>
                  </a:cubicBezTo>
                  <a:lnTo>
                    <a:pt x="3108" y="12037"/>
                  </a:lnTo>
                  <a:cubicBezTo>
                    <a:pt x="0" y="15145"/>
                    <a:pt x="0" y="20189"/>
                    <a:pt x="3108" y="23297"/>
                  </a:cubicBezTo>
                  <a:lnTo>
                    <a:pt x="12814" y="33017"/>
                  </a:lnTo>
                  <a:cubicBezTo>
                    <a:pt x="14368" y="34564"/>
                    <a:pt x="16405" y="35337"/>
                    <a:pt x="18443" y="35337"/>
                  </a:cubicBezTo>
                  <a:cubicBezTo>
                    <a:pt x="20481" y="35337"/>
                    <a:pt x="22519" y="34564"/>
                    <a:pt x="24073" y="33017"/>
                  </a:cubicBezTo>
                  <a:lnTo>
                    <a:pt x="33794" y="23297"/>
                  </a:lnTo>
                  <a:cubicBezTo>
                    <a:pt x="36902" y="20189"/>
                    <a:pt x="36902" y="15145"/>
                    <a:pt x="33794" y="12037"/>
                  </a:cubicBezTo>
                  <a:lnTo>
                    <a:pt x="24073" y="2332"/>
                  </a:lnTo>
                  <a:cubicBezTo>
                    <a:pt x="22527" y="778"/>
                    <a:pt x="20489" y="1"/>
                    <a:pt x="18449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31360"/>
                  </a:schemeClr>
                </a:gs>
                <a:gs pos="22000">
                  <a:schemeClr val="lt1">
                    <a:alpha val="31360"/>
                  </a:schemeClr>
                </a:gs>
                <a:gs pos="45000">
                  <a:srgbClr val="FFFFFF">
                    <a:alpha val="0"/>
                    <a:alpha val="31360"/>
                  </a:srgbClr>
                </a:gs>
                <a:gs pos="100000">
                  <a:srgbClr val="0C0A9E">
                    <a:alpha val="50196"/>
                    <a:alpha val="31360"/>
                  </a:srgbClr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24"/>
            <p:cNvSpPr/>
            <p:nvPr/>
          </p:nvSpPr>
          <p:spPr>
            <a:xfrm>
              <a:off x="1299000" y="4608579"/>
              <a:ext cx="582037" cy="557353"/>
            </a:xfrm>
            <a:custGeom>
              <a:rect b="b" l="l" r="r" t="t"/>
              <a:pathLst>
                <a:path extrusionOk="0" h="35337" w="36902">
                  <a:moveTo>
                    <a:pt x="18449" y="1"/>
                  </a:moveTo>
                  <a:cubicBezTo>
                    <a:pt x="16409" y="1"/>
                    <a:pt x="14368" y="778"/>
                    <a:pt x="12814" y="2332"/>
                  </a:cubicBezTo>
                  <a:lnTo>
                    <a:pt x="3108" y="12037"/>
                  </a:lnTo>
                  <a:cubicBezTo>
                    <a:pt x="0" y="15145"/>
                    <a:pt x="0" y="20189"/>
                    <a:pt x="3108" y="23297"/>
                  </a:cubicBezTo>
                  <a:lnTo>
                    <a:pt x="12814" y="33017"/>
                  </a:lnTo>
                  <a:cubicBezTo>
                    <a:pt x="14368" y="34564"/>
                    <a:pt x="16405" y="35337"/>
                    <a:pt x="18443" y="35337"/>
                  </a:cubicBezTo>
                  <a:cubicBezTo>
                    <a:pt x="20481" y="35337"/>
                    <a:pt x="22519" y="34564"/>
                    <a:pt x="24073" y="33017"/>
                  </a:cubicBezTo>
                  <a:lnTo>
                    <a:pt x="33794" y="23297"/>
                  </a:lnTo>
                  <a:cubicBezTo>
                    <a:pt x="36902" y="20189"/>
                    <a:pt x="36902" y="15145"/>
                    <a:pt x="33794" y="12037"/>
                  </a:cubicBezTo>
                  <a:lnTo>
                    <a:pt x="24073" y="2332"/>
                  </a:lnTo>
                  <a:cubicBezTo>
                    <a:pt x="22527" y="778"/>
                    <a:pt x="20489" y="1"/>
                    <a:pt x="18449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22000">
                  <a:schemeClr val="lt1"/>
                </a:gs>
                <a:gs pos="45000">
                  <a:srgbClr val="FFFFFF">
                    <a:alpha val="0"/>
                  </a:srgbClr>
                </a:gs>
                <a:gs pos="100000">
                  <a:srgbClr val="0C0A9E">
                    <a:alpha val="50196"/>
                  </a:srgbClr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24"/>
            <p:cNvSpPr/>
            <p:nvPr/>
          </p:nvSpPr>
          <p:spPr>
            <a:xfrm rot="5400000">
              <a:off x="447539" y="3133720"/>
              <a:ext cx="1421047" cy="2833357"/>
            </a:xfrm>
            <a:custGeom>
              <a:rect b="b" l="l" r="r" t="t"/>
              <a:pathLst>
                <a:path extrusionOk="0" h="69081" w="34647">
                  <a:moveTo>
                    <a:pt x="34434" y="1"/>
                  </a:moveTo>
                  <a:lnTo>
                    <a:pt x="25429" y="8990"/>
                  </a:lnTo>
                  <a:lnTo>
                    <a:pt x="25383" y="9051"/>
                  </a:lnTo>
                  <a:lnTo>
                    <a:pt x="25383" y="32651"/>
                  </a:lnTo>
                  <a:lnTo>
                    <a:pt x="15130" y="42920"/>
                  </a:lnTo>
                  <a:lnTo>
                    <a:pt x="15084" y="42951"/>
                  </a:lnTo>
                  <a:lnTo>
                    <a:pt x="15084" y="60472"/>
                  </a:lnTo>
                  <a:lnTo>
                    <a:pt x="9614" y="65957"/>
                  </a:lnTo>
                  <a:lnTo>
                    <a:pt x="0" y="65957"/>
                  </a:lnTo>
                  <a:lnTo>
                    <a:pt x="0" y="69080"/>
                  </a:lnTo>
                  <a:lnTo>
                    <a:pt x="320" y="69080"/>
                  </a:lnTo>
                  <a:lnTo>
                    <a:pt x="320" y="66262"/>
                  </a:lnTo>
                  <a:lnTo>
                    <a:pt x="9751" y="66262"/>
                  </a:lnTo>
                  <a:lnTo>
                    <a:pt x="15389" y="60609"/>
                  </a:lnTo>
                  <a:lnTo>
                    <a:pt x="15389" y="43088"/>
                  </a:lnTo>
                  <a:lnTo>
                    <a:pt x="25658" y="32819"/>
                  </a:lnTo>
                  <a:lnTo>
                    <a:pt x="25688" y="32788"/>
                  </a:lnTo>
                  <a:lnTo>
                    <a:pt x="25688" y="9188"/>
                  </a:lnTo>
                  <a:lnTo>
                    <a:pt x="34647" y="214"/>
                  </a:lnTo>
                  <a:lnTo>
                    <a:pt x="34434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40000">
                  <a:srgbClr val="FF9900">
                    <a:alpha val="40784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91" name="Google Shape;1091;p24"/>
            <p:cNvGrpSpPr/>
            <p:nvPr/>
          </p:nvGrpSpPr>
          <p:grpSpPr>
            <a:xfrm>
              <a:off x="736485" y="4387072"/>
              <a:ext cx="161977" cy="161940"/>
              <a:chOff x="1101075" y="2142375"/>
              <a:chExt cx="439200" cy="439100"/>
            </a:xfrm>
          </p:grpSpPr>
          <p:sp>
            <p:nvSpPr>
              <p:cNvPr id="1092" name="Google Shape;1092;p24"/>
              <p:cNvSpPr/>
              <p:nvPr/>
            </p:nvSpPr>
            <p:spPr>
              <a:xfrm>
                <a:off x="1101075" y="2142375"/>
                <a:ext cx="439200" cy="439100"/>
              </a:xfrm>
              <a:custGeom>
                <a:rect b="b" l="l" r="r" t="t"/>
                <a:pathLst>
                  <a:path extrusionOk="0" h="17564" w="17568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3" name="Google Shape;1093;p24"/>
              <p:cNvSpPr/>
              <p:nvPr/>
            </p:nvSpPr>
            <p:spPr>
              <a:xfrm>
                <a:off x="1189450" y="2242350"/>
                <a:ext cx="262850" cy="239700"/>
              </a:xfrm>
              <a:custGeom>
                <a:rect b="b" l="l" r="r" t="t"/>
                <a:pathLst>
                  <a:path extrusionOk="0" h="9588" w="10514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94" name="Google Shape;1094;p24"/>
            <p:cNvGrpSpPr/>
            <p:nvPr/>
          </p:nvGrpSpPr>
          <p:grpSpPr>
            <a:xfrm rot="10800000">
              <a:off x="2118901" y="4805293"/>
              <a:ext cx="161977" cy="161940"/>
              <a:chOff x="1101075" y="2142375"/>
              <a:chExt cx="439200" cy="439100"/>
            </a:xfrm>
          </p:grpSpPr>
          <p:sp>
            <p:nvSpPr>
              <p:cNvPr id="1095" name="Google Shape;1095;p24"/>
              <p:cNvSpPr/>
              <p:nvPr/>
            </p:nvSpPr>
            <p:spPr>
              <a:xfrm>
                <a:off x="1101075" y="2142375"/>
                <a:ext cx="439200" cy="439100"/>
              </a:xfrm>
              <a:custGeom>
                <a:rect b="b" l="l" r="r" t="t"/>
                <a:pathLst>
                  <a:path extrusionOk="0" h="17564" w="17568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6" name="Google Shape;1096;p24"/>
              <p:cNvSpPr/>
              <p:nvPr/>
            </p:nvSpPr>
            <p:spPr>
              <a:xfrm>
                <a:off x="1189450" y="2242350"/>
                <a:ext cx="262850" cy="239700"/>
              </a:xfrm>
              <a:custGeom>
                <a:rect b="b" l="l" r="r" t="t"/>
                <a:pathLst>
                  <a:path extrusionOk="0" h="9588" w="10514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097" name="Google Shape;1097;p24"/>
          <p:cNvGrpSpPr/>
          <p:nvPr/>
        </p:nvGrpSpPr>
        <p:grpSpPr>
          <a:xfrm>
            <a:off x="-515563" y="-797996"/>
            <a:ext cx="1433417" cy="2584783"/>
            <a:chOff x="-363163" y="-645596"/>
            <a:chExt cx="1433417" cy="2584783"/>
          </a:xfrm>
        </p:grpSpPr>
        <p:grpSp>
          <p:nvGrpSpPr>
            <p:cNvPr id="1098" name="Google Shape;1098;p24"/>
            <p:cNvGrpSpPr/>
            <p:nvPr/>
          </p:nvGrpSpPr>
          <p:grpSpPr>
            <a:xfrm rot="10800000">
              <a:off x="-64595" y="-645596"/>
              <a:ext cx="1134849" cy="2370191"/>
              <a:chOff x="-575575" y="3685599"/>
              <a:chExt cx="1421048" cy="2967932"/>
            </a:xfrm>
          </p:grpSpPr>
          <p:sp>
            <p:nvSpPr>
              <p:cNvPr id="1099" name="Google Shape;1099;p24"/>
              <p:cNvSpPr/>
              <p:nvPr/>
            </p:nvSpPr>
            <p:spPr>
              <a:xfrm>
                <a:off x="-575575" y="3685599"/>
                <a:ext cx="1421047" cy="2833357"/>
              </a:xfrm>
              <a:custGeom>
                <a:rect b="b" l="l" r="r" t="t"/>
                <a:pathLst>
                  <a:path extrusionOk="0" h="69081" w="34647">
                    <a:moveTo>
                      <a:pt x="34434" y="1"/>
                    </a:moveTo>
                    <a:lnTo>
                      <a:pt x="25429" y="8990"/>
                    </a:lnTo>
                    <a:lnTo>
                      <a:pt x="25383" y="9051"/>
                    </a:lnTo>
                    <a:lnTo>
                      <a:pt x="25383" y="32651"/>
                    </a:lnTo>
                    <a:lnTo>
                      <a:pt x="15130" y="42920"/>
                    </a:lnTo>
                    <a:lnTo>
                      <a:pt x="15084" y="42951"/>
                    </a:lnTo>
                    <a:lnTo>
                      <a:pt x="15084" y="60472"/>
                    </a:lnTo>
                    <a:lnTo>
                      <a:pt x="9614" y="65957"/>
                    </a:lnTo>
                    <a:lnTo>
                      <a:pt x="0" y="65957"/>
                    </a:lnTo>
                    <a:lnTo>
                      <a:pt x="0" y="69080"/>
                    </a:lnTo>
                    <a:lnTo>
                      <a:pt x="320" y="69080"/>
                    </a:lnTo>
                    <a:lnTo>
                      <a:pt x="320" y="66262"/>
                    </a:lnTo>
                    <a:lnTo>
                      <a:pt x="9751" y="66262"/>
                    </a:lnTo>
                    <a:lnTo>
                      <a:pt x="15389" y="60609"/>
                    </a:lnTo>
                    <a:lnTo>
                      <a:pt x="15389" y="43088"/>
                    </a:lnTo>
                    <a:lnTo>
                      <a:pt x="25658" y="32819"/>
                    </a:lnTo>
                    <a:lnTo>
                      <a:pt x="25688" y="32788"/>
                    </a:lnTo>
                    <a:lnTo>
                      <a:pt x="25688" y="9188"/>
                    </a:lnTo>
                    <a:lnTo>
                      <a:pt x="34647" y="214"/>
                    </a:lnTo>
                    <a:lnTo>
                      <a:pt x="344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0" name="Google Shape;1100;p24"/>
              <p:cNvSpPr/>
              <p:nvPr/>
            </p:nvSpPr>
            <p:spPr>
              <a:xfrm rot="10800000">
                <a:off x="-575573" y="3820175"/>
                <a:ext cx="1421047" cy="2833357"/>
              </a:xfrm>
              <a:custGeom>
                <a:rect b="b" l="l" r="r" t="t"/>
                <a:pathLst>
                  <a:path extrusionOk="0" h="69081" w="34647">
                    <a:moveTo>
                      <a:pt x="34434" y="1"/>
                    </a:moveTo>
                    <a:lnTo>
                      <a:pt x="25429" y="8990"/>
                    </a:lnTo>
                    <a:lnTo>
                      <a:pt x="25383" y="9051"/>
                    </a:lnTo>
                    <a:lnTo>
                      <a:pt x="25383" y="32651"/>
                    </a:lnTo>
                    <a:lnTo>
                      <a:pt x="15130" y="42920"/>
                    </a:lnTo>
                    <a:lnTo>
                      <a:pt x="15084" y="42951"/>
                    </a:lnTo>
                    <a:lnTo>
                      <a:pt x="15084" y="60472"/>
                    </a:lnTo>
                    <a:lnTo>
                      <a:pt x="9614" y="65957"/>
                    </a:lnTo>
                    <a:lnTo>
                      <a:pt x="0" y="65957"/>
                    </a:lnTo>
                    <a:lnTo>
                      <a:pt x="0" y="69080"/>
                    </a:lnTo>
                    <a:lnTo>
                      <a:pt x="320" y="69080"/>
                    </a:lnTo>
                    <a:lnTo>
                      <a:pt x="320" y="66262"/>
                    </a:lnTo>
                    <a:lnTo>
                      <a:pt x="9751" y="66262"/>
                    </a:lnTo>
                    <a:lnTo>
                      <a:pt x="15389" y="60609"/>
                    </a:lnTo>
                    <a:lnTo>
                      <a:pt x="15389" y="43088"/>
                    </a:lnTo>
                    <a:lnTo>
                      <a:pt x="25658" y="32819"/>
                    </a:lnTo>
                    <a:lnTo>
                      <a:pt x="25688" y="32788"/>
                    </a:lnTo>
                    <a:lnTo>
                      <a:pt x="25688" y="9188"/>
                    </a:lnTo>
                    <a:lnTo>
                      <a:pt x="34647" y="214"/>
                    </a:lnTo>
                    <a:lnTo>
                      <a:pt x="344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01" name="Google Shape;1101;p24"/>
            <p:cNvSpPr/>
            <p:nvPr/>
          </p:nvSpPr>
          <p:spPr>
            <a:xfrm>
              <a:off x="0" y="361650"/>
              <a:ext cx="581991" cy="575861"/>
            </a:xfrm>
            <a:custGeom>
              <a:rect b="b" l="l" r="r" t="t"/>
              <a:pathLst>
                <a:path extrusionOk="0" h="35790" w="36171">
                  <a:moveTo>
                    <a:pt x="34030" y="1"/>
                  </a:moveTo>
                  <a:cubicBezTo>
                    <a:pt x="33531" y="1"/>
                    <a:pt x="33032" y="191"/>
                    <a:pt x="32651" y="572"/>
                  </a:cubicBezTo>
                  <a:cubicBezTo>
                    <a:pt x="31890" y="1334"/>
                    <a:pt x="31890" y="2568"/>
                    <a:pt x="32651" y="3330"/>
                  </a:cubicBezTo>
                  <a:cubicBezTo>
                    <a:pt x="33032" y="3711"/>
                    <a:pt x="33531" y="3901"/>
                    <a:pt x="34030" y="3901"/>
                  </a:cubicBezTo>
                  <a:cubicBezTo>
                    <a:pt x="34529" y="3901"/>
                    <a:pt x="35028" y="3711"/>
                    <a:pt x="35409" y="3330"/>
                  </a:cubicBezTo>
                  <a:cubicBezTo>
                    <a:pt x="36171" y="2568"/>
                    <a:pt x="36171" y="1334"/>
                    <a:pt x="35409" y="572"/>
                  </a:cubicBezTo>
                  <a:cubicBezTo>
                    <a:pt x="35028" y="191"/>
                    <a:pt x="34529" y="1"/>
                    <a:pt x="34030" y="1"/>
                  </a:cubicBezTo>
                  <a:close/>
                  <a:moveTo>
                    <a:pt x="27662" y="6385"/>
                  </a:moveTo>
                  <a:cubicBezTo>
                    <a:pt x="27163" y="6385"/>
                    <a:pt x="26664" y="6575"/>
                    <a:pt x="26283" y="6956"/>
                  </a:cubicBezTo>
                  <a:cubicBezTo>
                    <a:pt x="25521" y="7718"/>
                    <a:pt x="25521" y="8952"/>
                    <a:pt x="26283" y="9714"/>
                  </a:cubicBezTo>
                  <a:cubicBezTo>
                    <a:pt x="26664" y="10095"/>
                    <a:pt x="27163" y="10285"/>
                    <a:pt x="27662" y="10285"/>
                  </a:cubicBezTo>
                  <a:cubicBezTo>
                    <a:pt x="28161" y="10285"/>
                    <a:pt x="28660" y="10095"/>
                    <a:pt x="29040" y="9714"/>
                  </a:cubicBezTo>
                  <a:cubicBezTo>
                    <a:pt x="29802" y="8952"/>
                    <a:pt x="29802" y="7718"/>
                    <a:pt x="29040" y="6956"/>
                  </a:cubicBezTo>
                  <a:cubicBezTo>
                    <a:pt x="28660" y="6575"/>
                    <a:pt x="28161" y="6385"/>
                    <a:pt x="27662" y="6385"/>
                  </a:cubicBezTo>
                  <a:close/>
                  <a:moveTo>
                    <a:pt x="21285" y="12753"/>
                  </a:moveTo>
                  <a:cubicBezTo>
                    <a:pt x="20783" y="12753"/>
                    <a:pt x="20280" y="12944"/>
                    <a:pt x="19899" y="13325"/>
                  </a:cubicBezTo>
                  <a:cubicBezTo>
                    <a:pt x="19137" y="14086"/>
                    <a:pt x="19137" y="15336"/>
                    <a:pt x="19899" y="16097"/>
                  </a:cubicBezTo>
                  <a:cubicBezTo>
                    <a:pt x="20280" y="16478"/>
                    <a:pt x="20783" y="16669"/>
                    <a:pt x="21285" y="16669"/>
                  </a:cubicBezTo>
                  <a:cubicBezTo>
                    <a:pt x="21788" y="16669"/>
                    <a:pt x="22291" y="16478"/>
                    <a:pt x="22672" y="16097"/>
                  </a:cubicBezTo>
                  <a:cubicBezTo>
                    <a:pt x="23434" y="15336"/>
                    <a:pt x="23434" y="14086"/>
                    <a:pt x="22672" y="13325"/>
                  </a:cubicBezTo>
                  <a:cubicBezTo>
                    <a:pt x="22291" y="12944"/>
                    <a:pt x="21788" y="12753"/>
                    <a:pt x="21285" y="12753"/>
                  </a:cubicBezTo>
                  <a:close/>
                  <a:moveTo>
                    <a:pt x="14917" y="19128"/>
                  </a:moveTo>
                  <a:cubicBezTo>
                    <a:pt x="14415" y="19128"/>
                    <a:pt x="13913" y="19318"/>
                    <a:pt x="13530" y="19693"/>
                  </a:cubicBezTo>
                  <a:cubicBezTo>
                    <a:pt x="12768" y="20455"/>
                    <a:pt x="12768" y="21689"/>
                    <a:pt x="13530" y="22451"/>
                  </a:cubicBezTo>
                  <a:cubicBezTo>
                    <a:pt x="13911" y="22832"/>
                    <a:pt x="14410" y="23022"/>
                    <a:pt x="14909" y="23022"/>
                  </a:cubicBezTo>
                  <a:cubicBezTo>
                    <a:pt x="15408" y="23022"/>
                    <a:pt x="15907" y="22832"/>
                    <a:pt x="16288" y="22451"/>
                  </a:cubicBezTo>
                  <a:cubicBezTo>
                    <a:pt x="17050" y="21689"/>
                    <a:pt x="17050" y="20455"/>
                    <a:pt x="16288" y="19693"/>
                  </a:cubicBezTo>
                  <a:cubicBezTo>
                    <a:pt x="15909" y="19314"/>
                    <a:pt x="15413" y="19128"/>
                    <a:pt x="14917" y="19128"/>
                  </a:cubicBezTo>
                  <a:close/>
                  <a:moveTo>
                    <a:pt x="8525" y="25506"/>
                  </a:moveTo>
                  <a:cubicBezTo>
                    <a:pt x="8026" y="25506"/>
                    <a:pt x="7527" y="25696"/>
                    <a:pt x="7146" y="26077"/>
                  </a:cubicBezTo>
                  <a:cubicBezTo>
                    <a:pt x="6385" y="26839"/>
                    <a:pt x="6385" y="28073"/>
                    <a:pt x="7146" y="28835"/>
                  </a:cubicBezTo>
                  <a:cubicBezTo>
                    <a:pt x="7527" y="29216"/>
                    <a:pt x="8026" y="29406"/>
                    <a:pt x="8525" y="29406"/>
                  </a:cubicBezTo>
                  <a:cubicBezTo>
                    <a:pt x="9024" y="29406"/>
                    <a:pt x="9523" y="29216"/>
                    <a:pt x="9904" y="28835"/>
                  </a:cubicBezTo>
                  <a:cubicBezTo>
                    <a:pt x="10666" y="28073"/>
                    <a:pt x="10666" y="26839"/>
                    <a:pt x="9904" y="26077"/>
                  </a:cubicBezTo>
                  <a:cubicBezTo>
                    <a:pt x="9523" y="25696"/>
                    <a:pt x="9024" y="25506"/>
                    <a:pt x="8525" y="25506"/>
                  </a:cubicBezTo>
                  <a:close/>
                  <a:moveTo>
                    <a:pt x="2141" y="31874"/>
                  </a:moveTo>
                  <a:cubicBezTo>
                    <a:pt x="1642" y="31874"/>
                    <a:pt x="1143" y="32065"/>
                    <a:pt x="763" y="32446"/>
                  </a:cubicBezTo>
                  <a:cubicBezTo>
                    <a:pt x="1" y="33207"/>
                    <a:pt x="1" y="34457"/>
                    <a:pt x="763" y="35219"/>
                  </a:cubicBezTo>
                  <a:cubicBezTo>
                    <a:pt x="1143" y="35599"/>
                    <a:pt x="1642" y="35790"/>
                    <a:pt x="2141" y="35790"/>
                  </a:cubicBezTo>
                  <a:cubicBezTo>
                    <a:pt x="2640" y="35790"/>
                    <a:pt x="3139" y="35599"/>
                    <a:pt x="3520" y="35219"/>
                  </a:cubicBezTo>
                  <a:cubicBezTo>
                    <a:pt x="4282" y="34457"/>
                    <a:pt x="4282" y="33207"/>
                    <a:pt x="3520" y="32446"/>
                  </a:cubicBezTo>
                  <a:cubicBezTo>
                    <a:pt x="3139" y="32065"/>
                    <a:pt x="2640" y="31874"/>
                    <a:pt x="2141" y="31874"/>
                  </a:cubicBezTo>
                  <a:close/>
                </a:path>
              </a:pathLst>
            </a:custGeom>
            <a:gradFill>
              <a:gsLst>
                <a:gs pos="0">
                  <a:schemeClr val="lt2">
                    <a:alpha val="46820"/>
                  </a:schemeClr>
                </a:gs>
                <a:gs pos="78000">
                  <a:schemeClr val="lt1">
                    <a:alpha val="46820"/>
                  </a:schemeClr>
                </a:gs>
                <a:gs pos="100000">
                  <a:schemeClr val="lt1">
                    <a:alpha val="4682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24"/>
            <p:cNvSpPr/>
            <p:nvPr/>
          </p:nvSpPr>
          <p:spPr>
            <a:xfrm>
              <a:off x="131225" y="0"/>
              <a:ext cx="581991" cy="575861"/>
            </a:xfrm>
            <a:custGeom>
              <a:rect b="b" l="l" r="r" t="t"/>
              <a:pathLst>
                <a:path extrusionOk="0" h="35790" w="36171">
                  <a:moveTo>
                    <a:pt x="34030" y="1"/>
                  </a:moveTo>
                  <a:cubicBezTo>
                    <a:pt x="33531" y="1"/>
                    <a:pt x="33032" y="191"/>
                    <a:pt x="32651" y="572"/>
                  </a:cubicBezTo>
                  <a:cubicBezTo>
                    <a:pt x="31890" y="1334"/>
                    <a:pt x="31890" y="2568"/>
                    <a:pt x="32651" y="3330"/>
                  </a:cubicBezTo>
                  <a:cubicBezTo>
                    <a:pt x="33032" y="3711"/>
                    <a:pt x="33531" y="3901"/>
                    <a:pt x="34030" y="3901"/>
                  </a:cubicBezTo>
                  <a:cubicBezTo>
                    <a:pt x="34529" y="3901"/>
                    <a:pt x="35028" y="3711"/>
                    <a:pt x="35409" y="3330"/>
                  </a:cubicBezTo>
                  <a:cubicBezTo>
                    <a:pt x="36171" y="2568"/>
                    <a:pt x="36171" y="1334"/>
                    <a:pt x="35409" y="572"/>
                  </a:cubicBezTo>
                  <a:cubicBezTo>
                    <a:pt x="35028" y="191"/>
                    <a:pt x="34529" y="1"/>
                    <a:pt x="34030" y="1"/>
                  </a:cubicBezTo>
                  <a:close/>
                  <a:moveTo>
                    <a:pt x="27662" y="6385"/>
                  </a:moveTo>
                  <a:cubicBezTo>
                    <a:pt x="27163" y="6385"/>
                    <a:pt x="26664" y="6575"/>
                    <a:pt x="26283" y="6956"/>
                  </a:cubicBezTo>
                  <a:cubicBezTo>
                    <a:pt x="25521" y="7718"/>
                    <a:pt x="25521" y="8952"/>
                    <a:pt x="26283" y="9714"/>
                  </a:cubicBezTo>
                  <a:cubicBezTo>
                    <a:pt x="26664" y="10095"/>
                    <a:pt x="27163" y="10285"/>
                    <a:pt x="27662" y="10285"/>
                  </a:cubicBezTo>
                  <a:cubicBezTo>
                    <a:pt x="28161" y="10285"/>
                    <a:pt x="28660" y="10095"/>
                    <a:pt x="29040" y="9714"/>
                  </a:cubicBezTo>
                  <a:cubicBezTo>
                    <a:pt x="29802" y="8952"/>
                    <a:pt x="29802" y="7718"/>
                    <a:pt x="29040" y="6956"/>
                  </a:cubicBezTo>
                  <a:cubicBezTo>
                    <a:pt x="28660" y="6575"/>
                    <a:pt x="28161" y="6385"/>
                    <a:pt x="27662" y="6385"/>
                  </a:cubicBezTo>
                  <a:close/>
                  <a:moveTo>
                    <a:pt x="21285" y="12753"/>
                  </a:moveTo>
                  <a:cubicBezTo>
                    <a:pt x="20783" y="12753"/>
                    <a:pt x="20280" y="12944"/>
                    <a:pt x="19899" y="13325"/>
                  </a:cubicBezTo>
                  <a:cubicBezTo>
                    <a:pt x="19137" y="14086"/>
                    <a:pt x="19137" y="15336"/>
                    <a:pt x="19899" y="16097"/>
                  </a:cubicBezTo>
                  <a:cubicBezTo>
                    <a:pt x="20280" y="16478"/>
                    <a:pt x="20783" y="16669"/>
                    <a:pt x="21285" y="16669"/>
                  </a:cubicBezTo>
                  <a:cubicBezTo>
                    <a:pt x="21788" y="16669"/>
                    <a:pt x="22291" y="16478"/>
                    <a:pt x="22672" y="16097"/>
                  </a:cubicBezTo>
                  <a:cubicBezTo>
                    <a:pt x="23434" y="15336"/>
                    <a:pt x="23434" y="14086"/>
                    <a:pt x="22672" y="13325"/>
                  </a:cubicBezTo>
                  <a:cubicBezTo>
                    <a:pt x="22291" y="12944"/>
                    <a:pt x="21788" y="12753"/>
                    <a:pt x="21285" y="12753"/>
                  </a:cubicBezTo>
                  <a:close/>
                  <a:moveTo>
                    <a:pt x="14917" y="19128"/>
                  </a:moveTo>
                  <a:cubicBezTo>
                    <a:pt x="14415" y="19128"/>
                    <a:pt x="13913" y="19318"/>
                    <a:pt x="13530" y="19693"/>
                  </a:cubicBezTo>
                  <a:cubicBezTo>
                    <a:pt x="12768" y="20455"/>
                    <a:pt x="12768" y="21689"/>
                    <a:pt x="13530" y="22451"/>
                  </a:cubicBezTo>
                  <a:cubicBezTo>
                    <a:pt x="13911" y="22832"/>
                    <a:pt x="14410" y="23022"/>
                    <a:pt x="14909" y="23022"/>
                  </a:cubicBezTo>
                  <a:cubicBezTo>
                    <a:pt x="15408" y="23022"/>
                    <a:pt x="15907" y="22832"/>
                    <a:pt x="16288" y="22451"/>
                  </a:cubicBezTo>
                  <a:cubicBezTo>
                    <a:pt x="17050" y="21689"/>
                    <a:pt x="17050" y="20455"/>
                    <a:pt x="16288" y="19693"/>
                  </a:cubicBezTo>
                  <a:cubicBezTo>
                    <a:pt x="15909" y="19314"/>
                    <a:pt x="15413" y="19128"/>
                    <a:pt x="14917" y="19128"/>
                  </a:cubicBezTo>
                  <a:close/>
                  <a:moveTo>
                    <a:pt x="8525" y="25506"/>
                  </a:moveTo>
                  <a:cubicBezTo>
                    <a:pt x="8026" y="25506"/>
                    <a:pt x="7527" y="25696"/>
                    <a:pt x="7146" y="26077"/>
                  </a:cubicBezTo>
                  <a:cubicBezTo>
                    <a:pt x="6385" y="26839"/>
                    <a:pt x="6385" y="28073"/>
                    <a:pt x="7146" y="28835"/>
                  </a:cubicBezTo>
                  <a:cubicBezTo>
                    <a:pt x="7527" y="29216"/>
                    <a:pt x="8026" y="29406"/>
                    <a:pt x="8525" y="29406"/>
                  </a:cubicBezTo>
                  <a:cubicBezTo>
                    <a:pt x="9024" y="29406"/>
                    <a:pt x="9523" y="29216"/>
                    <a:pt x="9904" y="28835"/>
                  </a:cubicBezTo>
                  <a:cubicBezTo>
                    <a:pt x="10666" y="28073"/>
                    <a:pt x="10666" y="26839"/>
                    <a:pt x="9904" y="26077"/>
                  </a:cubicBezTo>
                  <a:cubicBezTo>
                    <a:pt x="9523" y="25696"/>
                    <a:pt x="9024" y="25506"/>
                    <a:pt x="8525" y="25506"/>
                  </a:cubicBezTo>
                  <a:close/>
                  <a:moveTo>
                    <a:pt x="2141" y="31874"/>
                  </a:moveTo>
                  <a:cubicBezTo>
                    <a:pt x="1642" y="31874"/>
                    <a:pt x="1143" y="32065"/>
                    <a:pt x="763" y="32446"/>
                  </a:cubicBezTo>
                  <a:cubicBezTo>
                    <a:pt x="1" y="33207"/>
                    <a:pt x="1" y="34457"/>
                    <a:pt x="763" y="35219"/>
                  </a:cubicBezTo>
                  <a:cubicBezTo>
                    <a:pt x="1143" y="35599"/>
                    <a:pt x="1642" y="35790"/>
                    <a:pt x="2141" y="35790"/>
                  </a:cubicBezTo>
                  <a:cubicBezTo>
                    <a:pt x="2640" y="35790"/>
                    <a:pt x="3139" y="35599"/>
                    <a:pt x="3520" y="35219"/>
                  </a:cubicBezTo>
                  <a:cubicBezTo>
                    <a:pt x="4282" y="34457"/>
                    <a:pt x="4282" y="33207"/>
                    <a:pt x="3520" y="32446"/>
                  </a:cubicBezTo>
                  <a:cubicBezTo>
                    <a:pt x="3139" y="32065"/>
                    <a:pt x="2640" y="31874"/>
                    <a:pt x="2141" y="31874"/>
                  </a:cubicBezTo>
                  <a:close/>
                </a:path>
              </a:pathLst>
            </a:custGeom>
            <a:gradFill>
              <a:gsLst>
                <a:gs pos="0">
                  <a:schemeClr val="lt2">
                    <a:alpha val="46820"/>
                  </a:schemeClr>
                </a:gs>
                <a:gs pos="78000">
                  <a:schemeClr val="lt1">
                    <a:alpha val="46820"/>
                  </a:schemeClr>
                </a:gs>
                <a:gs pos="100000">
                  <a:schemeClr val="lt1">
                    <a:alpha val="4682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03" name="Google Shape;1103;p24"/>
            <p:cNvGrpSpPr/>
            <p:nvPr/>
          </p:nvGrpSpPr>
          <p:grpSpPr>
            <a:xfrm flipH="1" rot="-2700000">
              <a:off x="-216370" y="1084101"/>
              <a:ext cx="708093" cy="708493"/>
              <a:chOff x="3678700" y="407275"/>
              <a:chExt cx="708100" cy="708500"/>
            </a:xfrm>
          </p:grpSpPr>
          <p:sp>
            <p:nvSpPr>
              <p:cNvPr id="1104" name="Google Shape;1104;p24"/>
              <p:cNvSpPr/>
              <p:nvPr/>
            </p:nvSpPr>
            <p:spPr>
              <a:xfrm>
                <a:off x="3678700" y="407275"/>
                <a:ext cx="249875" cy="249900"/>
              </a:xfrm>
              <a:custGeom>
                <a:rect b="b" l="l" r="r" t="t"/>
                <a:pathLst>
                  <a:path extrusionOk="0" h="9996" w="9995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46820"/>
                    </a:srgbClr>
                  </a:gs>
                  <a:gs pos="100000">
                    <a:srgbClr val="FFFFFF">
                      <a:alpha val="0"/>
                      <a:alpha val="4682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5" name="Google Shape;1105;p24"/>
              <p:cNvSpPr/>
              <p:nvPr/>
            </p:nvSpPr>
            <p:spPr>
              <a:xfrm>
                <a:off x="3754875" y="483475"/>
                <a:ext cx="249900" cy="249875"/>
              </a:xfrm>
              <a:custGeom>
                <a:rect b="b" l="l" r="r" t="t"/>
                <a:pathLst>
                  <a:path extrusionOk="0" h="9995" w="9996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46820"/>
                    </a:srgbClr>
                  </a:gs>
                  <a:gs pos="100000">
                    <a:srgbClr val="FFFFFF">
                      <a:alpha val="0"/>
                      <a:alpha val="4682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6" name="Google Shape;1106;p24"/>
              <p:cNvSpPr/>
              <p:nvPr/>
            </p:nvSpPr>
            <p:spPr>
              <a:xfrm>
                <a:off x="3831425" y="560025"/>
                <a:ext cx="249900" cy="249900"/>
              </a:xfrm>
              <a:custGeom>
                <a:rect b="b" l="l" r="r" t="t"/>
                <a:pathLst>
                  <a:path extrusionOk="0" h="9996" w="9996">
                    <a:moveTo>
                      <a:pt x="8594" y="0"/>
                    </a:moveTo>
                    <a:lnTo>
                      <a:pt x="1" y="8594"/>
                    </a:lnTo>
                    <a:lnTo>
                      <a:pt x="1403" y="9995"/>
                    </a:lnTo>
                    <a:lnTo>
                      <a:pt x="9996" y="1402"/>
                    </a:lnTo>
                    <a:lnTo>
                      <a:pt x="8594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46820"/>
                    </a:srgbClr>
                  </a:gs>
                  <a:gs pos="100000">
                    <a:srgbClr val="FFFFFF">
                      <a:alpha val="0"/>
                      <a:alpha val="4682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7" name="Google Shape;1107;p24"/>
              <p:cNvSpPr/>
              <p:nvPr/>
            </p:nvSpPr>
            <p:spPr>
              <a:xfrm>
                <a:off x="3907625" y="636575"/>
                <a:ext cx="249875" cy="249525"/>
              </a:xfrm>
              <a:custGeom>
                <a:rect b="b" l="l" r="r" t="t"/>
                <a:pathLst>
                  <a:path extrusionOk="0" h="9981" w="9995">
                    <a:moveTo>
                      <a:pt x="8593" y="1"/>
                    </a:moveTo>
                    <a:lnTo>
                      <a:pt x="0" y="8579"/>
                    </a:lnTo>
                    <a:lnTo>
                      <a:pt x="1402" y="9980"/>
                    </a:lnTo>
                    <a:lnTo>
                      <a:pt x="9995" y="1387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46820"/>
                    </a:srgbClr>
                  </a:gs>
                  <a:gs pos="100000">
                    <a:srgbClr val="FFFFFF">
                      <a:alpha val="0"/>
                      <a:alpha val="4682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8" name="Google Shape;1108;p24"/>
              <p:cNvSpPr/>
              <p:nvPr/>
            </p:nvSpPr>
            <p:spPr>
              <a:xfrm>
                <a:off x="3984175" y="713150"/>
                <a:ext cx="249900" cy="249900"/>
              </a:xfrm>
              <a:custGeom>
                <a:rect b="b" l="l" r="r" t="t"/>
                <a:pathLst>
                  <a:path extrusionOk="0" h="9996" w="9996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46820"/>
                    </a:srgbClr>
                  </a:gs>
                  <a:gs pos="100000">
                    <a:srgbClr val="FFFFFF">
                      <a:alpha val="0"/>
                      <a:alpha val="4682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9" name="Google Shape;1109;p24"/>
              <p:cNvSpPr/>
              <p:nvPr/>
            </p:nvSpPr>
            <p:spPr>
              <a:xfrm>
                <a:off x="4061125" y="789700"/>
                <a:ext cx="249500" cy="249525"/>
              </a:xfrm>
              <a:custGeom>
                <a:rect b="b" l="l" r="r" t="t"/>
                <a:pathLst>
                  <a:path extrusionOk="0" h="9981" w="998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80"/>
                    </a:lnTo>
                    <a:lnTo>
                      <a:pt x="9980" y="1402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46820"/>
                    </a:srgbClr>
                  </a:gs>
                  <a:gs pos="100000">
                    <a:srgbClr val="FFFFFF">
                      <a:alpha val="0"/>
                      <a:alpha val="4682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0" name="Google Shape;1110;p24"/>
              <p:cNvSpPr/>
              <p:nvPr/>
            </p:nvSpPr>
            <p:spPr>
              <a:xfrm>
                <a:off x="4136925" y="865875"/>
                <a:ext cx="249875" cy="249900"/>
              </a:xfrm>
              <a:custGeom>
                <a:rect b="b" l="l" r="r" t="t"/>
                <a:pathLst>
                  <a:path extrusionOk="0" h="9996" w="9995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46820"/>
                    </a:srgbClr>
                  </a:gs>
                  <a:gs pos="100000">
                    <a:srgbClr val="FFFFFF">
                      <a:alpha val="0"/>
                      <a:alpha val="4682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6_1"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25"/>
          <p:cNvSpPr txBox="1"/>
          <p:nvPr>
            <p:ph idx="1" type="subTitle"/>
          </p:nvPr>
        </p:nvSpPr>
        <p:spPr>
          <a:xfrm>
            <a:off x="720000" y="3520475"/>
            <a:ext cx="1981800" cy="10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3" name="Google Shape;1113;p25"/>
          <p:cNvSpPr txBox="1"/>
          <p:nvPr>
            <p:ph idx="2" type="subTitle"/>
          </p:nvPr>
        </p:nvSpPr>
        <p:spPr>
          <a:xfrm>
            <a:off x="3584484" y="3520475"/>
            <a:ext cx="1981800" cy="10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4" name="Google Shape;1114;p25"/>
          <p:cNvSpPr txBox="1"/>
          <p:nvPr>
            <p:ph idx="3" type="subTitle"/>
          </p:nvPr>
        </p:nvSpPr>
        <p:spPr>
          <a:xfrm>
            <a:off x="6448975" y="3520475"/>
            <a:ext cx="1981800" cy="10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5" name="Google Shape;1115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16" name="Google Shape;1116;p25"/>
          <p:cNvSpPr txBox="1"/>
          <p:nvPr>
            <p:ph idx="4" type="subTitle"/>
          </p:nvPr>
        </p:nvSpPr>
        <p:spPr>
          <a:xfrm>
            <a:off x="720000" y="3194375"/>
            <a:ext cx="1981800" cy="4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0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1117" name="Google Shape;1117;p25"/>
          <p:cNvSpPr txBox="1"/>
          <p:nvPr>
            <p:ph idx="5" type="subTitle"/>
          </p:nvPr>
        </p:nvSpPr>
        <p:spPr>
          <a:xfrm>
            <a:off x="3584483" y="3194375"/>
            <a:ext cx="1981800" cy="4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0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1118" name="Google Shape;1118;p25"/>
          <p:cNvSpPr txBox="1"/>
          <p:nvPr>
            <p:ph idx="6" type="subTitle"/>
          </p:nvPr>
        </p:nvSpPr>
        <p:spPr>
          <a:xfrm>
            <a:off x="6448972" y="3194375"/>
            <a:ext cx="1981800" cy="4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0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1119" name="Google Shape;1119;p25"/>
          <p:cNvSpPr/>
          <p:nvPr>
            <p:ph idx="7" type="pic"/>
          </p:nvPr>
        </p:nvSpPr>
        <p:spPr>
          <a:xfrm>
            <a:off x="720000" y="1236800"/>
            <a:ext cx="1981800" cy="1662300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120" name="Google Shape;1120;p25"/>
          <p:cNvSpPr/>
          <p:nvPr>
            <p:ph idx="8" type="pic"/>
          </p:nvPr>
        </p:nvSpPr>
        <p:spPr>
          <a:xfrm>
            <a:off x="3584475" y="1236800"/>
            <a:ext cx="1981800" cy="1662300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121" name="Google Shape;1121;p25"/>
          <p:cNvSpPr/>
          <p:nvPr>
            <p:ph idx="9" type="pic"/>
          </p:nvPr>
        </p:nvSpPr>
        <p:spPr>
          <a:xfrm>
            <a:off x="6448950" y="1236800"/>
            <a:ext cx="1981800" cy="1662300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sp>
      <p:grpSp>
        <p:nvGrpSpPr>
          <p:cNvPr id="1122" name="Google Shape;1122;p25"/>
          <p:cNvGrpSpPr/>
          <p:nvPr/>
        </p:nvGrpSpPr>
        <p:grpSpPr>
          <a:xfrm>
            <a:off x="-928041" y="3925887"/>
            <a:ext cx="2833357" cy="1517787"/>
            <a:chOff x="-623241" y="3849687"/>
            <a:chExt cx="2833357" cy="1517787"/>
          </a:xfrm>
        </p:grpSpPr>
        <p:grpSp>
          <p:nvGrpSpPr>
            <p:cNvPr id="1123" name="Google Shape;1123;p25"/>
            <p:cNvGrpSpPr/>
            <p:nvPr/>
          </p:nvGrpSpPr>
          <p:grpSpPr>
            <a:xfrm rot="5400000">
              <a:off x="-879113" y="4155104"/>
              <a:ext cx="1517787" cy="906953"/>
              <a:chOff x="-55500" y="4835979"/>
              <a:chExt cx="1517787" cy="906953"/>
            </a:xfrm>
          </p:grpSpPr>
          <p:sp>
            <p:nvSpPr>
              <p:cNvPr id="1124" name="Google Shape;1124;p25"/>
              <p:cNvSpPr/>
              <p:nvPr/>
            </p:nvSpPr>
            <p:spPr>
              <a:xfrm>
                <a:off x="-55500" y="4895154"/>
                <a:ext cx="582037" cy="557353"/>
              </a:xfrm>
              <a:custGeom>
                <a:rect b="b" l="l" r="r" t="t"/>
                <a:pathLst>
                  <a:path extrusionOk="0" h="35337" w="36902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>
                      <a:alpha val="31360"/>
                    </a:schemeClr>
                  </a:gs>
                  <a:gs pos="22000">
                    <a:schemeClr val="lt1">
                      <a:alpha val="31360"/>
                    </a:schemeClr>
                  </a:gs>
                  <a:gs pos="45000">
                    <a:srgbClr val="FFFFFF">
                      <a:alpha val="0"/>
                      <a:alpha val="31360"/>
                    </a:srgbClr>
                  </a:gs>
                  <a:gs pos="100000">
                    <a:srgbClr val="0C0A9E">
                      <a:alpha val="50196"/>
                      <a:alpha val="31360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5" name="Google Shape;1125;p25"/>
              <p:cNvSpPr/>
              <p:nvPr/>
            </p:nvSpPr>
            <p:spPr>
              <a:xfrm>
                <a:off x="522674" y="4951702"/>
                <a:ext cx="340329" cy="325895"/>
              </a:xfrm>
              <a:custGeom>
                <a:rect b="b" l="l" r="r" t="t"/>
                <a:pathLst>
                  <a:path extrusionOk="0" h="35337" w="36902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6" name="Google Shape;1126;p25"/>
              <p:cNvSpPr/>
              <p:nvPr/>
            </p:nvSpPr>
            <p:spPr>
              <a:xfrm>
                <a:off x="401812" y="5185579"/>
                <a:ext cx="582037" cy="557353"/>
              </a:xfrm>
              <a:custGeom>
                <a:rect b="b" l="l" r="r" t="t"/>
                <a:pathLst>
                  <a:path extrusionOk="0" h="35337" w="36902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>
                      <a:alpha val="31360"/>
                    </a:schemeClr>
                  </a:gs>
                  <a:gs pos="22000">
                    <a:schemeClr val="lt1">
                      <a:alpha val="31360"/>
                    </a:schemeClr>
                  </a:gs>
                  <a:gs pos="45000">
                    <a:srgbClr val="FFFFFF">
                      <a:alpha val="0"/>
                      <a:alpha val="31360"/>
                    </a:srgbClr>
                  </a:gs>
                  <a:gs pos="100000">
                    <a:srgbClr val="0C0A9E">
                      <a:alpha val="50196"/>
                      <a:alpha val="31360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7" name="Google Shape;1127;p25"/>
              <p:cNvSpPr/>
              <p:nvPr/>
            </p:nvSpPr>
            <p:spPr>
              <a:xfrm>
                <a:off x="880250" y="4835979"/>
                <a:ext cx="582037" cy="557353"/>
              </a:xfrm>
              <a:custGeom>
                <a:rect b="b" l="l" r="r" t="t"/>
                <a:pathLst>
                  <a:path extrusionOk="0" h="35337" w="36902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28" name="Google Shape;1128;p25"/>
            <p:cNvGrpSpPr/>
            <p:nvPr/>
          </p:nvGrpSpPr>
          <p:grpSpPr>
            <a:xfrm>
              <a:off x="-623241" y="3946426"/>
              <a:ext cx="2833357" cy="1421047"/>
              <a:chOff x="-677366" y="4067276"/>
              <a:chExt cx="2833357" cy="1421047"/>
            </a:xfrm>
          </p:grpSpPr>
          <p:sp>
            <p:nvSpPr>
              <p:cNvPr id="1129" name="Google Shape;1129;p25"/>
              <p:cNvSpPr/>
              <p:nvPr/>
            </p:nvSpPr>
            <p:spPr>
              <a:xfrm rot="5400000">
                <a:off x="28789" y="3361120"/>
                <a:ext cx="1421047" cy="2833357"/>
              </a:xfrm>
              <a:custGeom>
                <a:rect b="b" l="l" r="r" t="t"/>
                <a:pathLst>
                  <a:path extrusionOk="0" h="69081" w="34647">
                    <a:moveTo>
                      <a:pt x="34434" y="1"/>
                    </a:moveTo>
                    <a:lnTo>
                      <a:pt x="25429" y="8990"/>
                    </a:lnTo>
                    <a:lnTo>
                      <a:pt x="25383" y="9051"/>
                    </a:lnTo>
                    <a:lnTo>
                      <a:pt x="25383" y="32651"/>
                    </a:lnTo>
                    <a:lnTo>
                      <a:pt x="15130" y="42920"/>
                    </a:lnTo>
                    <a:lnTo>
                      <a:pt x="15084" y="42951"/>
                    </a:lnTo>
                    <a:lnTo>
                      <a:pt x="15084" y="60472"/>
                    </a:lnTo>
                    <a:lnTo>
                      <a:pt x="9614" y="65957"/>
                    </a:lnTo>
                    <a:lnTo>
                      <a:pt x="0" y="65957"/>
                    </a:lnTo>
                    <a:lnTo>
                      <a:pt x="0" y="69080"/>
                    </a:lnTo>
                    <a:lnTo>
                      <a:pt x="320" y="69080"/>
                    </a:lnTo>
                    <a:lnTo>
                      <a:pt x="320" y="66262"/>
                    </a:lnTo>
                    <a:lnTo>
                      <a:pt x="9751" y="66262"/>
                    </a:lnTo>
                    <a:lnTo>
                      <a:pt x="15389" y="60609"/>
                    </a:lnTo>
                    <a:lnTo>
                      <a:pt x="15389" y="43088"/>
                    </a:lnTo>
                    <a:lnTo>
                      <a:pt x="25658" y="32819"/>
                    </a:lnTo>
                    <a:lnTo>
                      <a:pt x="25688" y="32788"/>
                    </a:lnTo>
                    <a:lnTo>
                      <a:pt x="25688" y="9188"/>
                    </a:lnTo>
                    <a:lnTo>
                      <a:pt x="34647" y="214"/>
                    </a:lnTo>
                    <a:lnTo>
                      <a:pt x="34434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08014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130" name="Google Shape;1130;p25"/>
              <p:cNvGrpSpPr/>
              <p:nvPr/>
            </p:nvGrpSpPr>
            <p:grpSpPr>
              <a:xfrm>
                <a:off x="317735" y="4614472"/>
                <a:ext cx="161977" cy="161940"/>
                <a:chOff x="1101075" y="2142375"/>
                <a:chExt cx="439200" cy="439100"/>
              </a:xfrm>
            </p:grpSpPr>
            <p:sp>
              <p:nvSpPr>
                <p:cNvPr id="1131" name="Google Shape;1131;p25"/>
                <p:cNvSpPr/>
                <p:nvPr/>
              </p:nvSpPr>
              <p:spPr>
                <a:xfrm>
                  <a:off x="1101075" y="2142375"/>
                  <a:ext cx="439200" cy="439100"/>
                </a:xfrm>
                <a:custGeom>
                  <a:rect b="b" l="l" r="r" t="t"/>
                  <a:pathLst>
                    <a:path extrusionOk="0" h="17564" w="17568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2" name="Google Shape;1132;p25"/>
                <p:cNvSpPr/>
                <p:nvPr/>
              </p:nvSpPr>
              <p:spPr>
                <a:xfrm>
                  <a:off x="1189450" y="2242350"/>
                  <a:ext cx="262850" cy="239700"/>
                </a:xfrm>
                <a:custGeom>
                  <a:rect b="b" l="l" r="r" t="t"/>
                  <a:pathLst>
                    <a:path extrusionOk="0" h="9588" w="10514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133" name="Google Shape;1133;p25"/>
              <p:cNvGrpSpPr/>
              <p:nvPr/>
            </p:nvGrpSpPr>
            <p:grpSpPr>
              <a:xfrm rot="10800000">
                <a:off x="1700151" y="5032693"/>
                <a:ext cx="161977" cy="161940"/>
                <a:chOff x="1101075" y="2142375"/>
                <a:chExt cx="439200" cy="439100"/>
              </a:xfrm>
            </p:grpSpPr>
            <p:sp>
              <p:nvSpPr>
                <p:cNvPr id="1134" name="Google Shape;1134;p25"/>
                <p:cNvSpPr/>
                <p:nvPr/>
              </p:nvSpPr>
              <p:spPr>
                <a:xfrm>
                  <a:off x="1101075" y="2142375"/>
                  <a:ext cx="439200" cy="439100"/>
                </a:xfrm>
                <a:custGeom>
                  <a:rect b="b" l="l" r="r" t="t"/>
                  <a:pathLst>
                    <a:path extrusionOk="0" h="17564" w="17568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5" name="Google Shape;1135;p25"/>
                <p:cNvSpPr/>
                <p:nvPr/>
              </p:nvSpPr>
              <p:spPr>
                <a:xfrm>
                  <a:off x="1189450" y="2242350"/>
                  <a:ext cx="262850" cy="239700"/>
                </a:xfrm>
                <a:custGeom>
                  <a:rect b="b" l="l" r="r" t="t"/>
                  <a:pathLst>
                    <a:path extrusionOk="0" h="9588" w="10514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136" name="Google Shape;1136;p25"/>
            <p:cNvSpPr/>
            <p:nvPr/>
          </p:nvSpPr>
          <p:spPr>
            <a:xfrm rot="-5400000">
              <a:off x="289120" y="3696219"/>
              <a:ext cx="503090" cy="2327806"/>
            </a:xfrm>
            <a:custGeom>
              <a:rect b="b" l="l" r="r" t="t"/>
              <a:pathLst>
                <a:path extrusionOk="0" h="56755" w="12266">
                  <a:moveTo>
                    <a:pt x="6811" y="1"/>
                  </a:moveTo>
                  <a:lnTo>
                    <a:pt x="2133" y="4663"/>
                  </a:lnTo>
                  <a:lnTo>
                    <a:pt x="2133" y="16836"/>
                  </a:lnTo>
                  <a:lnTo>
                    <a:pt x="2438" y="16836"/>
                  </a:lnTo>
                  <a:lnTo>
                    <a:pt x="2438" y="4800"/>
                  </a:lnTo>
                  <a:lnTo>
                    <a:pt x="6475" y="747"/>
                  </a:lnTo>
                  <a:lnTo>
                    <a:pt x="6475" y="11793"/>
                  </a:lnTo>
                  <a:lnTo>
                    <a:pt x="11534" y="11793"/>
                  </a:lnTo>
                  <a:lnTo>
                    <a:pt x="8197" y="15130"/>
                  </a:lnTo>
                  <a:lnTo>
                    <a:pt x="11640" y="18573"/>
                  </a:lnTo>
                  <a:lnTo>
                    <a:pt x="5668" y="24546"/>
                  </a:lnTo>
                  <a:lnTo>
                    <a:pt x="5668" y="41686"/>
                  </a:lnTo>
                  <a:lnTo>
                    <a:pt x="0" y="47369"/>
                  </a:lnTo>
                  <a:lnTo>
                    <a:pt x="0" y="56754"/>
                  </a:lnTo>
                  <a:lnTo>
                    <a:pt x="305" y="56754"/>
                  </a:lnTo>
                  <a:lnTo>
                    <a:pt x="305" y="47476"/>
                  </a:lnTo>
                  <a:lnTo>
                    <a:pt x="5973" y="41823"/>
                  </a:lnTo>
                  <a:lnTo>
                    <a:pt x="5973" y="24683"/>
                  </a:lnTo>
                  <a:lnTo>
                    <a:pt x="12082" y="18573"/>
                  </a:lnTo>
                  <a:lnTo>
                    <a:pt x="8639" y="15130"/>
                  </a:lnTo>
                  <a:lnTo>
                    <a:pt x="12265" y="11488"/>
                  </a:lnTo>
                  <a:lnTo>
                    <a:pt x="6811" y="11488"/>
                  </a:lnTo>
                  <a:lnTo>
                    <a:pt x="6811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7" name="Google Shape;1137;p25"/>
          <p:cNvGrpSpPr/>
          <p:nvPr/>
        </p:nvGrpSpPr>
        <p:grpSpPr>
          <a:xfrm>
            <a:off x="6400125" y="-1754449"/>
            <a:ext cx="4189199" cy="3065874"/>
            <a:chOff x="6171525" y="-1678249"/>
            <a:chExt cx="4189199" cy="3065874"/>
          </a:xfrm>
        </p:grpSpPr>
        <p:sp>
          <p:nvSpPr>
            <p:cNvPr id="1138" name="Google Shape;1138;p25"/>
            <p:cNvSpPr/>
            <p:nvPr/>
          </p:nvSpPr>
          <p:spPr>
            <a:xfrm rot="-5400000">
              <a:off x="6808863" y="-808395"/>
              <a:ext cx="1558682" cy="2833357"/>
            </a:xfrm>
            <a:custGeom>
              <a:rect b="b" l="l" r="r" t="t"/>
              <a:pathLst>
                <a:path extrusionOk="0" h="69081" w="34647">
                  <a:moveTo>
                    <a:pt x="34434" y="1"/>
                  </a:moveTo>
                  <a:lnTo>
                    <a:pt x="25429" y="8990"/>
                  </a:lnTo>
                  <a:lnTo>
                    <a:pt x="25383" y="9051"/>
                  </a:lnTo>
                  <a:lnTo>
                    <a:pt x="25383" y="32651"/>
                  </a:lnTo>
                  <a:lnTo>
                    <a:pt x="15130" y="42920"/>
                  </a:lnTo>
                  <a:lnTo>
                    <a:pt x="15084" y="42951"/>
                  </a:lnTo>
                  <a:lnTo>
                    <a:pt x="15084" y="60472"/>
                  </a:lnTo>
                  <a:lnTo>
                    <a:pt x="9614" y="65957"/>
                  </a:lnTo>
                  <a:lnTo>
                    <a:pt x="0" y="65957"/>
                  </a:lnTo>
                  <a:lnTo>
                    <a:pt x="0" y="69080"/>
                  </a:lnTo>
                  <a:lnTo>
                    <a:pt x="320" y="69080"/>
                  </a:lnTo>
                  <a:lnTo>
                    <a:pt x="320" y="66262"/>
                  </a:lnTo>
                  <a:lnTo>
                    <a:pt x="9751" y="66262"/>
                  </a:lnTo>
                  <a:lnTo>
                    <a:pt x="15389" y="60609"/>
                  </a:lnTo>
                  <a:lnTo>
                    <a:pt x="15389" y="43088"/>
                  </a:lnTo>
                  <a:lnTo>
                    <a:pt x="25658" y="32819"/>
                  </a:lnTo>
                  <a:lnTo>
                    <a:pt x="25688" y="32788"/>
                  </a:lnTo>
                  <a:lnTo>
                    <a:pt x="25688" y="9188"/>
                  </a:lnTo>
                  <a:lnTo>
                    <a:pt x="34647" y="214"/>
                  </a:lnTo>
                  <a:lnTo>
                    <a:pt x="34434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39" name="Google Shape;1139;p25"/>
            <p:cNvPicPr preferRelativeResize="0"/>
            <p:nvPr/>
          </p:nvPicPr>
          <p:blipFill rotWithShape="1">
            <a:blip r:embed="rId2">
              <a:alphaModFix/>
            </a:blip>
            <a:srcRect b="26177" l="16960" r="7121" t="24718"/>
            <a:stretch/>
          </p:blipFill>
          <p:spPr>
            <a:xfrm>
              <a:off x="6587425" y="-1678249"/>
              <a:ext cx="3773299" cy="28798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0" name="Google Shape;1140;p25"/>
            <p:cNvSpPr/>
            <p:nvPr/>
          </p:nvSpPr>
          <p:spPr>
            <a:xfrm>
              <a:off x="8292929" y="-80469"/>
              <a:ext cx="904284" cy="865933"/>
            </a:xfrm>
            <a:custGeom>
              <a:rect b="b" l="l" r="r" t="t"/>
              <a:pathLst>
                <a:path extrusionOk="0" h="35337" w="36902">
                  <a:moveTo>
                    <a:pt x="18449" y="1"/>
                  </a:moveTo>
                  <a:cubicBezTo>
                    <a:pt x="16409" y="1"/>
                    <a:pt x="14368" y="778"/>
                    <a:pt x="12814" y="2332"/>
                  </a:cubicBezTo>
                  <a:lnTo>
                    <a:pt x="3108" y="12037"/>
                  </a:lnTo>
                  <a:cubicBezTo>
                    <a:pt x="0" y="15145"/>
                    <a:pt x="0" y="20189"/>
                    <a:pt x="3108" y="23297"/>
                  </a:cubicBezTo>
                  <a:lnTo>
                    <a:pt x="12814" y="33017"/>
                  </a:lnTo>
                  <a:cubicBezTo>
                    <a:pt x="14368" y="34564"/>
                    <a:pt x="16405" y="35337"/>
                    <a:pt x="18443" y="35337"/>
                  </a:cubicBezTo>
                  <a:cubicBezTo>
                    <a:pt x="20481" y="35337"/>
                    <a:pt x="22519" y="34564"/>
                    <a:pt x="24073" y="33017"/>
                  </a:cubicBezTo>
                  <a:lnTo>
                    <a:pt x="33794" y="23297"/>
                  </a:lnTo>
                  <a:cubicBezTo>
                    <a:pt x="36902" y="20189"/>
                    <a:pt x="36902" y="15145"/>
                    <a:pt x="33794" y="12037"/>
                  </a:cubicBezTo>
                  <a:lnTo>
                    <a:pt x="24073" y="2332"/>
                  </a:lnTo>
                  <a:cubicBezTo>
                    <a:pt x="22527" y="778"/>
                    <a:pt x="20489" y="1"/>
                    <a:pt x="18449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0C0A9E">
                    <a:alpha val="20000"/>
                  </a:srgbClr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41" name="Google Shape;1141;p25"/>
            <p:cNvGrpSpPr/>
            <p:nvPr/>
          </p:nvGrpSpPr>
          <p:grpSpPr>
            <a:xfrm rot="-2700000">
              <a:off x="8302147" y="61289"/>
              <a:ext cx="582044" cy="582419"/>
              <a:chOff x="959750" y="3039275"/>
              <a:chExt cx="582050" cy="582425"/>
            </a:xfrm>
          </p:grpSpPr>
          <p:sp>
            <p:nvSpPr>
              <p:cNvPr id="1142" name="Google Shape;1142;p25"/>
              <p:cNvSpPr/>
              <p:nvPr/>
            </p:nvSpPr>
            <p:spPr>
              <a:xfrm>
                <a:off x="959750" y="3498275"/>
                <a:ext cx="123450" cy="123425"/>
              </a:xfrm>
              <a:custGeom>
                <a:rect b="b" l="l" r="r" t="t"/>
                <a:pathLst>
                  <a:path extrusionOk="0" h="4937" w="4938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3" name="Google Shape;1143;p25"/>
              <p:cNvSpPr/>
              <p:nvPr/>
            </p:nvSpPr>
            <p:spPr>
              <a:xfrm>
                <a:off x="1035950" y="3421700"/>
                <a:ext cx="123425" cy="123825"/>
              </a:xfrm>
              <a:custGeom>
                <a:rect b="b" l="l" r="r" t="t"/>
                <a:pathLst>
                  <a:path extrusionOk="0" h="4953" w="4937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4" name="Google Shape;1144;p25"/>
              <p:cNvSpPr/>
              <p:nvPr/>
            </p:nvSpPr>
            <p:spPr>
              <a:xfrm>
                <a:off x="1112500" y="3345525"/>
                <a:ext cx="123825" cy="123450"/>
              </a:xfrm>
              <a:custGeom>
                <a:rect b="b" l="l" r="r" t="t"/>
                <a:pathLst>
                  <a:path extrusionOk="0" h="4938" w="4953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5" name="Google Shape;1145;p25"/>
              <p:cNvSpPr/>
              <p:nvPr/>
            </p:nvSpPr>
            <p:spPr>
              <a:xfrm>
                <a:off x="1188675" y="3268975"/>
                <a:ext cx="123825" cy="123425"/>
              </a:xfrm>
              <a:custGeom>
                <a:rect b="b" l="l" r="r" t="t"/>
                <a:pathLst>
                  <a:path extrusionOk="0" h="4937" w="4953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6" name="Google Shape;1146;p25"/>
              <p:cNvSpPr/>
              <p:nvPr/>
            </p:nvSpPr>
            <p:spPr>
              <a:xfrm>
                <a:off x="1265625" y="3192800"/>
                <a:ext cx="123425" cy="123425"/>
              </a:xfrm>
              <a:custGeom>
                <a:rect b="b" l="l" r="r" t="t"/>
                <a:pathLst>
                  <a:path extrusionOk="0" h="4937" w="4937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7" name="Google Shape;1147;p25"/>
              <p:cNvSpPr/>
              <p:nvPr/>
            </p:nvSpPr>
            <p:spPr>
              <a:xfrm>
                <a:off x="1341800" y="3116225"/>
                <a:ext cx="123450" cy="123450"/>
              </a:xfrm>
              <a:custGeom>
                <a:rect b="b" l="l" r="r" t="t"/>
                <a:pathLst>
                  <a:path extrusionOk="0" h="4938" w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8" name="Google Shape;1148;p25"/>
              <p:cNvSpPr/>
              <p:nvPr/>
            </p:nvSpPr>
            <p:spPr>
              <a:xfrm>
                <a:off x="1418375" y="3039275"/>
                <a:ext cx="123425" cy="123825"/>
              </a:xfrm>
              <a:custGeom>
                <a:rect b="b" l="l" r="r" t="t"/>
                <a:pathLst>
                  <a:path extrusionOk="0" h="4953" w="4937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49" name="Google Shape;1149;p25"/>
            <p:cNvGrpSpPr/>
            <p:nvPr/>
          </p:nvGrpSpPr>
          <p:grpSpPr>
            <a:xfrm rot="-2700000">
              <a:off x="8551447" y="61289"/>
              <a:ext cx="582044" cy="582419"/>
              <a:chOff x="959750" y="3039275"/>
              <a:chExt cx="582050" cy="582425"/>
            </a:xfrm>
          </p:grpSpPr>
          <p:sp>
            <p:nvSpPr>
              <p:cNvPr id="1150" name="Google Shape;1150;p25"/>
              <p:cNvSpPr/>
              <p:nvPr/>
            </p:nvSpPr>
            <p:spPr>
              <a:xfrm>
                <a:off x="959750" y="3498275"/>
                <a:ext cx="123450" cy="123425"/>
              </a:xfrm>
              <a:custGeom>
                <a:rect b="b" l="l" r="r" t="t"/>
                <a:pathLst>
                  <a:path extrusionOk="0" h="4937" w="4938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1" name="Google Shape;1151;p25"/>
              <p:cNvSpPr/>
              <p:nvPr/>
            </p:nvSpPr>
            <p:spPr>
              <a:xfrm>
                <a:off x="1035950" y="3421700"/>
                <a:ext cx="123425" cy="123825"/>
              </a:xfrm>
              <a:custGeom>
                <a:rect b="b" l="l" r="r" t="t"/>
                <a:pathLst>
                  <a:path extrusionOk="0" h="4953" w="4937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2" name="Google Shape;1152;p25"/>
              <p:cNvSpPr/>
              <p:nvPr/>
            </p:nvSpPr>
            <p:spPr>
              <a:xfrm>
                <a:off x="1112500" y="3345525"/>
                <a:ext cx="123825" cy="123450"/>
              </a:xfrm>
              <a:custGeom>
                <a:rect b="b" l="l" r="r" t="t"/>
                <a:pathLst>
                  <a:path extrusionOk="0" h="4938" w="4953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3" name="Google Shape;1153;p25"/>
              <p:cNvSpPr/>
              <p:nvPr/>
            </p:nvSpPr>
            <p:spPr>
              <a:xfrm>
                <a:off x="1188675" y="3268975"/>
                <a:ext cx="123825" cy="123425"/>
              </a:xfrm>
              <a:custGeom>
                <a:rect b="b" l="l" r="r" t="t"/>
                <a:pathLst>
                  <a:path extrusionOk="0" h="4937" w="4953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4" name="Google Shape;1154;p25"/>
              <p:cNvSpPr/>
              <p:nvPr/>
            </p:nvSpPr>
            <p:spPr>
              <a:xfrm>
                <a:off x="1265625" y="3192800"/>
                <a:ext cx="123425" cy="123425"/>
              </a:xfrm>
              <a:custGeom>
                <a:rect b="b" l="l" r="r" t="t"/>
                <a:pathLst>
                  <a:path extrusionOk="0" h="4937" w="4937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5" name="Google Shape;1155;p25"/>
              <p:cNvSpPr/>
              <p:nvPr/>
            </p:nvSpPr>
            <p:spPr>
              <a:xfrm>
                <a:off x="1341800" y="3116225"/>
                <a:ext cx="123450" cy="123450"/>
              </a:xfrm>
              <a:custGeom>
                <a:rect b="b" l="l" r="r" t="t"/>
                <a:pathLst>
                  <a:path extrusionOk="0" h="4938" w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6" name="Google Shape;1156;p25"/>
              <p:cNvSpPr/>
              <p:nvPr/>
            </p:nvSpPr>
            <p:spPr>
              <a:xfrm>
                <a:off x="1418375" y="3039275"/>
                <a:ext cx="123425" cy="123825"/>
              </a:xfrm>
              <a:custGeom>
                <a:rect b="b" l="l" r="r" t="t"/>
                <a:pathLst>
                  <a:path extrusionOk="0" h="4953" w="4937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157" name="Google Shape;1157;p25"/>
          <p:cNvGrpSpPr/>
          <p:nvPr/>
        </p:nvGrpSpPr>
        <p:grpSpPr>
          <a:xfrm rot="2700000">
            <a:off x="8945322" y="2352177"/>
            <a:ext cx="439196" cy="439096"/>
            <a:chOff x="1101075" y="2142375"/>
            <a:chExt cx="439200" cy="439100"/>
          </a:xfrm>
        </p:grpSpPr>
        <p:sp>
          <p:nvSpPr>
            <p:cNvPr id="1158" name="Google Shape;1158;p25"/>
            <p:cNvSpPr/>
            <p:nvPr/>
          </p:nvSpPr>
          <p:spPr>
            <a:xfrm>
              <a:off x="1101075" y="2142375"/>
              <a:ext cx="439200" cy="439100"/>
            </a:xfrm>
            <a:custGeom>
              <a:rect b="b" l="l" r="r" t="t"/>
              <a:pathLst>
                <a:path extrusionOk="0" h="17564" w="17568">
                  <a:moveTo>
                    <a:pt x="8792" y="1291"/>
                  </a:moveTo>
                  <a:cubicBezTo>
                    <a:pt x="10711" y="1291"/>
                    <a:pt x="12631" y="2008"/>
                    <a:pt x="14094" y="3501"/>
                  </a:cubicBezTo>
                  <a:cubicBezTo>
                    <a:pt x="15526" y="4902"/>
                    <a:pt x="16303" y="6807"/>
                    <a:pt x="16303" y="8803"/>
                  </a:cubicBezTo>
                  <a:cubicBezTo>
                    <a:pt x="16303" y="10814"/>
                    <a:pt x="15526" y="12688"/>
                    <a:pt x="14094" y="14120"/>
                  </a:cubicBezTo>
                  <a:cubicBezTo>
                    <a:pt x="12692" y="15552"/>
                    <a:pt x="10788" y="16329"/>
                    <a:pt x="8792" y="16329"/>
                  </a:cubicBezTo>
                  <a:cubicBezTo>
                    <a:pt x="6780" y="16329"/>
                    <a:pt x="4906" y="15552"/>
                    <a:pt x="3474" y="14120"/>
                  </a:cubicBezTo>
                  <a:cubicBezTo>
                    <a:pt x="2042" y="12718"/>
                    <a:pt x="1265" y="10814"/>
                    <a:pt x="1265" y="8803"/>
                  </a:cubicBezTo>
                  <a:cubicBezTo>
                    <a:pt x="1265" y="6807"/>
                    <a:pt x="2042" y="4918"/>
                    <a:pt x="3474" y="3501"/>
                  </a:cubicBezTo>
                  <a:cubicBezTo>
                    <a:pt x="4937" y="2023"/>
                    <a:pt x="6857" y="1291"/>
                    <a:pt x="8792" y="1291"/>
                  </a:cubicBezTo>
                  <a:close/>
                  <a:moveTo>
                    <a:pt x="8784" y="0"/>
                  </a:moveTo>
                  <a:cubicBezTo>
                    <a:pt x="6537" y="0"/>
                    <a:pt x="4289" y="857"/>
                    <a:pt x="2575" y="2571"/>
                  </a:cubicBezTo>
                  <a:cubicBezTo>
                    <a:pt x="915" y="4232"/>
                    <a:pt x="1" y="6441"/>
                    <a:pt x="1" y="8788"/>
                  </a:cubicBezTo>
                  <a:cubicBezTo>
                    <a:pt x="1" y="11134"/>
                    <a:pt x="915" y="13343"/>
                    <a:pt x="2575" y="15004"/>
                  </a:cubicBezTo>
                  <a:cubicBezTo>
                    <a:pt x="4236" y="16649"/>
                    <a:pt x="6445" y="17563"/>
                    <a:pt x="8792" y="17563"/>
                  </a:cubicBezTo>
                  <a:cubicBezTo>
                    <a:pt x="11123" y="17563"/>
                    <a:pt x="13332" y="16649"/>
                    <a:pt x="14993" y="15004"/>
                  </a:cubicBezTo>
                  <a:cubicBezTo>
                    <a:pt x="16653" y="13343"/>
                    <a:pt x="17568" y="11134"/>
                    <a:pt x="17568" y="8788"/>
                  </a:cubicBezTo>
                  <a:cubicBezTo>
                    <a:pt x="17568" y="6441"/>
                    <a:pt x="16653" y="4232"/>
                    <a:pt x="14993" y="2571"/>
                  </a:cubicBezTo>
                  <a:cubicBezTo>
                    <a:pt x="13279" y="857"/>
                    <a:pt x="11031" y="0"/>
                    <a:pt x="8784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25"/>
            <p:cNvSpPr/>
            <p:nvPr/>
          </p:nvSpPr>
          <p:spPr>
            <a:xfrm>
              <a:off x="1189450" y="2242350"/>
              <a:ext cx="262850" cy="239700"/>
            </a:xfrm>
            <a:custGeom>
              <a:rect b="b" l="l" r="r" t="t"/>
              <a:pathLst>
                <a:path extrusionOk="0" h="9588" w="10514">
                  <a:moveTo>
                    <a:pt x="5257" y="1269"/>
                  </a:moveTo>
                  <a:cubicBezTo>
                    <a:pt x="6171" y="1269"/>
                    <a:pt x="7054" y="1604"/>
                    <a:pt x="7771" y="2290"/>
                  </a:cubicBezTo>
                  <a:cubicBezTo>
                    <a:pt x="9127" y="3692"/>
                    <a:pt x="9127" y="5931"/>
                    <a:pt x="7771" y="7302"/>
                  </a:cubicBezTo>
                  <a:cubicBezTo>
                    <a:pt x="7070" y="7988"/>
                    <a:pt x="6159" y="8331"/>
                    <a:pt x="5253" y="8331"/>
                  </a:cubicBezTo>
                  <a:cubicBezTo>
                    <a:pt x="4346" y="8331"/>
                    <a:pt x="3444" y="7988"/>
                    <a:pt x="2758" y="7302"/>
                  </a:cubicBezTo>
                  <a:cubicBezTo>
                    <a:pt x="1387" y="5916"/>
                    <a:pt x="1387" y="3661"/>
                    <a:pt x="2758" y="2290"/>
                  </a:cubicBezTo>
                  <a:cubicBezTo>
                    <a:pt x="3444" y="1604"/>
                    <a:pt x="4342" y="1269"/>
                    <a:pt x="5257" y="1269"/>
                  </a:cubicBezTo>
                  <a:close/>
                  <a:moveTo>
                    <a:pt x="5255" y="1"/>
                  </a:moveTo>
                  <a:cubicBezTo>
                    <a:pt x="4026" y="1"/>
                    <a:pt x="2796" y="469"/>
                    <a:pt x="1859" y="1406"/>
                  </a:cubicBezTo>
                  <a:cubicBezTo>
                    <a:pt x="0" y="3265"/>
                    <a:pt x="0" y="6312"/>
                    <a:pt x="1859" y="8186"/>
                  </a:cubicBezTo>
                  <a:cubicBezTo>
                    <a:pt x="2788" y="9116"/>
                    <a:pt x="4038" y="9588"/>
                    <a:pt x="5257" y="9588"/>
                  </a:cubicBezTo>
                  <a:cubicBezTo>
                    <a:pt x="6491" y="9588"/>
                    <a:pt x="7710" y="9131"/>
                    <a:pt x="8639" y="8186"/>
                  </a:cubicBezTo>
                  <a:cubicBezTo>
                    <a:pt x="10513" y="6312"/>
                    <a:pt x="10513" y="3265"/>
                    <a:pt x="8639" y="1406"/>
                  </a:cubicBezTo>
                  <a:cubicBezTo>
                    <a:pt x="7710" y="469"/>
                    <a:pt x="6483" y="1"/>
                    <a:pt x="5255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0" name="Google Shape;1160;p25"/>
          <p:cNvGrpSpPr/>
          <p:nvPr/>
        </p:nvGrpSpPr>
        <p:grpSpPr>
          <a:xfrm rot="10800000">
            <a:off x="4995775" y="180626"/>
            <a:ext cx="4558967" cy="134100"/>
            <a:chOff x="796100" y="3019701"/>
            <a:chExt cx="4558967" cy="134100"/>
          </a:xfrm>
        </p:grpSpPr>
        <p:sp>
          <p:nvSpPr>
            <p:cNvPr id="1161" name="Google Shape;1161;p25"/>
            <p:cNvSpPr/>
            <p:nvPr/>
          </p:nvSpPr>
          <p:spPr>
            <a:xfrm>
              <a:off x="5220967" y="3019701"/>
              <a:ext cx="134100" cy="1341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162" name="Google Shape;1162;p25"/>
            <p:cNvCxnSpPr/>
            <p:nvPr/>
          </p:nvCxnSpPr>
          <p:spPr>
            <a:xfrm>
              <a:off x="796100" y="3086750"/>
              <a:ext cx="44628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163" name="Google Shape;1163;p25"/>
            <p:cNvSpPr/>
            <p:nvPr/>
          </p:nvSpPr>
          <p:spPr>
            <a:xfrm>
              <a:off x="5251079" y="3049843"/>
              <a:ext cx="73800" cy="73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1164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66" name="Google Shape;1166;p26"/>
          <p:cNvSpPr txBox="1"/>
          <p:nvPr>
            <p:ph idx="1" type="subTitle"/>
          </p:nvPr>
        </p:nvSpPr>
        <p:spPr>
          <a:xfrm>
            <a:off x="1804750" y="1935218"/>
            <a:ext cx="21021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7" name="Google Shape;1167;p26"/>
          <p:cNvSpPr txBox="1"/>
          <p:nvPr>
            <p:ph idx="2" type="subTitle"/>
          </p:nvPr>
        </p:nvSpPr>
        <p:spPr>
          <a:xfrm>
            <a:off x="5237152" y="1935218"/>
            <a:ext cx="21021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8" name="Google Shape;1168;p26"/>
          <p:cNvSpPr txBox="1"/>
          <p:nvPr>
            <p:ph idx="3" type="subTitle"/>
          </p:nvPr>
        </p:nvSpPr>
        <p:spPr>
          <a:xfrm>
            <a:off x="1804750" y="3561374"/>
            <a:ext cx="21021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9" name="Google Shape;1169;p26"/>
          <p:cNvSpPr txBox="1"/>
          <p:nvPr>
            <p:ph idx="4" type="subTitle"/>
          </p:nvPr>
        </p:nvSpPr>
        <p:spPr>
          <a:xfrm>
            <a:off x="5237152" y="3561374"/>
            <a:ext cx="21021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0" name="Google Shape;1170;p26"/>
          <p:cNvSpPr txBox="1"/>
          <p:nvPr>
            <p:ph idx="5" type="subTitle"/>
          </p:nvPr>
        </p:nvSpPr>
        <p:spPr>
          <a:xfrm>
            <a:off x="1804750" y="1605775"/>
            <a:ext cx="2102100" cy="40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0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1171" name="Google Shape;1171;p26"/>
          <p:cNvSpPr txBox="1"/>
          <p:nvPr>
            <p:ph idx="6" type="subTitle"/>
          </p:nvPr>
        </p:nvSpPr>
        <p:spPr>
          <a:xfrm>
            <a:off x="5237150" y="1605775"/>
            <a:ext cx="2102100" cy="40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0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1172" name="Google Shape;1172;p26"/>
          <p:cNvSpPr txBox="1"/>
          <p:nvPr>
            <p:ph idx="7" type="subTitle"/>
          </p:nvPr>
        </p:nvSpPr>
        <p:spPr>
          <a:xfrm>
            <a:off x="1804750" y="3231981"/>
            <a:ext cx="2102100" cy="40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0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1173" name="Google Shape;1173;p26"/>
          <p:cNvSpPr txBox="1"/>
          <p:nvPr>
            <p:ph idx="8" type="subTitle"/>
          </p:nvPr>
        </p:nvSpPr>
        <p:spPr>
          <a:xfrm>
            <a:off x="5237150" y="3231981"/>
            <a:ext cx="2102100" cy="40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0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grpSp>
        <p:nvGrpSpPr>
          <p:cNvPr id="1174" name="Google Shape;1174;p26"/>
          <p:cNvGrpSpPr/>
          <p:nvPr/>
        </p:nvGrpSpPr>
        <p:grpSpPr>
          <a:xfrm>
            <a:off x="-2902027" y="1271890"/>
            <a:ext cx="6191222" cy="6191222"/>
            <a:chOff x="-2825827" y="1271890"/>
            <a:chExt cx="6191222" cy="6191222"/>
          </a:xfrm>
        </p:grpSpPr>
        <p:pic>
          <p:nvPicPr>
            <p:cNvPr id="1175" name="Google Shape;1175;p26"/>
            <p:cNvPicPr preferRelativeResize="0"/>
            <p:nvPr/>
          </p:nvPicPr>
          <p:blipFill rotWithShape="1">
            <a:blip r:embed="rId2">
              <a:alphaModFix/>
            </a:blip>
            <a:srcRect b="26177" l="16960" r="7121" t="24718"/>
            <a:stretch/>
          </p:blipFill>
          <p:spPr>
            <a:xfrm>
              <a:off x="-680950" y="3866725"/>
              <a:ext cx="2441950" cy="18637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76" name="Google Shape;1176;p26"/>
            <p:cNvGrpSpPr/>
            <p:nvPr/>
          </p:nvGrpSpPr>
          <p:grpSpPr>
            <a:xfrm>
              <a:off x="-2825827" y="1271890"/>
              <a:ext cx="6191222" cy="6191222"/>
              <a:chOff x="-2825827" y="1271890"/>
              <a:chExt cx="6191222" cy="6191222"/>
            </a:xfrm>
          </p:grpSpPr>
          <p:sp>
            <p:nvSpPr>
              <p:cNvPr id="1177" name="Google Shape;1177;p26"/>
              <p:cNvSpPr/>
              <p:nvPr/>
            </p:nvSpPr>
            <p:spPr>
              <a:xfrm flipH="1" rot="2700000">
                <a:off x="-1733384" y="1992813"/>
                <a:ext cx="4006334" cy="4749375"/>
              </a:xfrm>
              <a:custGeom>
                <a:rect b="b" l="l" r="r" t="t"/>
                <a:pathLst>
                  <a:path extrusionOk="0" h="115794" w="97678">
                    <a:moveTo>
                      <a:pt x="97449" y="0"/>
                    </a:moveTo>
                    <a:lnTo>
                      <a:pt x="76805" y="20645"/>
                    </a:lnTo>
                    <a:lnTo>
                      <a:pt x="76744" y="20691"/>
                    </a:lnTo>
                    <a:lnTo>
                      <a:pt x="76744" y="35927"/>
                    </a:lnTo>
                    <a:lnTo>
                      <a:pt x="63107" y="49563"/>
                    </a:lnTo>
                    <a:lnTo>
                      <a:pt x="63077" y="49608"/>
                    </a:lnTo>
                    <a:lnTo>
                      <a:pt x="63077" y="56571"/>
                    </a:lnTo>
                    <a:lnTo>
                      <a:pt x="61005" y="58659"/>
                    </a:lnTo>
                    <a:lnTo>
                      <a:pt x="61005" y="62407"/>
                    </a:lnTo>
                    <a:lnTo>
                      <a:pt x="52473" y="70939"/>
                    </a:lnTo>
                    <a:lnTo>
                      <a:pt x="52412" y="70969"/>
                    </a:lnTo>
                    <a:lnTo>
                      <a:pt x="52412" y="78541"/>
                    </a:lnTo>
                    <a:lnTo>
                      <a:pt x="46912" y="84057"/>
                    </a:lnTo>
                    <a:lnTo>
                      <a:pt x="46912" y="89633"/>
                    </a:lnTo>
                    <a:lnTo>
                      <a:pt x="33123" y="103406"/>
                    </a:lnTo>
                    <a:lnTo>
                      <a:pt x="12174" y="103406"/>
                    </a:lnTo>
                    <a:lnTo>
                      <a:pt x="0" y="115565"/>
                    </a:lnTo>
                    <a:lnTo>
                      <a:pt x="229" y="115793"/>
                    </a:lnTo>
                    <a:lnTo>
                      <a:pt x="12280" y="103711"/>
                    </a:lnTo>
                    <a:lnTo>
                      <a:pt x="33245" y="103711"/>
                    </a:lnTo>
                    <a:lnTo>
                      <a:pt x="47155" y="89801"/>
                    </a:lnTo>
                    <a:lnTo>
                      <a:pt x="47216" y="89770"/>
                    </a:lnTo>
                    <a:lnTo>
                      <a:pt x="47216" y="84179"/>
                    </a:lnTo>
                    <a:lnTo>
                      <a:pt x="52732" y="78663"/>
                    </a:lnTo>
                    <a:lnTo>
                      <a:pt x="52732" y="71106"/>
                    </a:lnTo>
                    <a:lnTo>
                      <a:pt x="61264" y="62574"/>
                    </a:lnTo>
                    <a:lnTo>
                      <a:pt x="61310" y="62513"/>
                    </a:lnTo>
                    <a:lnTo>
                      <a:pt x="61310" y="58780"/>
                    </a:lnTo>
                    <a:lnTo>
                      <a:pt x="63382" y="56708"/>
                    </a:lnTo>
                    <a:lnTo>
                      <a:pt x="63382" y="49730"/>
                    </a:lnTo>
                    <a:lnTo>
                      <a:pt x="77018" y="36109"/>
                    </a:lnTo>
                    <a:lnTo>
                      <a:pt x="77048" y="36064"/>
                    </a:lnTo>
                    <a:lnTo>
                      <a:pt x="77048" y="20828"/>
                    </a:lnTo>
                    <a:lnTo>
                      <a:pt x="97678" y="198"/>
                    </a:lnTo>
                    <a:lnTo>
                      <a:pt x="9744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0000">
                    <a:srgbClr val="FF9900">
                      <a:alpha val="4078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8" name="Google Shape;1178;p26"/>
              <p:cNvSpPr/>
              <p:nvPr/>
            </p:nvSpPr>
            <p:spPr>
              <a:xfrm flipH="1" rot="2700000">
                <a:off x="-1192832" y="2500186"/>
                <a:ext cx="2925242" cy="3057723"/>
              </a:xfrm>
              <a:custGeom>
                <a:rect b="b" l="l" r="r" t="t"/>
                <a:pathLst>
                  <a:path extrusionOk="0" h="74550" w="71320">
                    <a:moveTo>
                      <a:pt x="71091" y="0"/>
                    </a:moveTo>
                    <a:lnTo>
                      <a:pt x="59679" y="11397"/>
                    </a:lnTo>
                    <a:lnTo>
                      <a:pt x="54895" y="11397"/>
                    </a:lnTo>
                    <a:lnTo>
                      <a:pt x="41015" y="25307"/>
                    </a:lnTo>
                    <a:lnTo>
                      <a:pt x="40954" y="25337"/>
                    </a:lnTo>
                    <a:lnTo>
                      <a:pt x="40954" y="42325"/>
                    </a:lnTo>
                    <a:lnTo>
                      <a:pt x="31767" y="51528"/>
                    </a:lnTo>
                    <a:lnTo>
                      <a:pt x="31721" y="51574"/>
                    </a:lnTo>
                    <a:lnTo>
                      <a:pt x="31721" y="59237"/>
                    </a:lnTo>
                    <a:lnTo>
                      <a:pt x="22824" y="68135"/>
                    </a:lnTo>
                    <a:lnTo>
                      <a:pt x="6186" y="68135"/>
                    </a:lnTo>
                    <a:lnTo>
                      <a:pt x="0" y="74321"/>
                    </a:lnTo>
                    <a:lnTo>
                      <a:pt x="229" y="74549"/>
                    </a:lnTo>
                    <a:lnTo>
                      <a:pt x="6323" y="68455"/>
                    </a:lnTo>
                    <a:lnTo>
                      <a:pt x="22945" y="68455"/>
                    </a:lnTo>
                    <a:lnTo>
                      <a:pt x="31980" y="59420"/>
                    </a:lnTo>
                    <a:lnTo>
                      <a:pt x="32026" y="59374"/>
                    </a:lnTo>
                    <a:lnTo>
                      <a:pt x="32026" y="51695"/>
                    </a:lnTo>
                    <a:lnTo>
                      <a:pt x="41229" y="42508"/>
                    </a:lnTo>
                    <a:lnTo>
                      <a:pt x="41259" y="42463"/>
                    </a:lnTo>
                    <a:lnTo>
                      <a:pt x="41259" y="25475"/>
                    </a:lnTo>
                    <a:lnTo>
                      <a:pt x="55032" y="11732"/>
                    </a:lnTo>
                    <a:lnTo>
                      <a:pt x="59786" y="11732"/>
                    </a:lnTo>
                    <a:lnTo>
                      <a:pt x="71320" y="213"/>
                    </a:lnTo>
                    <a:lnTo>
                      <a:pt x="7109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179" name="Google Shape;1179;p26"/>
              <p:cNvGrpSpPr/>
              <p:nvPr/>
            </p:nvGrpSpPr>
            <p:grpSpPr>
              <a:xfrm rot="10800000">
                <a:off x="384881" y="3042905"/>
                <a:ext cx="134100" cy="134100"/>
                <a:chOff x="-1999139" y="3143772"/>
                <a:chExt cx="134100" cy="134100"/>
              </a:xfrm>
            </p:grpSpPr>
            <p:sp>
              <p:nvSpPr>
                <p:cNvPr id="1180" name="Google Shape;1180;p26"/>
                <p:cNvSpPr/>
                <p:nvPr/>
              </p:nvSpPr>
              <p:spPr>
                <a:xfrm>
                  <a:off x="-1999139" y="3143772"/>
                  <a:ext cx="134100" cy="1341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1" name="Google Shape;1181;p26"/>
                <p:cNvSpPr/>
                <p:nvPr/>
              </p:nvSpPr>
              <p:spPr>
                <a:xfrm>
                  <a:off x="-1980219" y="3162691"/>
                  <a:ext cx="96300" cy="96300"/>
                </a:xfrm>
                <a:prstGeom prst="ellipse">
                  <a:avLst/>
                </a:prstGeom>
                <a:gradFill>
                  <a:gsLst>
                    <a:gs pos="0">
                      <a:schemeClr val="dk2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182" name="Google Shape;1182;p26"/>
              <p:cNvGrpSpPr/>
              <p:nvPr/>
            </p:nvGrpSpPr>
            <p:grpSpPr>
              <a:xfrm rot="10800000">
                <a:off x="146106" y="3710980"/>
                <a:ext cx="134100" cy="134100"/>
                <a:chOff x="-1999139" y="3143772"/>
                <a:chExt cx="134100" cy="134100"/>
              </a:xfrm>
            </p:grpSpPr>
            <p:sp>
              <p:nvSpPr>
                <p:cNvPr id="1183" name="Google Shape;1183;p26"/>
                <p:cNvSpPr/>
                <p:nvPr/>
              </p:nvSpPr>
              <p:spPr>
                <a:xfrm>
                  <a:off x="-1999139" y="3143772"/>
                  <a:ext cx="134100" cy="1341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4" name="Google Shape;1184;p26"/>
                <p:cNvSpPr/>
                <p:nvPr/>
              </p:nvSpPr>
              <p:spPr>
                <a:xfrm>
                  <a:off x="-1980219" y="3162691"/>
                  <a:ext cx="96300" cy="96300"/>
                </a:xfrm>
                <a:prstGeom prst="ellipse">
                  <a:avLst/>
                </a:prstGeom>
                <a:gradFill>
                  <a:gsLst>
                    <a:gs pos="0">
                      <a:schemeClr val="dk2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185" name="Google Shape;1185;p26"/>
              <p:cNvGrpSpPr/>
              <p:nvPr/>
            </p:nvGrpSpPr>
            <p:grpSpPr>
              <a:xfrm>
                <a:off x="-102297" y="3780153"/>
                <a:ext cx="939901" cy="2449421"/>
                <a:chOff x="-102297" y="3780153"/>
                <a:chExt cx="939901" cy="2449421"/>
              </a:xfrm>
            </p:grpSpPr>
            <p:sp>
              <p:nvSpPr>
                <p:cNvPr id="1186" name="Google Shape;1186;p26"/>
                <p:cNvSpPr/>
                <p:nvPr/>
              </p:nvSpPr>
              <p:spPr>
                <a:xfrm rot="10800000">
                  <a:off x="260154" y="4254866"/>
                  <a:ext cx="577450" cy="1974708"/>
                </a:xfrm>
                <a:custGeom>
                  <a:rect b="b" l="l" r="r" t="t"/>
                  <a:pathLst>
                    <a:path extrusionOk="0" h="48146" w="14079">
                      <a:moveTo>
                        <a:pt x="13866" y="0"/>
                      </a:moveTo>
                      <a:lnTo>
                        <a:pt x="5867" y="7999"/>
                      </a:lnTo>
                      <a:lnTo>
                        <a:pt x="5836" y="8045"/>
                      </a:lnTo>
                      <a:lnTo>
                        <a:pt x="5836" y="31737"/>
                      </a:lnTo>
                      <a:lnTo>
                        <a:pt x="1" y="37541"/>
                      </a:lnTo>
                      <a:lnTo>
                        <a:pt x="1" y="48146"/>
                      </a:lnTo>
                      <a:lnTo>
                        <a:pt x="306" y="48146"/>
                      </a:lnTo>
                      <a:lnTo>
                        <a:pt x="306" y="37679"/>
                      </a:lnTo>
                      <a:lnTo>
                        <a:pt x="6141" y="31874"/>
                      </a:lnTo>
                      <a:lnTo>
                        <a:pt x="6141" y="8167"/>
                      </a:lnTo>
                      <a:lnTo>
                        <a:pt x="14079" y="229"/>
                      </a:lnTo>
                      <a:lnTo>
                        <a:pt x="13866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7" name="Google Shape;1187;p26"/>
                <p:cNvSpPr/>
                <p:nvPr/>
              </p:nvSpPr>
              <p:spPr>
                <a:xfrm rot="10800000">
                  <a:off x="-102297" y="3780153"/>
                  <a:ext cx="687411" cy="2086997"/>
                </a:xfrm>
                <a:custGeom>
                  <a:rect b="b" l="l" r="r" t="t"/>
                  <a:pathLst>
                    <a:path extrusionOk="0" h="43180" w="16760">
                      <a:moveTo>
                        <a:pt x="16531" y="1"/>
                      </a:moveTo>
                      <a:lnTo>
                        <a:pt x="4403" y="12159"/>
                      </a:lnTo>
                      <a:lnTo>
                        <a:pt x="4342" y="12190"/>
                      </a:lnTo>
                      <a:lnTo>
                        <a:pt x="4342" y="25734"/>
                      </a:lnTo>
                      <a:lnTo>
                        <a:pt x="0" y="30077"/>
                      </a:lnTo>
                      <a:lnTo>
                        <a:pt x="8746" y="38822"/>
                      </a:lnTo>
                      <a:lnTo>
                        <a:pt x="8746" y="43180"/>
                      </a:lnTo>
                      <a:lnTo>
                        <a:pt x="9066" y="43180"/>
                      </a:lnTo>
                      <a:lnTo>
                        <a:pt x="9066" y="38700"/>
                      </a:lnTo>
                      <a:lnTo>
                        <a:pt x="442" y="30077"/>
                      </a:lnTo>
                      <a:lnTo>
                        <a:pt x="4662" y="25872"/>
                      </a:lnTo>
                      <a:lnTo>
                        <a:pt x="4662" y="12327"/>
                      </a:lnTo>
                      <a:lnTo>
                        <a:pt x="16760" y="230"/>
                      </a:lnTo>
                      <a:lnTo>
                        <a:pt x="16531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188" name="Google Shape;1188;p26"/>
                <p:cNvGrpSpPr/>
                <p:nvPr/>
              </p:nvGrpSpPr>
              <p:grpSpPr>
                <a:xfrm rot="10800000">
                  <a:off x="532825" y="5492502"/>
                  <a:ext cx="134004" cy="134004"/>
                  <a:chOff x="8356813" y="1074288"/>
                  <a:chExt cx="351900" cy="351900"/>
                </a:xfrm>
              </p:grpSpPr>
              <p:sp>
                <p:nvSpPr>
                  <p:cNvPr id="1189" name="Google Shape;1189;p26"/>
                  <p:cNvSpPr/>
                  <p:nvPr/>
                </p:nvSpPr>
                <p:spPr>
                  <a:xfrm>
                    <a:off x="8356813" y="1074288"/>
                    <a:ext cx="351900" cy="351900"/>
                  </a:xfrm>
                  <a:prstGeom prst="ellipse">
                    <a:avLst/>
                  </a:prstGeom>
                  <a:noFill/>
                  <a:ln cap="flat" cmpd="sng" w="9525">
                    <a:solidFill>
                      <a:schemeClr val="accen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90" name="Google Shape;1190;p26"/>
                  <p:cNvSpPr/>
                  <p:nvPr/>
                </p:nvSpPr>
                <p:spPr>
                  <a:xfrm>
                    <a:off x="8406497" y="1123972"/>
                    <a:ext cx="252600" cy="25260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9900FF">
                          <a:alpha val="46666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circle">
                      <a:fillToRect b="50%" l="50%" r="50%" t="50%"/>
                    </a:path>
                    <a:tileRect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</p:grpSp>
      <p:grpSp>
        <p:nvGrpSpPr>
          <p:cNvPr id="1191" name="Google Shape;1191;p26"/>
          <p:cNvGrpSpPr/>
          <p:nvPr/>
        </p:nvGrpSpPr>
        <p:grpSpPr>
          <a:xfrm>
            <a:off x="5650173" y="-1036475"/>
            <a:ext cx="6191222" cy="6865137"/>
            <a:chOff x="5497773" y="-1036475"/>
            <a:chExt cx="6191222" cy="6865137"/>
          </a:xfrm>
        </p:grpSpPr>
        <p:grpSp>
          <p:nvGrpSpPr>
            <p:cNvPr id="1192" name="Google Shape;1192;p26"/>
            <p:cNvGrpSpPr/>
            <p:nvPr/>
          </p:nvGrpSpPr>
          <p:grpSpPr>
            <a:xfrm>
              <a:off x="5497773" y="-362560"/>
              <a:ext cx="6191222" cy="6191222"/>
              <a:chOff x="5584373" y="-362560"/>
              <a:chExt cx="6191222" cy="6191222"/>
            </a:xfrm>
          </p:grpSpPr>
          <p:grpSp>
            <p:nvGrpSpPr>
              <p:cNvPr id="1193" name="Google Shape;1193;p26"/>
              <p:cNvGrpSpPr/>
              <p:nvPr/>
            </p:nvGrpSpPr>
            <p:grpSpPr>
              <a:xfrm>
                <a:off x="5584373" y="-362560"/>
                <a:ext cx="6191222" cy="6191222"/>
                <a:chOff x="5443673" y="-405860"/>
                <a:chExt cx="6191222" cy="6191222"/>
              </a:xfrm>
            </p:grpSpPr>
            <p:sp>
              <p:nvSpPr>
                <p:cNvPr id="1194" name="Google Shape;1194;p26"/>
                <p:cNvSpPr/>
                <p:nvPr/>
              </p:nvSpPr>
              <p:spPr>
                <a:xfrm flipH="1" rot="-8100000">
                  <a:off x="6536116" y="315063"/>
                  <a:ext cx="4006334" cy="4749375"/>
                </a:xfrm>
                <a:custGeom>
                  <a:rect b="b" l="l" r="r" t="t"/>
                  <a:pathLst>
                    <a:path extrusionOk="0" h="115794" w="97678">
                      <a:moveTo>
                        <a:pt x="97449" y="0"/>
                      </a:moveTo>
                      <a:lnTo>
                        <a:pt x="76805" y="20645"/>
                      </a:lnTo>
                      <a:lnTo>
                        <a:pt x="76744" y="20691"/>
                      </a:lnTo>
                      <a:lnTo>
                        <a:pt x="76744" y="35927"/>
                      </a:lnTo>
                      <a:lnTo>
                        <a:pt x="63107" y="49563"/>
                      </a:lnTo>
                      <a:lnTo>
                        <a:pt x="63077" y="49608"/>
                      </a:lnTo>
                      <a:lnTo>
                        <a:pt x="63077" y="56571"/>
                      </a:lnTo>
                      <a:lnTo>
                        <a:pt x="61005" y="58659"/>
                      </a:lnTo>
                      <a:lnTo>
                        <a:pt x="61005" y="62407"/>
                      </a:lnTo>
                      <a:lnTo>
                        <a:pt x="52473" y="70939"/>
                      </a:lnTo>
                      <a:lnTo>
                        <a:pt x="52412" y="70969"/>
                      </a:lnTo>
                      <a:lnTo>
                        <a:pt x="52412" y="78541"/>
                      </a:lnTo>
                      <a:lnTo>
                        <a:pt x="46912" y="84057"/>
                      </a:lnTo>
                      <a:lnTo>
                        <a:pt x="46912" y="89633"/>
                      </a:lnTo>
                      <a:lnTo>
                        <a:pt x="33123" y="103406"/>
                      </a:lnTo>
                      <a:lnTo>
                        <a:pt x="12174" y="103406"/>
                      </a:lnTo>
                      <a:lnTo>
                        <a:pt x="0" y="115565"/>
                      </a:lnTo>
                      <a:lnTo>
                        <a:pt x="229" y="115793"/>
                      </a:lnTo>
                      <a:lnTo>
                        <a:pt x="12280" y="103711"/>
                      </a:lnTo>
                      <a:lnTo>
                        <a:pt x="33245" y="103711"/>
                      </a:lnTo>
                      <a:lnTo>
                        <a:pt x="47155" y="89801"/>
                      </a:lnTo>
                      <a:lnTo>
                        <a:pt x="47216" y="89770"/>
                      </a:lnTo>
                      <a:lnTo>
                        <a:pt x="47216" y="84179"/>
                      </a:lnTo>
                      <a:lnTo>
                        <a:pt x="52732" y="78663"/>
                      </a:lnTo>
                      <a:lnTo>
                        <a:pt x="52732" y="71106"/>
                      </a:lnTo>
                      <a:lnTo>
                        <a:pt x="61264" y="62574"/>
                      </a:lnTo>
                      <a:lnTo>
                        <a:pt x="61310" y="62513"/>
                      </a:lnTo>
                      <a:lnTo>
                        <a:pt x="61310" y="58780"/>
                      </a:lnTo>
                      <a:lnTo>
                        <a:pt x="63382" y="56708"/>
                      </a:lnTo>
                      <a:lnTo>
                        <a:pt x="63382" y="49730"/>
                      </a:lnTo>
                      <a:lnTo>
                        <a:pt x="77018" y="36109"/>
                      </a:lnTo>
                      <a:lnTo>
                        <a:pt x="77048" y="36064"/>
                      </a:lnTo>
                      <a:lnTo>
                        <a:pt x="77048" y="20828"/>
                      </a:lnTo>
                      <a:lnTo>
                        <a:pt x="97678" y="198"/>
                      </a:lnTo>
                      <a:lnTo>
                        <a:pt x="9744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0000">
                      <a:srgbClr val="FF9900">
                        <a:alpha val="40784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95" name="Google Shape;1195;p26"/>
                <p:cNvSpPr/>
                <p:nvPr/>
              </p:nvSpPr>
              <p:spPr>
                <a:xfrm flipH="1" rot="-8100000">
                  <a:off x="7076657" y="1499343"/>
                  <a:ext cx="2925242" cy="3057723"/>
                </a:xfrm>
                <a:custGeom>
                  <a:rect b="b" l="l" r="r" t="t"/>
                  <a:pathLst>
                    <a:path extrusionOk="0" h="74550" w="71320">
                      <a:moveTo>
                        <a:pt x="71091" y="0"/>
                      </a:moveTo>
                      <a:lnTo>
                        <a:pt x="59679" y="11397"/>
                      </a:lnTo>
                      <a:lnTo>
                        <a:pt x="54895" y="11397"/>
                      </a:lnTo>
                      <a:lnTo>
                        <a:pt x="41015" y="25307"/>
                      </a:lnTo>
                      <a:lnTo>
                        <a:pt x="40954" y="25337"/>
                      </a:lnTo>
                      <a:lnTo>
                        <a:pt x="40954" y="42325"/>
                      </a:lnTo>
                      <a:lnTo>
                        <a:pt x="31767" y="51528"/>
                      </a:lnTo>
                      <a:lnTo>
                        <a:pt x="31721" y="51574"/>
                      </a:lnTo>
                      <a:lnTo>
                        <a:pt x="31721" y="59237"/>
                      </a:lnTo>
                      <a:lnTo>
                        <a:pt x="22824" y="68135"/>
                      </a:lnTo>
                      <a:lnTo>
                        <a:pt x="6186" y="68135"/>
                      </a:lnTo>
                      <a:lnTo>
                        <a:pt x="0" y="74321"/>
                      </a:lnTo>
                      <a:lnTo>
                        <a:pt x="229" y="74549"/>
                      </a:lnTo>
                      <a:lnTo>
                        <a:pt x="6323" y="68455"/>
                      </a:lnTo>
                      <a:lnTo>
                        <a:pt x="22945" y="68455"/>
                      </a:lnTo>
                      <a:lnTo>
                        <a:pt x="31980" y="59420"/>
                      </a:lnTo>
                      <a:lnTo>
                        <a:pt x="32026" y="59374"/>
                      </a:lnTo>
                      <a:lnTo>
                        <a:pt x="32026" y="51695"/>
                      </a:lnTo>
                      <a:lnTo>
                        <a:pt x="41229" y="42508"/>
                      </a:lnTo>
                      <a:lnTo>
                        <a:pt x="41259" y="42463"/>
                      </a:lnTo>
                      <a:lnTo>
                        <a:pt x="41259" y="25475"/>
                      </a:lnTo>
                      <a:lnTo>
                        <a:pt x="55032" y="11732"/>
                      </a:lnTo>
                      <a:lnTo>
                        <a:pt x="59786" y="11732"/>
                      </a:lnTo>
                      <a:lnTo>
                        <a:pt x="71320" y="213"/>
                      </a:lnTo>
                      <a:lnTo>
                        <a:pt x="71091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96" name="Google Shape;1196;p26"/>
                <p:cNvSpPr/>
                <p:nvPr/>
              </p:nvSpPr>
              <p:spPr>
                <a:xfrm>
                  <a:off x="8301511" y="-335348"/>
                  <a:ext cx="577450" cy="1974708"/>
                </a:xfrm>
                <a:custGeom>
                  <a:rect b="b" l="l" r="r" t="t"/>
                  <a:pathLst>
                    <a:path extrusionOk="0" h="48146" w="14079">
                      <a:moveTo>
                        <a:pt x="13866" y="0"/>
                      </a:moveTo>
                      <a:lnTo>
                        <a:pt x="5867" y="7999"/>
                      </a:lnTo>
                      <a:lnTo>
                        <a:pt x="5836" y="8045"/>
                      </a:lnTo>
                      <a:lnTo>
                        <a:pt x="5836" y="31737"/>
                      </a:lnTo>
                      <a:lnTo>
                        <a:pt x="1" y="37541"/>
                      </a:lnTo>
                      <a:lnTo>
                        <a:pt x="1" y="48146"/>
                      </a:lnTo>
                      <a:lnTo>
                        <a:pt x="306" y="48146"/>
                      </a:lnTo>
                      <a:lnTo>
                        <a:pt x="306" y="37679"/>
                      </a:lnTo>
                      <a:lnTo>
                        <a:pt x="6141" y="31874"/>
                      </a:lnTo>
                      <a:lnTo>
                        <a:pt x="6141" y="8167"/>
                      </a:lnTo>
                      <a:lnTo>
                        <a:pt x="14079" y="229"/>
                      </a:lnTo>
                      <a:lnTo>
                        <a:pt x="13866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97" name="Google Shape;1197;p26"/>
                <p:cNvSpPr/>
                <p:nvPr/>
              </p:nvSpPr>
              <p:spPr>
                <a:xfrm>
                  <a:off x="8554000" y="27076"/>
                  <a:ext cx="687411" cy="2086997"/>
                </a:xfrm>
                <a:custGeom>
                  <a:rect b="b" l="l" r="r" t="t"/>
                  <a:pathLst>
                    <a:path extrusionOk="0" h="43180" w="16760">
                      <a:moveTo>
                        <a:pt x="16531" y="1"/>
                      </a:moveTo>
                      <a:lnTo>
                        <a:pt x="4403" y="12159"/>
                      </a:lnTo>
                      <a:lnTo>
                        <a:pt x="4342" y="12190"/>
                      </a:lnTo>
                      <a:lnTo>
                        <a:pt x="4342" y="25734"/>
                      </a:lnTo>
                      <a:lnTo>
                        <a:pt x="0" y="30077"/>
                      </a:lnTo>
                      <a:lnTo>
                        <a:pt x="8746" y="38822"/>
                      </a:lnTo>
                      <a:lnTo>
                        <a:pt x="8746" y="43180"/>
                      </a:lnTo>
                      <a:lnTo>
                        <a:pt x="9066" y="43180"/>
                      </a:lnTo>
                      <a:lnTo>
                        <a:pt x="9066" y="38700"/>
                      </a:lnTo>
                      <a:lnTo>
                        <a:pt x="442" y="30077"/>
                      </a:lnTo>
                      <a:lnTo>
                        <a:pt x="4662" y="25872"/>
                      </a:lnTo>
                      <a:lnTo>
                        <a:pt x="4662" y="12327"/>
                      </a:lnTo>
                      <a:lnTo>
                        <a:pt x="16760" y="230"/>
                      </a:lnTo>
                      <a:lnTo>
                        <a:pt x="16531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198" name="Google Shape;1198;p26"/>
              <p:cNvGrpSpPr/>
              <p:nvPr/>
            </p:nvGrpSpPr>
            <p:grpSpPr>
              <a:xfrm>
                <a:off x="8430786" y="3923547"/>
                <a:ext cx="134100" cy="134100"/>
                <a:chOff x="-1999139" y="3143772"/>
                <a:chExt cx="134100" cy="134100"/>
              </a:xfrm>
            </p:grpSpPr>
            <p:sp>
              <p:nvSpPr>
                <p:cNvPr id="1199" name="Google Shape;1199;p26"/>
                <p:cNvSpPr/>
                <p:nvPr/>
              </p:nvSpPr>
              <p:spPr>
                <a:xfrm>
                  <a:off x="-1999139" y="3143772"/>
                  <a:ext cx="134100" cy="1341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0" name="Google Shape;1200;p26"/>
                <p:cNvSpPr/>
                <p:nvPr/>
              </p:nvSpPr>
              <p:spPr>
                <a:xfrm>
                  <a:off x="-1980219" y="3162691"/>
                  <a:ext cx="96300" cy="96300"/>
                </a:xfrm>
                <a:prstGeom prst="ellipse">
                  <a:avLst/>
                </a:prstGeom>
                <a:gradFill>
                  <a:gsLst>
                    <a:gs pos="0">
                      <a:schemeClr val="dk2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201" name="Google Shape;1201;p26"/>
              <p:cNvGrpSpPr/>
              <p:nvPr/>
            </p:nvGrpSpPr>
            <p:grpSpPr>
              <a:xfrm>
                <a:off x="8669561" y="3255472"/>
                <a:ext cx="134100" cy="134100"/>
                <a:chOff x="-1999139" y="3143772"/>
                <a:chExt cx="134100" cy="134100"/>
              </a:xfrm>
            </p:grpSpPr>
            <p:sp>
              <p:nvSpPr>
                <p:cNvPr id="1202" name="Google Shape;1202;p26"/>
                <p:cNvSpPr/>
                <p:nvPr/>
              </p:nvSpPr>
              <p:spPr>
                <a:xfrm>
                  <a:off x="-1999139" y="3143772"/>
                  <a:ext cx="134100" cy="1341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3" name="Google Shape;1203;p26"/>
                <p:cNvSpPr/>
                <p:nvPr/>
              </p:nvSpPr>
              <p:spPr>
                <a:xfrm>
                  <a:off x="-1980219" y="3162691"/>
                  <a:ext cx="96300" cy="96300"/>
                </a:xfrm>
                <a:prstGeom prst="ellipse">
                  <a:avLst/>
                </a:prstGeom>
                <a:gradFill>
                  <a:gsLst>
                    <a:gs pos="0">
                      <a:schemeClr val="dk2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204" name="Google Shape;1204;p26"/>
              <p:cNvGrpSpPr/>
              <p:nvPr/>
            </p:nvGrpSpPr>
            <p:grpSpPr>
              <a:xfrm>
                <a:off x="8612986" y="311022"/>
                <a:ext cx="134004" cy="134004"/>
                <a:chOff x="8356813" y="1074288"/>
                <a:chExt cx="351900" cy="351900"/>
              </a:xfrm>
            </p:grpSpPr>
            <p:sp>
              <p:nvSpPr>
                <p:cNvPr id="1205" name="Google Shape;1205;p26"/>
                <p:cNvSpPr/>
                <p:nvPr/>
              </p:nvSpPr>
              <p:spPr>
                <a:xfrm>
                  <a:off x="8356813" y="1074288"/>
                  <a:ext cx="351900" cy="3519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6" name="Google Shape;1206;p26"/>
                <p:cNvSpPr/>
                <p:nvPr/>
              </p:nvSpPr>
              <p:spPr>
                <a:xfrm>
                  <a:off x="8406497" y="1123972"/>
                  <a:ext cx="252600" cy="252600"/>
                </a:xfrm>
                <a:prstGeom prst="ellipse">
                  <a:avLst/>
                </a:pr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b="50%" l="50%" r="50%" t="50%"/>
                  </a:path>
                  <a:tileRect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pic>
          <p:nvPicPr>
            <p:cNvPr id="1207" name="Google Shape;1207;p26"/>
            <p:cNvPicPr preferRelativeResize="0"/>
            <p:nvPr/>
          </p:nvPicPr>
          <p:blipFill rotWithShape="1">
            <a:blip r:embed="rId2">
              <a:alphaModFix/>
            </a:blip>
            <a:srcRect b="26177" l="16960" r="7121" t="24718"/>
            <a:stretch/>
          </p:blipFill>
          <p:spPr>
            <a:xfrm>
              <a:off x="6929350" y="-1036475"/>
              <a:ext cx="2441950" cy="18637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08" name="Google Shape;1208;p26"/>
          <p:cNvGrpSpPr/>
          <p:nvPr/>
        </p:nvGrpSpPr>
        <p:grpSpPr>
          <a:xfrm>
            <a:off x="3983988" y="4933175"/>
            <a:ext cx="667916" cy="439200"/>
            <a:chOff x="3983988" y="4933175"/>
            <a:chExt cx="667916" cy="439200"/>
          </a:xfrm>
        </p:grpSpPr>
        <p:grpSp>
          <p:nvGrpSpPr>
            <p:cNvPr id="1209" name="Google Shape;1209;p26"/>
            <p:cNvGrpSpPr/>
            <p:nvPr/>
          </p:nvGrpSpPr>
          <p:grpSpPr>
            <a:xfrm rot="5400000">
              <a:off x="3983938" y="4933225"/>
              <a:ext cx="439200" cy="439100"/>
              <a:chOff x="1101075" y="2142375"/>
              <a:chExt cx="439200" cy="439100"/>
            </a:xfrm>
          </p:grpSpPr>
          <p:sp>
            <p:nvSpPr>
              <p:cNvPr id="1210" name="Google Shape;1210;p26"/>
              <p:cNvSpPr/>
              <p:nvPr/>
            </p:nvSpPr>
            <p:spPr>
              <a:xfrm>
                <a:off x="1101075" y="2142375"/>
                <a:ext cx="439200" cy="439100"/>
              </a:xfrm>
              <a:custGeom>
                <a:rect b="b" l="l" r="r" t="t"/>
                <a:pathLst>
                  <a:path extrusionOk="0" h="17564" w="17568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1" name="Google Shape;1211;p26"/>
              <p:cNvSpPr/>
              <p:nvPr/>
            </p:nvSpPr>
            <p:spPr>
              <a:xfrm>
                <a:off x="1189450" y="2242350"/>
                <a:ext cx="262850" cy="239700"/>
              </a:xfrm>
              <a:custGeom>
                <a:rect b="b" l="l" r="r" t="t"/>
                <a:pathLst>
                  <a:path extrusionOk="0" h="9588" w="10514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12" name="Google Shape;1212;p26"/>
            <p:cNvGrpSpPr/>
            <p:nvPr/>
          </p:nvGrpSpPr>
          <p:grpSpPr>
            <a:xfrm rot="5400000">
              <a:off x="4423062" y="5038369"/>
              <a:ext cx="228867" cy="228815"/>
              <a:chOff x="1101075" y="2142375"/>
              <a:chExt cx="439200" cy="439100"/>
            </a:xfrm>
          </p:grpSpPr>
          <p:sp>
            <p:nvSpPr>
              <p:cNvPr id="1213" name="Google Shape;1213;p26"/>
              <p:cNvSpPr/>
              <p:nvPr/>
            </p:nvSpPr>
            <p:spPr>
              <a:xfrm>
                <a:off x="1101075" y="2142375"/>
                <a:ext cx="439200" cy="439100"/>
              </a:xfrm>
              <a:custGeom>
                <a:rect b="b" l="l" r="r" t="t"/>
                <a:pathLst>
                  <a:path extrusionOk="0" h="17564" w="17568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4" name="Google Shape;1214;p26"/>
              <p:cNvSpPr/>
              <p:nvPr/>
            </p:nvSpPr>
            <p:spPr>
              <a:xfrm>
                <a:off x="1189450" y="2242350"/>
                <a:ext cx="262850" cy="239700"/>
              </a:xfrm>
              <a:custGeom>
                <a:rect b="b" l="l" r="r" t="t"/>
                <a:pathLst>
                  <a:path extrusionOk="0" h="9588" w="10514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1215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17" name="Google Shape;1217;p27"/>
          <p:cNvSpPr txBox="1"/>
          <p:nvPr>
            <p:ph idx="1" type="subTitle"/>
          </p:nvPr>
        </p:nvSpPr>
        <p:spPr>
          <a:xfrm>
            <a:off x="720000" y="2113784"/>
            <a:ext cx="220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8" name="Google Shape;1218;p27"/>
          <p:cNvSpPr txBox="1"/>
          <p:nvPr>
            <p:ph idx="2" type="subTitle"/>
          </p:nvPr>
        </p:nvSpPr>
        <p:spPr>
          <a:xfrm>
            <a:off x="3469872" y="2113784"/>
            <a:ext cx="220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27"/>
          <p:cNvSpPr txBox="1"/>
          <p:nvPr>
            <p:ph idx="3" type="subTitle"/>
          </p:nvPr>
        </p:nvSpPr>
        <p:spPr>
          <a:xfrm>
            <a:off x="720000" y="3859222"/>
            <a:ext cx="220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0" name="Google Shape;1220;p27"/>
          <p:cNvSpPr txBox="1"/>
          <p:nvPr>
            <p:ph idx="4" type="subTitle"/>
          </p:nvPr>
        </p:nvSpPr>
        <p:spPr>
          <a:xfrm>
            <a:off x="3469872" y="3859222"/>
            <a:ext cx="220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1" name="Google Shape;1221;p27"/>
          <p:cNvSpPr txBox="1"/>
          <p:nvPr>
            <p:ph idx="5" type="subTitle"/>
          </p:nvPr>
        </p:nvSpPr>
        <p:spPr>
          <a:xfrm>
            <a:off x="6219751" y="2113784"/>
            <a:ext cx="220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2" name="Google Shape;1222;p27"/>
          <p:cNvSpPr txBox="1"/>
          <p:nvPr>
            <p:ph idx="6" type="subTitle"/>
          </p:nvPr>
        </p:nvSpPr>
        <p:spPr>
          <a:xfrm>
            <a:off x="6219751" y="3859222"/>
            <a:ext cx="220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3" name="Google Shape;1223;p27"/>
          <p:cNvSpPr txBox="1"/>
          <p:nvPr>
            <p:ph idx="7" type="subTitle"/>
          </p:nvPr>
        </p:nvSpPr>
        <p:spPr>
          <a:xfrm>
            <a:off x="720000" y="1787675"/>
            <a:ext cx="2204100" cy="4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0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1224" name="Google Shape;1224;p27"/>
          <p:cNvSpPr txBox="1"/>
          <p:nvPr>
            <p:ph idx="8" type="subTitle"/>
          </p:nvPr>
        </p:nvSpPr>
        <p:spPr>
          <a:xfrm>
            <a:off x="3469873" y="1787675"/>
            <a:ext cx="2204100" cy="4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0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1225" name="Google Shape;1225;p27"/>
          <p:cNvSpPr txBox="1"/>
          <p:nvPr>
            <p:ph idx="9" type="subTitle"/>
          </p:nvPr>
        </p:nvSpPr>
        <p:spPr>
          <a:xfrm>
            <a:off x="720000" y="3533123"/>
            <a:ext cx="2204100" cy="4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0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1226" name="Google Shape;1226;p27"/>
          <p:cNvSpPr txBox="1"/>
          <p:nvPr>
            <p:ph idx="13" type="subTitle"/>
          </p:nvPr>
        </p:nvSpPr>
        <p:spPr>
          <a:xfrm>
            <a:off x="3469873" y="3533123"/>
            <a:ext cx="2204100" cy="4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0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1227" name="Google Shape;1227;p27"/>
          <p:cNvSpPr txBox="1"/>
          <p:nvPr>
            <p:ph idx="14" type="subTitle"/>
          </p:nvPr>
        </p:nvSpPr>
        <p:spPr>
          <a:xfrm>
            <a:off x="6219752" y="1787675"/>
            <a:ext cx="2204100" cy="4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0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1228" name="Google Shape;1228;p27"/>
          <p:cNvSpPr txBox="1"/>
          <p:nvPr>
            <p:ph idx="15" type="subTitle"/>
          </p:nvPr>
        </p:nvSpPr>
        <p:spPr>
          <a:xfrm>
            <a:off x="6219752" y="3533123"/>
            <a:ext cx="2204100" cy="4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0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grpSp>
        <p:nvGrpSpPr>
          <p:cNvPr id="1229" name="Google Shape;1229;p27"/>
          <p:cNvGrpSpPr/>
          <p:nvPr/>
        </p:nvGrpSpPr>
        <p:grpSpPr>
          <a:xfrm>
            <a:off x="6102850" y="-1735180"/>
            <a:ext cx="4625025" cy="4171657"/>
            <a:chOff x="6026650" y="-1658980"/>
            <a:chExt cx="4625025" cy="4171657"/>
          </a:xfrm>
        </p:grpSpPr>
        <p:pic>
          <p:nvPicPr>
            <p:cNvPr id="1230" name="Google Shape;1230;p27"/>
            <p:cNvPicPr preferRelativeResize="0"/>
            <p:nvPr/>
          </p:nvPicPr>
          <p:blipFill rotWithShape="1">
            <a:blip r:embed="rId2">
              <a:alphaModFix/>
            </a:blip>
            <a:srcRect b="26177" l="16960" r="7121" t="24718"/>
            <a:stretch/>
          </p:blipFill>
          <p:spPr>
            <a:xfrm>
              <a:off x="7361325" y="-596625"/>
              <a:ext cx="2441950" cy="18637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31" name="Google Shape;1231;p27"/>
            <p:cNvGrpSpPr/>
            <p:nvPr/>
          </p:nvGrpSpPr>
          <p:grpSpPr>
            <a:xfrm flipH="1" rot="-2700000">
              <a:off x="7289785" y="-1246897"/>
              <a:ext cx="2552124" cy="3347490"/>
              <a:chOff x="2976325" y="908175"/>
              <a:chExt cx="4028179" cy="5283555"/>
            </a:xfrm>
          </p:grpSpPr>
          <p:sp>
            <p:nvSpPr>
              <p:cNvPr id="1232" name="Google Shape;1232;p27"/>
              <p:cNvSpPr/>
              <p:nvPr/>
            </p:nvSpPr>
            <p:spPr>
              <a:xfrm>
                <a:off x="2976325" y="930036"/>
                <a:ext cx="4006263" cy="4749291"/>
              </a:xfrm>
              <a:custGeom>
                <a:rect b="b" l="l" r="r" t="t"/>
                <a:pathLst>
                  <a:path extrusionOk="0" h="115794" w="97678">
                    <a:moveTo>
                      <a:pt x="97449" y="0"/>
                    </a:moveTo>
                    <a:lnTo>
                      <a:pt x="76805" y="20645"/>
                    </a:lnTo>
                    <a:lnTo>
                      <a:pt x="76744" y="20691"/>
                    </a:lnTo>
                    <a:lnTo>
                      <a:pt x="76744" y="35927"/>
                    </a:lnTo>
                    <a:lnTo>
                      <a:pt x="63107" y="49563"/>
                    </a:lnTo>
                    <a:lnTo>
                      <a:pt x="63077" y="49608"/>
                    </a:lnTo>
                    <a:lnTo>
                      <a:pt x="63077" y="56571"/>
                    </a:lnTo>
                    <a:lnTo>
                      <a:pt x="61005" y="58659"/>
                    </a:lnTo>
                    <a:lnTo>
                      <a:pt x="61005" y="62407"/>
                    </a:lnTo>
                    <a:lnTo>
                      <a:pt x="52473" y="70939"/>
                    </a:lnTo>
                    <a:lnTo>
                      <a:pt x="52412" y="70969"/>
                    </a:lnTo>
                    <a:lnTo>
                      <a:pt x="52412" y="78541"/>
                    </a:lnTo>
                    <a:lnTo>
                      <a:pt x="46912" y="84057"/>
                    </a:lnTo>
                    <a:lnTo>
                      <a:pt x="46912" y="89633"/>
                    </a:lnTo>
                    <a:lnTo>
                      <a:pt x="33123" y="103406"/>
                    </a:lnTo>
                    <a:lnTo>
                      <a:pt x="12174" y="103406"/>
                    </a:lnTo>
                    <a:lnTo>
                      <a:pt x="0" y="115565"/>
                    </a:lnTo>
                    <a:lnTo>
                      <a:pt x="229" y="115793"/>
                    </a:lnTo>
                    <a:lnTo>
                      <a:pt x="12280" y="103711"/>
                    </a:lnTo>
                    <a:lnTo>
                      <a:pt x="33245" y="103711"/>
                    </a:lnTo>
                    <a:lnTo>
                      <a:pt x="47155" y="89801"/>
                    </a:lnTo>
                    <a:lnTo>
                      <a:pt x="47216" y="89770"/>
                    </a:lnTo>
                    <a:lnTo>
                      <a:pt x="47216" y="84179"/>
                    </a:lnTo>
                    <a:lnTo>
                      <a:pt x="52732" y="78663"/>
                    </a:lnTo>
                    <a:lnTo>
                      <a:pt x="52732" y="71106"/>
                    </a:lnTo>
                    <a:lnTo>
                      <a:pt x="61264" y="62574"/>
                    </a:lnTo>
                    <a:lnTo>
                      <a:pt x="61310" y="62513"/>
                    </a:lnTo>
                    <a:lnTo>
                      <a:pt x="61310" y="58780"/>
                    </a:lnTo>
                    <a:lnTo>
                      <a:pt x="63382" y="56708"/>
                    </a:lnTo>
                    <a:lnTo>
                      <a:pt x="63382" y="49730"/>
                    </a:lnTo>
                    <a:lnTo>
                      <a:pt x="77018" y="36109"/>
                    </a:lnTo>
                    <a:lnTo>
                      <a:pt x="77048" y="36064"/>
                    </a:lnTo>
                    <a:lnTo>
                      <a:pt x="77048" y="20828"/>
                    </a:lnTo>
                    <a:lnTo>
                      <a:pt x="97678" y="198"/>
                    </a:lnTo>
                    <a:lnTo>
                      <a:pt x="97449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3" name="Google Shape;1233;p27"/>
              <p:cNvSpPr/>
              <p:nvPr/>
            </p:nvSpPr>
            <p:spPr>
              <a:xfrm>
                <a:off x="3934943" y="908175"/>
                <a:ext cx="2925190" cy="3057668"/>
              </a:xfrm>
              <a:custGeom>
                <a:rect b="b" l="l" r="r" t="t"/>
                <a:pathLst>
                  <a:path extrusionOk="0" h="74550" w="71320">
                    <a:moveTo>
                      <a:pt x="71091" y="0"/>
                    </a:moveTo>
                    <a:lnTo>
                      <a:pt x="59679" y="11397"/>
                    </a:lnTo>
                    <a:lnTo>
                      <a:pt x="54895" y="11397"/>
                    </a:lnTo>
                    <a:lnTo>
                      <a:pt x="41015" y="25307"/>
                    </a:lnTo>
                    <a:lnTo>
                      <a:pt x="40954" y="25337"/>
                    </a:lnTo>
                    <a:lnTo>
                      <a:pt x="40954" y="42325"/>
                    </a:lnTo>
                    <a:lnTo>
                      <a:pt x="31767" y="51528"/>
                    </a:lnTo>
                    <a:lnTo>
                      <a:pt x="31721" y="51574"/>
                    </a:lnTo>
                    <a:lnTo>
                      <a:pt x="31721" y="59237"/>
                    </a:lnTo>
                    <a:lnTo>
                      <a:pt x="22824" y="68135"/>
                    </a:lnTo>
                    <a:lnTo>
                      <a:pt x="6186" y="68135"/>
                    </a:lnTo>
                    <a:lnTo>
                      <a:pt x="0" y="74321"/>
                    </a:lnTo>
                    <a:lnTo>
                      <a:pt x="229" y="74549"/>
                    </a:lnTo>
                    <a:lnTo>
                      <a:pt x="6323" y="68455"/>
                    </a:lnTo>
                    <a:lnTo>
                      <a:pt x="22945" y="68455"/>
                    </a:lnTo>
                    <a:lnTo>
                      <a:pt x="31980" y="59420"/>
                    </a:lnTo>
                    <a:lnTo>
                      <a:pt x="32026" y="59374"/>
                    </a:lnTo>
                    <a:lnTo>
                      <a:pt x="32026" y="51695"/>
                    </a:lnTo>
                    <a:lnTo>
                      <a:pt x="41229" y="42508"/>
                    </a:lnTo>
                    <a:lnTo>
                      <a:pt x="41259" y="42463"/>
                    </a:lnTo>
                    <a:lnTo>
                      <a:pt x="41259" y="25475"/>
                    </a:lnTo>
                    <a:lnTo>
                      <a:pt x="55032" y="11732"/>
                    </a:lnTo>
                    <a:lnTo>
                      <a:pt x="59786" y="11732"/>
                    </a:lnTo>
                    <a:lnTo>
                      <a:pt x="71320" y="213"/>
                    </a:lnTo>
                    <a:lnTo>
                      <a:pt x="7109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4" name="Google Shape;1234;p27"/>
              <p:cNvSpPr/>
              <p:nvPr/>
            </p:nvSpPr>
            <p:spPr>
              <a:xfrm>
                <a:off x="3851189" y="1072525"/>
                <a:ext cx="3153315" cy="5119205"/>
              </a:xfrm>
              <a:custGeom>
                <a:rect b="b" l="l" r="r" t="t"/>
                <a:pathLst>
                  <a:path extrusionOk="0" h="124813" w="76882">
                    <a:moveTo>
                      <a:pt x="76668" y="0"/>
                    </a:moveTo>
                    <a:lnTo>
                      <a:pt x="63260" y="13408"/>
                    </a:lnTo>
                    <a:cubicBezTo>
                      <a:pt x="62879" y="13789"/>
                      <a:pt x="62879" y="14398"/>
                      <a:pt x="63260" y="14779"/>
                    </a:cubicBezTo>
                    <a:lnTo>
                      <a:pt x="69857" y="21376"/>
                    </a:lnTo>
                    <a:cubicBezTo>
                      <a:pt x="70116" y="21620"/>
                      <a:pt x="70116" y="22046"/>
                      <a:pt x="69857" y="22305"/>
                    </a:cubicBezTo>
                    <a:lnTo>
                      <a:pt x="46546" y="45616"/>
                    </a:lnTo>
                    <a:cubicBezTo>
                      <a:pt x="46417" y="45738"/>
                      <a:pt x="46245" y="45799"/>
                      <a:pt x="46074" y="45799"/>
                    </a:cubicBezTo>
                    <a:cubicBezTo>
                      <a:pt x="45903" y="45799"/>
                      <a:pt x="45731" y="45738"/>
                      <a:pt x="45602" y="45616"/>
                    </a:cubicBezTo>
                    <a:lnTo>
                      <a:pt x="39020" y="39019"/>
                    </a:lnTo>
                    <a:cubicBezTo>
                      <a:pt x="38822" y="38836"/>
                      <a:pt x="38593" y="38745"/>
                      <a:pt x="38334" y="38745"/>
                    </a:cubicBezTo>
                    <a:cubicBezTo>
                      <a:pt x="38060" y="38745"/>
                      <a:pt x="37831" y="38836"/>
                      <a:pt x="37649" y="39019"/>
                    </a:cubicBezTo>
                    <a:lnTo>
                      <a:pt x="23357" y="53311"/>
                    </a:lnTo>
                    <a:cubicBezTo>
                      <a:pt x="22976" y="53691"/>
                      <a:pt x="22976" y="54301"/>
                      <a:pt x="23357" y="54682"/>
                    </a:cubicBezTo>
                    <a:lnTo>
                      <a:pt x="40833" y="72142"/>
                    </a:lnTo>
                    <a:cubicBezTo>
                      <a:pt x="40939" y="72279"/>
                      <a:pt x="41016" y="72432"/>
                      <a:pt x="41016" y="72614"/>
                    </a:cubicBezTo>
                    <a:cubicBezTo>
                      <a:pt x="41016" y="72812"/>
                      <a:pt x="40955" y="72965"/>
                      <a:pt x="40833" y="73102"/>
                    </a:cubicBezTo>
                    <a:lnTo>
                      <a:pt x="27090" y="86830"/>
                    </a:lnTo>
                    <a:cubicBezTo>
                      <a:pt x="26907" y="87028"/>
                      <a:pt x="26816" y="87256"/>
                      <a:pt x="26816" y="87515"/>
                    </a:cubicBezTo>
                    <a:lnTo>
                      <a:pt x="26816" y="96276"/>
                    </a:lnTo>
                    <a:cubicBezTo>
                      <a:pt x="26816" y="96459"/>
                      <a:pt x="26755" y="96611"/>
                      <a:pt x="26618" y="96748"/>
                    </a:cubicBezTo>
                    <a:lnTo>
                      <a:pt x="13225" y="110140"/>
                    </a:lnTo>
                    <a:cubicBezTo>
                      <a:pt x="13103" y="110270"/>
                      <a:pt x="12940" y="110335"/>
                      <a:pt x="12772" y="110335"/>
                    </a:cubicBezTo>
                    <a:cubicBezTo>
                      <a:pt x="12604" y="110335"/>
                      <a:pt x="12433" y="110270"/>
                      <a:pt x="12296" y="110140"/>
                    </a:cubicBezTo>
                    <a:lnTo>
                      <a:pt x="7618" y="105448"/>
                    </a:lnTo>
                    <a:cubicBezTo>
                      <a:pt x="7428" y="105257"/>
                      <a:pt x="7180" y="105162"/>
                      <a:pt x="6933" y="105162"/>
                    </a:cubicBezTo>
                    <a:cubicBezTo>
                      <a:pt x="6685" y="105162"/>
                      <a:pt x="6438" y="105257"/>
                      <a:pt x="6247" y="105448"/>
                    </a:cubicBezTo>
                    <a:lnTo>
                      <a:pt x="381" y="111314"/>
                    </a:lnTo>
                    <a:cubicBezTo>
                      <a:pt x="1" y="111695"/>
                      <a:pt x="1" y="112304"/>
                      <a:pt x="381" y="112685"/>
                    </a:cubicBezTo>
                    <a:lnTo>
                      <a:pt x="5059" y="117378"/>
                    </a:lnTo>
                    <a:cubicBezTo>
                      <a:pt x="5181" y="117515"/>
                      <a:pt x="5257" y="117667"/>
                      <a:pt x="5257" y="117850"/>
                    </a:cubicBezTo>
                    <a:cubicBezTo>
                      <a:pt x="5257" y="118048"/>
                      <a:pt x="5196" y="118200"/>
                      <a:pt x="5059" y="118322"/>
                    </a:cubicBezTo>
                    <a:lnTo>
                      <a:pt x="3231" y="120150"/>
                    </a:lnTo>
                    <a:cubicBezTo>
                      <a:pt x="2850" y="120531"/>
                      <a:pt x="2850" y="121141"/>
                      <a:pt x="3231" y="121522"/>
                    </a:cubicBezTo>
                    <a:lnTo>
                      <a:pt x="5059" y="123365"/>
                    </a:lnTo>
                    <a:cubicBezTo>
                      <a:pt x="5333" y="123609"/>
                      <a:pt x="5333" y="124020"/>
                      <a:pt x="5059" y="124295"/>
                    </a:cubicBezTo>
                    <a:cubicBezTo>
                      <a:pt x="4914" y="124432"/>
                      <a:pt x="4754" y="124489"/>
                      <a:pt x="4602" y="124489"/>
                    </a:cubicBezTo>
                    <a:cubicBezTo>
                      <a:pt x="4449" y="124489"/>
                      <a:pt x="4305" y="124432"/>
                      <a:pt x="4190" y="124340"/>
                    </a:cubicBezTo>
                    <a:cubicBezTo>
                      <a:pt x="3962" y="124173"/>
                      <a:pt x="3825" y="123838"/>
                      <a:pt x="4038" y="123487"/>
                    </a:cubicBezTo>
                    <a:lnTo>
                      <a:pt x="3764" y="123335"/>
                    </a:lnTo>
                    <a:lnTo>
                      <a:pt x="3764" y="123335"/>
                    </a:lnTo>
                    <a:cubicBezTo>
                      <a:pt x="3459" y="123838"/>
                      <a:pt x="3672" y="124356"/>
                      <a:pt x="3992" y="124599"/>
                    </a:cubicBezTo>
                    <a:cubicBezTo>
                      <a:pt x="4175" y="124736"/>
                      <a:pt x="4373" y="124813"/>
                      <a:pt x="4602" y="124813"/>
                    </a:cubicBezTo>
                    <a:cubicBezTo>
                      <a:pt x="4830" y="124813"/>
                      <a:pt x="5059" y="124736"/>
                      <a:pt x="5272" y="124477"/>
                    </a:cubicBezTo>
                    <a:cubicBezTo>
                      <a:pt x="5455" y="124295"/>
                      <a:pt x="5562" y="124066"/>
                      <a:pt x="5562" y="123792"/>
                    </a:cubicBezTo>
                    <a:cubicBezTo>
                      <a:pt x="5562" y="123533"/>
                      <a:pt x="5455" y="123304"/>
                      <a:pt x="5272" y="123106"/>
                    </a:cubicBezTo>
                    <a:lnTo>
                      <a:pt x="3444" y="121278"/>
                    </a:lnTo>
                    <a:cubicBezTo>
                      <a:pt x="3170" y="121034"/>
                      <a:pt x="3170" y="120623"/>
                      <a:pt x="3444" y="120349"/>
                    </a:cubicBezTo>
                    <a:lnTo>
                      <a:pt x="5272" y="118520"/>
                    </a:lnTo>
                    <a:cubicBezTo>
                      <a:pt x="5455" y="118337"/>
                      <a:pt x="5562" y="118094"/>
                      <a:pt x="5562" y="117835"/>
                    </a:cubicBezTo>
                    <a:cubicBezTo>
                      <a:pt x="5562" y="117576"/>
                      <a:pt x="5455" y="117332"/>
                      <a:pt x="5272" y="117149"/>
                    </a:cubicBezTo>
                    <a:lnTo>
                      <a:pt x="579" y="112456"/>
                    </a:lnTo>
                    <a:cubicBezTo>
                      <a:pt x="320" y="112213"/>
                      <a:pt x="320" y="111801"/>
                      <a:pt x="579" y="111527"/>
                    </a:cubicBezTo>
                    <a:lnTo>
                      <a:pt x="6445" y="105661"/>
                    </a:lnTo>
                    <a:cubicBezTo>
                      <a:pt x="6575" y="105532"/>
                      <a:pt x="6742" y="105467"/>
                      <a:pt x="6912" y="105467"/>
                    </a:cubicBezTo>
                    <a:cubicBezTo>
                      <a:pt x="7081" y="105467"/>
                      <a:pt x="7253" y="105532"/>
                      <a:pt x="7390" y="105661"/>
                    </a:cubicBezTo>
                    <a:lnTo>
                      <a:pt x="12067" y="110354"/>
                    </a:lnTo>
                    <a:cubicBezTo>
                      <a:pt x="12265" y="110537"/>
                      <a:pt x="12494" y="110643"/>
                      <a:pt x="12753" y="110643"/>
                    </a:cubicBezTo>
                    <a:cubicBezTo>
                      <a:pt x="13027" y="110643"/>
                      <a:pt x="13256" y="110537"/>
                      <a:pt x="13439" y="110354"/>
                    </a:cubicBezTo>
                    <a:lnTo>
                      <a:pt x="26831" y="96961"/>
                    </a:lnTo>
                    <a:cubicBezTo>
                      <a:pt x="27014" y="96779"/>
                      <a:pt x="27120" y="96550"/>
                      <a:pt x="27120" y="96276"/>
                    </a:cubicBezTo>
                    <a:lnTo>
                      <a:pt x="27120" y="87469"/>
                    </a:lnTo>
                    <a:cubicBezTo>
                      <a:pt x="27120" y="87287"/>
                      <a:pt x="27166" y="87134"/>
                      <a:pt x="27303" y="86997"/>
                    </a:cubicBezTo>
                    <a:lnTo>
                      <a:pt x="41031" y="73270"/>
                    </a:lnTo>
                    <a:cubicBezTo>
                      <a:pt x="41412" y="72889"/>
                      <a:pt x="41412" y="72279"/>
                      <a:pt x="41031" y="71898"/>
                    </a:cubicBezTo>
                    <a:lnTo>
                      <a:pt x="23571" y="54438"/>
                    </a:lnTo>
                    <a:cubicBezTo>
                      <a:pt x="23312" y="54194"/>
                      <a:pt x="23312" y="53768"/>
                      <a:pt x="23571" y="53509"/>
                    </a:cubicBezTo>
                    <a:lnTo>
                      <a:pt x="37862" y="39217"/>
                    </a:lnTo>
                    <a:cubicBezTo>
                      <a:pt x="37984" y="39095"/>
                      <a:pt x="38155" y="39035"/>
                      <a:pt x="38327" y="39035"/>
                    </a:cubicBezTo>
                    <a:cubicBezTo>
                      <a:pt x="38498" y="39035"/>
                      <a:pt x="38669" y="39095"/>
                      <a:pt x="38791" y="39217"/>
                    </a:cubicBezTo>
                    <a:lnTo>
                      <a:pt x="45373" y="45830"/>
                    </a:lnTo>
                    <a:cubicBezTo>
                      <a:pt x="45571" y="46013"/>
                      <a:pt x="45800" y="46119"/>
                      <a:pt x="46059" y="46119"/>
                    </a:cubicBezTo>
                    <a:cubicBezTo>
                      <a:pt x="46333" y="46119"/>
                      <a:pt x="46562" y="46013"/>
                      <a:pt x="46744" y="45830"/>
                    </a:cubicBezTo>
                    <a:lnTo>
                      <a:pt x="70055" y="22519"/>
                    </a:lnTo>
                    <a:cubicBezTo>
                      <a:pt x="70436" y="22138"/>
                      <a:pt x="70436" y="21528"/>
                      <a:pt x="70055" y="21148"/>
                    </a:cubicBezTo>
                    <a:lnTo>
                      <a:pt x="63473" y="14550"/>
                    </a:lnTo>
                    <a:cubicBezTo>
                      <a:pt x="63199" y="14307"/>
                      <a:pt x="63199" y="13895"/>
                      <a:pt x="63473" y="13621"/>
                    </a:cubicBezTo>
                    <a:lnTo>
                      <a:pt x="76881" y="213"/>
                    </a:lnTo>
                    <a:lnTo>
                      <a:pt x="7666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35" name="Google Shape;1235;p27"/>
            <p:cNvGrpSpPr/>
            <p:nvPr/>
          </p:nvGrpSpPr>
          <p:grpSpPr>
            <a:xfrm>
              <a:off x="6026650" y="-49075"/>
              <a:ext cx="803471" cy="494095"/>
              <a:chOff x="6394675" y="-49075"/>
              <a:chExt cx="803471" cy="494095"/>
            </a:xfrm>
          </p:grpSpPr>
          <p:sp>
            <p:nvSpPr>
              <p:cNvPr id="1236" name="Google Shape;1236;p27"/>
              <p:cNvSpPr/>
              <p:nvPr/>
            </p:nvSpPr>
            <p:spPr>
              <a:xfrm>
                <a:off x="6394675" y="0"/>
                <a:ext cx="284119" cy="246048"/>
              </a:xfrm>
              <a:custGeom>
                <a:rect b="b" l="l" r="r" t="t"/>
                <a:pathLst>
                  <a:path extrusionOk="0" h="44413" w="51285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7" name="Google Shape;1237;p27"/>
              <p:cNvSpPr/>
              <p:nvPr/>
            </p:nvSpPr>
            <p:spPr>
              <a:xfrm>
                <a:off x="6627600" y="-49075"/>
                <a:ext cx="570546" cy="494095"/>
              </a:xfrm>
              <a:custGeom>
                <a:rect b="b" l="l" r="r" t="t"/>
                <a:pathLst>
                  <a:path extrusionOk="0" h="44413" w="51285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38" name="Google Shape;1238;p27"/>
          <p:cNvGrpSpPr/>
          <p:nvPr/>
        </p:nvGrpSpPr>
        <p:grpSpPr>
          <a:xfrm>
            <a:off x="-1089100" y="4200325"/>
            <a:ext cx="5368850" cy="1863749"/>
            <a:chOff x="-1089100" y="4200325"/>
            <a:chExt cx="5368850" cy="1863749"/>
          </a:xfrm>
        </p:grpSpPr>
        <p:grpSp>
          <p:nvGrpSpPr>
            <p:cNvPr id="1239" name="Google Shape;1239;p27"/>
            <p:cNvGrpSpPr/>
            <p:nvPr/>
          </p:nvGrpSpPr>
          <p:grpSpPr>
            <a:xfrm>
              <a:off x="-185037" y="4598363"/>
              <a:ext cx="904666" cy="726121"/>
              <a:chOff x="7945225" y="4302000"/>
              <a:chExt cx="904666" cy="726121"/>
            </a:xfrm>
          </p:grpSpPr>
          <p:sp>
            <p:nvSpPr>
              <p:cNvPr id="1240" name="Google Shape;1240;p27"/>
              <p:cNvSpPr/>
              <p:nvPr/>
            </p:nvSpPr>
            <p:spPr>
              <a:xfrm>
                <a:off x="8176775" y="4445200"/>
                <a:ext cx="673116" cy="582921"/>
              </a:xfrm>
              <a:custGeom>
                <a:rect b="b" l="l" r="r" t="t"/>
                <a:pathLst>
                  <a:path extrusionOk="0" h="44413" w="51285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1" name="Google Shape;1241;p27"/>
              <p:cNvSpPr/>
              <p:nvPr/>
            </p:nvSpPr>
            <p:spPr>
              <a:xfrm>
                <a:off x="8164350" y="4302000"/>
                <a:ext cx="480925" cy="416483"/>
              </a:xfrm>
              <a:custGeom>
                <a:rect b="b" l="l" r="r" t="t"/>
                <a:pathLst>
                  <a:path extrusionOk="0" h="44413" w="51285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2" name="Google Shape;1242;p27"/>
              <p:cNvSpPr/>
              <p:nvPr/>
            </p:nvSpPr>
            <p:spPr>
              <a:xfrm>
                <a:off x="7945225" y="4445200"/>
                <a:ext cx="480925" cy="416483"/>
              </a:xfrm>
              <a:custGeom>
                <a:rect b="b" l="l" r="r" t="t"/>
                <a:pathLst>
                  <a:path extrusionOk="0" h="44413" w="51285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1243" name="Google Shape;1243;p27"/>
            <p:cNvPicPr preferRelativeResize="0"/>
            <p:nvPr/>
          </p:nvPicPr>
          <p:blipFill rotWithShape="1">
            <a:blip r:embed="rId2">
              <a:alphaModFix/>
            </a:blip>
            <a:srcRect b="26177" l="16960" r="7121" t="24718"/>
            <a:stretch/>
          </p:blipFill>
          <p:spPr>
            <a:xfrm>
              <a:off x="1837800" y="4200325"/>
              <a:ext cx="2441950" cy="18637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44" name="Google Shape;1244;p27"/>
            <p:cNvGrpSpPr/>
            <p:nvPr/>
          </p:nvGrpSpPr>
          <p:grpSpPr>
            <a:xfrm rot="-2700000">
              <a:off x="390377" y="4688868"/>
              <a:ext cx="299453" cy="545119"/>
              <a:chOff x="-66426" y="1151064"/>
              <a:chExt cx="299455" cy="545125"/>
            </a:xfrm>
          </p:grpSpPr>
          <p:grpSp>
            <p:nvGrpSpPr>
              <p:cNvPr id="1245" name="Google Shape;1245;p27"/>
              <p:cNvGrpSpPr/>
              <p:nvPr/>
            </p:nvGrpSpPr>
            <p:grpSpPr>
              <a:xfrm>
                <a:off x="-66426" y="1396564"/>
                <a:ext cx="299455" cy="299625"/>
                <a:chOff x="3678700" y="407275"/>
                <a:chExt cx="708100" cy="708500"/>
              </a:xfrm>
            </p:grpSpPr>
            <p:sp>
              <p:nvSpPr>
                <p:cNvPr id="1246" name="Google Shape;1246;p27"/>
                <p:cNvSpPr/>
                <p:nvPr/>
              </p:nvSpPr>
              <p:spPr>
                <a:xfrm>
                  <a:off x="3678700" y="407275"/>
                  <a:ext cx="249875" cy="249900"/>
                </a:xfrm>
                <a:custGeom>
                  <a:rect b="b" l="l" r="r" t="t"/>
                  <a:pathLst>
                    <a:path extrusionOk="0" h="9996" w="9995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7" name="Google Shape;1247;p27"/>
                <p:cNvSpPr/>
                <p:nvPr/>
              </p:nvSpPr>
              <p:spPr>
                <a:xfrm>
                  <a:off x="3754875" y="483475"/>
                  <a:ext cx="249900" cy="249875"/>
                </a:xfrm>
                <a:custGeom>
                  <a:rect b="b" l="l" r="r" t="t"/>
                  <a:pathLst>
                    <a:path extrusionOk="0" h="9995" w="9996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8" name="Google Shape;1248;p27"/>
                <p:cNvSpPr/>
                <p:nvPr/>
              </p:nvSpPr>
              <p:spPr>
                <a:xfrm>
                  <a:off x="3831425" y="560025"/>
                  <a:ext cx="249900" cy="249900"/>
                </a:xfrm>
                <a:custGeom>
                  <a:rect b="b" l="l" r="r" t="t"/>
                  <a:pathLst>
                    <a:path extrusionOk="0" h="9996" w="9996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9" name="Google Shape;1249;p27"/>
                <p:cNvSpPr/>
                <p:nvPr/>
              </p:nvSpPr>
              <p:spPr>
                <a:xfrm>
                  <a:off x="3907625" y="636575"/>
                  <a:ext cx="249875" cy="249525"/>
                </a:xfrm>
                <a:custGeom>
                  <a:rect b="b" l="l" r="r" t="t"/>
                  <a:pathLst>
                    <a:path extrusionOk="0" h="9981" w="9995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50" name="Google Shape;1250;p27"/>
                <p:cNvSpPr/>
                <p:nvPr/>
              </p:nvSpPr>
              <p:spPr>
                <a:xfrm>
                  <a:off x="3984175" y="713150"/>
                  <a:ext cx="249900" cy="249900"/>
                </a:xfrm>
                <a:custGeom>
                  <a:rect b="b" l="l" r="r" t="t"/>
                  <a:pathLst>
                    <a:path extrusionOk="0" h="9996" w="9996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51" name="Google Shape;1251;p27"/>
                <p:cNvSpPr/>
                <p:nvPr/>
              </p:nvSpPr>
              <p:spPr>
                <a:xfrm>
                  <a:off x="4061125" y="789700"/>
                  <a:ext cx="249500" cy="249525"/>
                </a:xfrm>
                <a:custGeom>
                  <a:rect b="b" l="l" r="r" t="t"/>
                  <a:pathLst>
                    <a:path extrusionOk="0" h="9981" w="998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52" name="Google Shape;1252;p27"/>
                <p:cNvSpPr/>
                <p:nvPr/>
              </p:nvSpPr>
              <p:spPr>
                <a:xfrm>
                  <a:off x="4136925" y="865875"/>
                  <a:ext cx="249875" cy="249900"/>
                </a:xfrm>
                <a:custGeom>
                  <a:rect b="b" l="l" r="r" t="t"/>
                  <a:pathLst>
                    <a:path extrusionOk="0" h="9996" w="9995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253" name="Google Shape;1253;p27"/>
              <p:cNvGrpSpPr/>
              <p:nvPr/>
            </p:nvGrpSpPr>
            <p:grpSpPr>
              <a:xfrm>
                <a:off x="-66426" y="1151064"/>
                <a:ext cx="299455" cy="299625"/>
                <a:chOff x="3678700" y="407275"/>
                <a:chExt cx="708100" cy="708500"/>
              </a:xfrm>
            </p:grpSpPr>
            <p:sp>
              <p:nvSpPr>
                <p:cNvPr id="1254" name="Google Shape;1254;p27"/>
                <p:cNvSpPr/>
                <p:nvPr/>
              </p:nvSpPr>
              <p:spPr>
                <a:xfrm>
                  <a:off x="3678700" y="407275"/>
                  <a:ext cx="249875" cy="249900"/>
                </a:xfrm>
                <a:custGeom>
                  <a:rect b="b" l="l" r="r" t="t"/>
                  <a:pathLst>
                    <a:path extrusionOk="0" h="9996" w="9995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55" name="Google Shape;1255;p27"/>
                <p:cNvSpPr/>
                <p:nvPr/>
              </p:nvSpPr>
              <p:spPr>
                <a:xfrm>
                  <a:off x="3754875" y="483475"/>
                  <a:ext cx="249900" cy="249875"/>
                </a:xfrm>
                <a:custGeom>
                  <a:rect b="b" l="l" r="r" t="t"/>
                  <a:pathLst>
                    <a:path extrusionOk="0" h="9995" w="9996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56" name="Google Shape;1256;p27"/>
                <p:cNvSpPr/>
                <p:nvPr/>
              </p:nvSpPr>
              <p:spPr>
                <a:xfrm>
                  <a:off x="3831425" y="560025"/>
                  <a:ext cx="249900" cy="249900"/>
                </a:xfrm>
                <a:custGeom>
                  <a:rect b="b" l="l" r="r" t="t"/>
                  <a:pathLst>
                    <a:path extrusionOk="0" h="9996" w="9996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57" name="Google Shape;1257;p27"/>
                <p:cNvSpPr/>
                <p:nvPr/>
              </p:nvSpPr>
              <p:spPr>
                <a:xfrm>
                  <a:off x="3907625" y="636575"/>
                  <a:ext cx="249875" cy="249525"/>
                </a:xfrm>
                <a:custGeom>
                  <a:rect b="b" l="l" r="r" t="t"/>
                  <a:pathLst>
                    <a:path extrusionOk="0" h="9981" w="9995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58" name="Google Shape;1258;p27"/>
                <p:cNvSpPr/>
                <p:nvPr/>
              </p:nvSpPr>
              <p:spPr>
                <a:xfrm>
                  <a:off x="3984175" y="713150"/>
                  <a:ext cx="249900" cy="249900"/>
                </a:xfrm>
                <a:custGeom>
                  <a:rect b="b" l="l" r="r" t="t"/>
                  <a:pathLst>
                    <a:path extrusionOk="0" h="9996" w="9996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59" name="Google Shape;1259;p27"/>
                <p:cNvSpPr/>
                <p:nvPr/>
              </p:nvSpPr>
              <p:spPr>
                <a:xfrm>
                  <a:off x="4061125" y="789700"/>
                  <a:ext cx="249500" cy="249525"/>
                </a:xfrm>
                <a:custGeom>
                  <a:rect b="b" l="l" r="r" t="t"/>
                  <a:pathLst>
                    <a:path extrusionOk="0" h="9981" w="998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0" name="Google Shape;1260;p27"/>
                <p:cNvSpPr/>
                <p:nvPr/>
              </p:nvSpPr>
              <p:spPr>
                <a:xfrm>
                  <a:off x="4136925" y="865875"/>
                  <a:ext cx="249875" cy="249900"/>
                </a:xfrm>
                <a:custGeom>
                  <a:rect b="b" l="l" r="r" t="t"/>
                  <a:pathLst>
                    <a:path extrusionOk="0" h="9996" w="9995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261" name="Google Shape;1261;p27"/>
            <p:cNvGrpSpPr/>
            <p:nvPr/>
          </p:nvGrpSpPr>
          <p:grpSpPr>
            <a:xfrm>
              <a:off x="-1089100" y="4894376"/>
              <a:ext cx="4558967" cy="134100"/>
              <a:chOff x="796100" y="3019701"/>
              <a:chExt cx="4558967" cy="134100"/>
            </a:xfrm>
          </p:grpSpPr>
          <p:sp>
            <p:nvSpPr>
              <p:cNvPr id="1262" name="Google Shape;1262;p27"/>
              <p:cNvSpPr/>
              <p:nvPr/>
            </p:nvSpPr>
            <p:spPr>
              <a:xfrm>
                <a:off x="5220967" y="3019701"/>
                <a:ext cx="134100" cy="134100"/>
              </a:xfrm>
              <a:prstGeom prst="ellipse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263" name="Google Shape;1263;p27"/>
              <p:cNvCxnSpPr/>
              <p:nvPr/>
            </p:nvCxnSpPr>
            <p:spPr>
              <a:xfrm>
                <a:off x="796100" y="3086750"/>
                <a:ext cx="4462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264" name="Google Shape;1264;p27"/>
              <p:cNvSpPr/>
              <p:nvPr/>
            </p:nvSpPr>
            <p:spPr>
              <a:xfrm>
                <a:off x="5251079" y="3049843"/>
                <a:ext cx="73800" cy="738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1265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28"/>
          <p:cNvSpPr txBox="1"/>
          <p:nvPr>
            <p:ph hasCustomPrompt="1" type="title"/>
          </p:nvPr>
        </p:nvSpPr>
        <p:spPr>
          <a:xfrm>
            <a:off x="2358450" y="664988"/>
            <a:ext cx="46968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200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7" name="Google Shape;1267;p28"/>
          <p:cNvSpPr txBox="1"/>
          <p:nvPr>
            <p:ph idx="1" type="subTitle"/>
          </p:nvPr>
        </p:nvSpPr>
        <p:spPr>
          <a:xfrm>
            <a:off x="2358450" y="1282313"/>
            <a:ext cx="4696800" cy="5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268" name="Google Shape;1268;p28"/>
          <p:cNvSpPr txBox="1"/>
          <p:nvPr>
            <p:ph hasCustomPrompt="1" idx="2" type="title"/>
          </p:nvPr>
        </p:nvSpPr>
        <p:spPr>
          <a:xfrm>
            <a:off x="2358450" y="2027244"/>
            <a:ext cx="46968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200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9" name="Google Shape;1269;p28"/>
          <p:cNvSpPr txBox="1"/>
          <p:nvPr>
            <p:ph idx="3" type="subTitle"/>
          </p:nvPr>
        </p:nvSpPr>
        <p:spPr>
          <a:xfrm>
            <a:off x="2358450" y="2645558"/>
            <a:ext cx="4696800" cy="5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270" name="Google Shape;1270;p28"/>
          <p:cNvSpPr txBox="1"/>
          <p:nvPr>
            <p:ph hasCustomPrompt="1" idx="4" type="title"/>
          </p:nvPr>
        </p:nvSpPr>
        <p:spPr>
          <a:xfrm>
            <a:off x="2358450" y="3390475"/>
            <a:ext cx="46968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200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71" name="Google Shape;1271;p28"/>
          <p:cNvSpPr txBox="1"/>
          <p:nvPr>
            <p:ph idx="5" type="subTitle"/>
          </p:nvPr>
        </p:nvSpPr>
        <p:spPr>
          <a:xfrm>
            <a:off x="2358450" y="4009779"/>
            <a:ext cx="4696800" cy="5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272" name="Google Shape;1272;p28"/>
          <p:cNvSpPr/>
          <p:nvPr/>
        </p:nvSpPr>
        <p:spPr>
          <a:xfrm>
            <a:off x="6751200" y="2645550"/>
            <a:ext cx="2925000" cy="2945400"/>
          </a:xfrm>
          <a:prstGeom prst="ellipse">
            <a:avLst/>
          </a:prstGeom>
          <a:gradFill>
            <a:gsLst>
              <a:gs pos="0">
                <a:schemeClr val="lt1"/>
              </a:gs>
              <a:gs pos="18000">
                <a:schemeClr val="lt1"/>
              </a:gs>
              <a:gs pos="56000">
                <a:srgbClr val="FFFFFF">
                  <a:alpha val="0"/>
                </a:srgbClr>
              </a:gs>
              <a:gs pos="74000">
                <a:schemeClr val="lt1"/>
              </a:gs>
              <a:gs pos="100000">
                <a:srgbClr val="9900FF">
                  <a:alpha val="28627"/>
                </a:srgbClr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73" name="Google Shape;1273;p28"/>
          <p:cNvGrpSpPr/>
          <p:nvPr/>
        </p:nvGrpSpPr>
        <p:grpSpPr>
          <a:xfrm rot="5400000">
            <a:off x="8359950" y="-226050"/>
            <a:ext cx="439200" cy="439100"/>
            <a:chOff x="1101075" y="2142375"/>
            <a:chExt cx="439200" cy="439100"/>
          </a:xfrm>
        </p:grpSpPr>
        <p:sp>
          <p:nvSpPr>
            <p:cNvPr id="1274" name="Google Shape;1274;p28"/>
            <p:cNvSpPr/>
            <p:nvPr/>
          </p:nvSpPr>
          <p:spPr>
            <a:xfrm>
              <a:off x="1101075" y="2142375"/>
              <a:ext cx="439200" cy="439100"/>
            </a:xfrm>
            <a:custGeom>
              <a:rect b="b" l="l" r="r" t="t"/>
              <a:pathLst>
                <a:path extrusionOk="0" h="17564" w="17568">
                  <a:moveTo>
                    <a:pt x="8792" y="1291"/>
                  </a:moveTo>
                  <a:cubicBezTo>
                    <a:pt x="10711" y="1291"/>
                    <a:pt x="12631" y="2008"/>
                    <a:pt x="14094" y="3501"/>
                  </a:cubicBezTo>
                  <a:cubicBezTo>
                    <a:pt x="15526" y="4902"/>
                    <a:pt x="16303" y="6807"/>
                    <a:pt x="16303" y="8803"/>
                  </a:cubicBezTo>
                  <a:cubicBezTo>
                    <a:pt x="16303" y="10814"/>
                    <a:pt x="15526" y="12688"/>
                    <a:pt x="14094" y="14120"/>
                  </a:cubicBezTo>
                  <a:cubicBezTo>
                    <a:pt x="12692" y="15552"/>
                    <a:pt x="10788" y="16329"/>
                    <a:pt x="8792" y="16329"/>
                  </a:cubicBezTo>
                  <a:cubicBezTo>
                    <a:pt x="6780" y="16329"/>
                    <a:pt x="4906" y="15552"/>
                    <a:pt x="3474" y="14120"/>
                  </a:cubicBezTo>
                  <a:cubicBezTo>
                    <a:pt x="2042" y="12718"/>
                    <a:pt x="1265" y="10814"/>
                    <a:pt x="1265" y="8803"/>
                  </a:cubicBezTo>
                  <a:cubicBezTo>
                    <a:pt x="1265" y="6807"/>
                    <a:pt x="2042" y="4918"/>
                    <a:pt x="3474" y="3501"/>
                  </a:cubicBezTo>
                  <a:cubicBezTo>
                    <a:pt x="4937" y="2023"/>
                    <a:pt x="6857" y="1291"/>
                    <a:pt x="8792" y="1291"/>
                  </a:cubicBezTo>
                  <a:close/>
                  <a:moveTo>
                    <a:pt x="8784" y="0"/>
                  </a:moveTo>
                  <a:cubicBezTo>
                    <a:pt x="6537" y="0"/>
                    <a:pt x="4289" y="857"/>
                    <a:pt x="2575" y="2571"/>
                  </a:cubicBezTo>
                  <a:cubicBezTo>
                    <a:pt x="915" y="4232"/>
                    <a:pt x="1" y="6441"/>
                    <a:pt x="1" y="8788"/>
                  </a:cubicBezTo>
                  <a:cubicBezTo>
                    <a:pt x="1" y="11134"/>
                    <a:pt x="915" y="13343"/>
                    <a:pt x="2575" y="15004"/>
                  </a:cubicBezTo>
                  <a:cubicBezTo>
                    <a:pt x="4236" y="16649"/>
                    <a:pt x="6445" y="17563"/>
                    <a:pt x="8792" y="17563"/>
                  </a:cubicBezTo>
                  <a:cubicBezTo>
                    <a:pt x="11123" y="17563"/>
                    <a:pt x="13332" y="16649"/>
                    <a:pt x="14993" y="15004"/>
                  </a:cubicBezTo>
                  <a:cubicBezTo>
                    <a:pt x="16653" y="13343"/>
                    <a:pt x="17568" y="11134"/>
                    <a:pt x="17568" y="8788"/>
                  </a:cubicBezTo>
                  <a:cubicBezTo>
                    <a:pt x="17568" y="6441"/>
                    <a:pt x="16653" y="4232"/>
                    <a:pt x="14993" y="2571"/>
                  </a:cubicBezTo>
                  <a:cubicBezTo>
                    <a:pt x="13279" y="857"/>
                    <a:pt x="11031" y="0"/>
                    <a:pt x="8784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40000">
                  <a:srgbClr val="FF9900">
                    <a:alpha val="40784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28"/>
            <p:cNvSpPr/>
            <p:nvPr/>
          </p:nvSpPr>
          <p:spPr>
            <a:xfrm>
              <a:off x="1189450" y="2242350"/>
              <a:ext cx="262850" cy="239700"/>
            </a:xfrm>
            <a:custGeom>
              <a:rect b="b" l="l" r="r" t="t"/>
              <a:pathLst>
                <a:path extrusionOk="0" h="9588" w="10514">
                  <a:moveTo>
                    <a:pt x="5257" y="1269"/>
                  </a:moveTo>
                  <a:cubicBezTo>
                    <a:pt x="6171" y="1269"/>
                    <a:pt x="7054" y="1604"/>
                    <a:pt x="7771" y="2290"/>
                  </a:cubicBezTo>
                  <a:cubicBezTo>
                    <a:pt x="9127" y="3692"/>
                    <a:pt x="9127" y="5931"/>
                    <a:pt x="7771" y="7302"/>
                  </a:cubicBezTo>
                  <a:cubicBezTo>
                    <a:pt x="7070" y="7988"/>
                    <a:pt x="6159" y="8331"/>
                    <a:pt x="5253" y="8331"/>
                  </a:cubicBezTo>
                  <a:cubicBezTo>
                    <a:pt x="4346" y="8331"/>
                    <a:pt x="3444" y="7988"/>
                    <a:pt x="2758" y="7302"/>
                  </a:cubicBezTo>
                  <a:cubicBezTo>
                    <a:pt x="1387" y="5916"/>
                    <a:pt x="1387" y="3661"/>
                    <a:pt x="2758" y="2290"/>
                  </a:cubicBezTo>
                  <a:cubicBezTo>
                    <a:pt x="3444" y="1604"/>
                    <a:pt x="4342" y="1269"/>
                    <a:pt x="5257" y="1269"/>
                  </a:cubicBezTo>
                  <a:close/>
                  <a:moveTo>
                    <a:pt x="5255" y="1"/>
                  </a:moveTo>
                  <a:cubicBezTo>
                    <a:pt x="4026" y="1"/>
                    <a:pt x="2796" y="469"/>
                    <a:pt x="1859" y="1406"/>
                  </a:cubicBezTo>
                  <a:cubicBezTo>
                    <a:pt x="0" y="3265"/>
                    <a:pt x="0" y="6312"/>
                    <a:pt x="1859" y="8186"/>
                  </a:cubicBezTo>
                  <a:cubicBezTo>
                    <a:pt x="2788" y="9116"/>
                    <a:pt x="4038" y="9588"/>
                    <a:pt x="5257" y="9588"/>
                  </a:cubicBezTo>
                  <a:cubicBezTo>
                    <a:pt x="6491" y="9588"/>
                    <a:pt x="7710" y="9131"/>
                    <a:pt x="8639" y="8186"/>
                  </a:cubicBezTo>
                  <a:cubicBezTo>
                    <a:pt x="10513" y="6312"/>
                    <a:pt x="10513" y="3265"/>
                    <a:pt x="8639" y="1406"/>
                  </a:cubicBezTo>
                  <a:cubicBezTo>
                    <a:pt x="7710" y="469"/>
                    <a:pt x="6483" y="1"/>
                    <a:pt x="5255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40000">
                  <a:srgbClr val="FF9900">
                    <a:alpha val="40784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6" name="Google Shape;1276;p28"/>
          <p:cNvGrpSpPr/>
          <p:nvPr/>
        </p:nvGrpSpPr>
        <p:grpSpPr>
          <a:xfrm>
            <a:off x="-903250" y="4838101"/>
            <a:ext cx="4558967" cy="134100"/>
            <a:chOff x="796100" y="3019701"/>
            <a:chExt cx="4558967" cy="134100"/>
          </a:xfrm>
        </p:grpSpPr>
        <p:sp>
          <p:nvSpPr>
            <p:cNvPr id="1277" name="Google Shape;1277;p28"/>
            <p:cNvSpPr/>
            <p:nvPr/>
          </p:nvSpPr>
          <p:spPr>
            <a:xfrm>
              <a:off x="5220967" y="3019701"/>
              <a:ext cx="134100" cy="1341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278" name="Google Shape;1278;p28"/>
            <p:cNvCxnSpPr/>
            <p:nvPr/>
          </p:nvCxnSpPr>
          <p:spPr>
            <a:xfrm>
              <a:off x="796100" y="3086750"/>
              <a:ext cx="44628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79" name="Google Shape;1279;p28"/>
            <p:cNvSpPr/>
            <p:nvPr/>
          </p:nvSpPr>
          <p:spPr>
            <a:xfrm>
              <a:off x="5251079" y="3049843"/>
              <a:ext cx="73800" cy="73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spTree>
      <p:nvGrpSpPr>
        <p:cNvPr id="1280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29"/>
          <p:cNvSpPr txBox="1"/>
          <p:nvPr>
            <p:ph idx="1" type="subTitle"/>
          </p:nvPr>
        </p:nvSpPr>
        <p:spPr>
          <a:xfrm>
            <a:off x="1157250" y="1609575"/>
            <a:ext cx="4448100" cy="1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Font typeface="IBM Plex Mono"/>
              <a:buNone/>
              <a:defRPr b="1" sz="20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2" name="Google Shape;1282;p29"/>
          <p:cNvSpPr txBox="1"/>
          <p:nvPr>
            <p:ph type="title"/>
          </p:nvPr>
        </p:nvSpPr>
        <p:spPr>
          <a:xfrm>
            <a:off x="1157302" y="494775"/>
            <a:ext cx="51267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1283" name="Google Shape;1283;p29"/>
          <p:cNvGrpSpPr/>
          <p:nvPr/>
        </p:nvGrpSpPr>
        <p:grpSpPr>
          <a:xfrm>
            <a:off x="-291585" y="-494819"/>
            <a:ext cx="1448824" cy="2238804"/>
            <a:chOff x="-308635" y="-494819"/>
            <a:chExt cx="1448824" cy="2238804"/>
          </a:xfrm>
        </p:grpSpPr>
        <p:grpSp>
          <p:nvGrpSpPr>
            <p:cNvPr id="1284" name="Google Shape;1284;p29"/>
            <p:cNvGrpSpPr/>
            <p:nvPr/>
          </p:nvGrpSpPr>
          <p:grpSpPr>
            <a:xfrm>
              <a:off x="-275757" y="-242066"/>
              <a:ext cx="981772" cy="1986051"/>
              <a:chOff x="-293545" y="3454371"/>
              <a:chExt cx="981772" cy="1986051"/>
            </a:xfrm>
          </p:grpSpPr>
          <p:sp>
            <p:nvSpPr>
              <p:cNvPr id="1285" name="Google Shape;1285;p29"/>
              <p:cNvSpPr/>
              <p:nvPr/>
            </p:nvSpPr>
            <p:spPr>
              <a:xfrm rot="10800000">
                <a:off x="-293545" y="3454371"/>
                <a:ext cx="844677" cy="1985522"/>
              </a:xfrm>
              <a:custGeom>
                <a:rect b="b" l="l" r="r" t="t"/>
                <a:pathLst>
                  <a:path extrusionOk="0" h="56267" w="23937">
                    <a:moveTo>
                      <a:pt x="12997" y="1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64"/>
                      <a:pt x="23632" y="11321"/>
                      <a:pt x="23632" y="11808"/>
                    </a:cubicBezTo>
                    <a:cubicBezTo>
                      <a:pt x="23632" y="12311"/>
                      <a:pt x="23434" y="12768"/>
                      <a:pt x="23098" y="13104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5"/>
                    </a:lnTo>
                    <a:cubicBezTo>
                      <a:pt x="16547" y="11489"/>
                      <a:pt x="16029" y="11260"/>
                      <a:pt x="15435" y="11260"/>
                    </a:cubicBezTo>
                    <a:cubicBezTo>
                      <a:pt x="14841" y="11260"/>
                      <a:pt x="14307" y="11489"/>
                      <a:pt x="13911" y="11885"/>
                    </a:cubicBezTo>
                    <a:lnTo>
                      <a:pt x="12525" y="13271"/>
                    </a:lnTo>
                    <a:cubicBezTo>
                      <a:pt x="12129" y="13698"/>
                      <a:pt x="11900" y="14231"/>
                      <a:pt x="11900" y="14795"/>
                    </a:cubicBezTo>
                    <a:cubicBezTo>
                      <a:pt x="11900" y="15374"/>
                      <a:pt x="12129" y="15922"/>
                      <a:pt x="12525" y="16318"/>
                    </a:cubicBezTo>
                    <a:cubicBezTo>
                      <a:pt x="12860" y="16669"/>
                      <a:pt x="13058" y="17126"/>
                      <a:pt x="13058" y="17629"/>
                    </a:cubicBezTo>
                    <a:cubicBezTo>
                      <a:pt x="13058" y="18116"/>
                      <a:pt x="12860" y="18573"/>
                      <a:pt x="12525" y="18924"/>
                    </a:cubicBezTo>
                    <a:lnTo>
                      <a:pt x="11489" y="19944"/>
                    </a:lnTo>
                    <a:cubicBezTo>
                      <a:pt x="11154" y="20295"/>
                      <a:pt x="10696" y="20478"/>
                      <a:pt x="10209" y="20478"/>
                    </a:cubicBezTo>
                    <a:lnTo>
                      <a:pt x="9569" y="20478"/>
                    </a:lnTo>
                    <a:cubicBezTo>
                      <a:pt x="8990" y="20478"/>
                      <a:pt x="8457" y="20706"/>
                      <a:pt x="8045" y="21102"/>
                    </a:cubicBezTo>
                    <a:lnTo>
                      <a:pt x="3353" y="25810"/>
                    </a:lnTo>
                    <a:cubicBezTo>
                      <a:pt x="2515" y="26648"/>
                      <a:pt x="2515" y="28004"/>
                      <a:pt x="3353" y="28842"/>
                    </a:cubicBezTo>
                    <a:lnTo>
                      <a:pt x="10529" y="36018"/>
                    </a:lnTo>
                    <a:cubicBezTo>
                      <a:pt x="10864" y="36369"/>
                      <a:pt x="11062" y="36826"/>
                      <a:pt x="11062" y="37313"/>
                    </a:cubicBezTo>
                    <a:cubicBezTo>
                      <a:pt x="11062" y="37801"/>
                      <a:pt x="10864" y="38273"/>
                      <a:pt x="10529" y="38608"/>
                    </a:cubicBezTo>
                    <a:lnTo>
                      <a:pt x="8198" y="40940"/>
                    </a:lnTo>
                    <a:cubicBezTo>
                      <a:pt x="7802" y="41351"/>
                      <a:pt x="7573" y="41884"/>
                      <a:pt x="7573" y="42463"/>
                    </a:cubicBezTo>
                    <a:lnTo>
                      <a:pt x="7573" y="47720"/>
                    </a:lnTo>
                    <a:cubicBezTo>
                      <a:pt x="7573" y="48207"/>
                      <a:pt x="7390" y="48664"/>
                      <a:pt x="7040" y="49015"/>
                    </a:cubicBezTo>
                    <a:lnTo>
                      <a:pt x="1" y="56054"/>
                    </a:lnTo>
                    <a:lnTo>
                      <a:pt x="199" y="56267"/>
                    </a:lnTo>
                    <a:lnTo>
                      <a:pt x="7268" y="49274"/>
                    </a:lnTo>
                    <a:cubicBezTo>
                      <a:pt x="7664" y="48862"/>
                      <a:pt x="7893" y="48329"/>
                      <a:pt x="7893" y="47750"/>
                    </a:cubicBezTo>
                    <a:lnTo>
                      <a:pt x="7893" y="42494"/>
                    </a:lnTo>
                    <a:cubicBezTo>
                      <a:pt x="7893" y="42006"/>
                      <a:pt x="8091" y="41549"/>
                      <a:pt x="8426" y="41199"/>
                    </a:cubicBezTo>
                    <a:lnTo>
                      <a:pt x="10757" y="38883"/>
                    </a:lnTo>
                    <a:cubicBezTo>
                      <a:pt x="11154" y="38456"/>
                      <a:pt x="11382" y="37923"/>
                      <a:pt x="11382" y="37359"/>
                    </a:cubicBezTo>
                    <a:cubicBezTo>
                      <a:pt x="11382" y="36765"/>
                      <a:pt x="11154" y="36232"/>
                      <a:pt x="10757" y="35835"/>
                    </a:cubicBezTo>
                    <a:lnTo>
                      <a:pt x="3581" y="28644"/>
                    </a:lnTo>
                    <a:cubicBezTo>
                      <a:pt x="2850" y="27943"/>
                      <a:pt x="2850" y="26785"/>
                      <a:pt x="3581" y="26054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67"/>
                    </a:lnTo>
                    <a:cubicBezTo>
                      <a:pt x="13149" y="18741"/>
                      <a:pt x="13378" y="18208"/>
                      <a:pt x="13378" y="17644"/>
                    </a:cubicBezTo>
                    <a:cubicBezTo>
                      <a:pt x="13378" y="17050"/>
                      <a:pt x="13149" y="16516"/>
                      <a:pt x="12753" y="16120"/>
                    </a:cubicBezTo>
                    <a:cubicBezTo>
                      <a:pt x="12418" y="15770"/>
                      <a:pt x="12220" y="15313"/>
                      <a:pt x="12220" y="14825"/>
                    </a:cubicBezTo>
                    <a:cubicBezTo>
                      <a:pt x="12220" y="14322"/>
                      <a:pt x="12418" y="13865"/>
                      <a:pt x="12753" y="13530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8" y="11595"/>
                      <a:pt x="16395" y="11793"/>
                      <a:pt x="16730" y="12128"/>
                    </a:cubicBezTo>
                    <a:lnTo>
                      <a:pt x="19107" y="14520"/>
                    </a:lnTo>
                    <a:cubicBezTo>
                      <a:pt x="19526" y="14939"/>
                      <a:pt x="20074" y="15149"/>
                      <a:pt x="20623" y="15149"/>
                    </a:cubicBezTo>
                    <a:cubicBezTo>
                      <a:pt x="21171" y="15149"/>
                      <a:pt x="21720" y="14939"/>
                      <a:pt x="22139" y="14520"/>
                    </a:cubicBezTo>
                    <a:lnTo>
                      <a:pt x="23297" y="13347"/>
                    </a:lnTo>
                    <a:cubicBezTo>
                      <a:pt x="23708" y="12936"/>
                      <a:pt x="23936" y="12403"/>
                      <a:pt x="23936" y="11824"/>
                    </a:cubicBezTo>
                    <a:cubicBezTo>
                      <a:pt x="23936" y="11260"/>
                      <a:pt x="23708" y="10711"/>
                      <a:pt x="23297" y="10300"/>
                    </a:cubicBezTo>
                    <a:lnTo>
                      <a:pt x="12997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6" name="Google Shape;1286;p29"/>
              <p:cNvSpPr/>
              <p:nvPr/>
            </p:nvSpPr>
            <p:spPr>
              <a:xfrm rot="10800000">
                <a:off x="-156450" y="3454901"/>
                <a:ext cx="844677" cy="1985522"/>
              </a:xfrm>
              <a:custGeom>
                <a:rect b="b" l="l" r="r" t="t"/>
                <a:pathLst>
                  <a:path extrusionOk="0" h="56267" w="23937">
                    <a:moveTo>
                      <a:pt x="12997" y="0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48"/>
                      <a:pt x="23632" y="11305"/>
                      <a:pt x="23632" y="11808"/>
                    </a:cubicBezTo>
                    <a:cubicBezTo>
                      <a:pt x="23632" y="12296"/>
                      <a:pt x="23434" y="12753"/>
                      <a:pt x="23098" y="13103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4"/>
                    </a:lnTo>
                    <a:cubicBezTo>
                      <a:pt x="16547" y="11488"/>
                      <a:pt x="16029" y="11260"/>
                      <a:pt x="15435" y="11260"/>
                    </a:cubicBezTo>
                    <a:cubicBezTo>
                      <a:pt x="14840" y="11260"/>
                      <a:pt x="14307" y="11488"/>
                      <a:pt x="13911" y="11884"/>
                    </a:cubicBezTo>
                    <a:lnTo>
                      <a:pt x="12525" y="13271"/>
                    </a:lnTo>
                    <a:cubicBezTo>
                      <a:pt x="11687" y="14109"/>
                      <a:pt x="11687" y="15465"/>
                      <a:pt x="12525" y="16303"/>
                    </a:cubicBezTo>
                    <a:cubicBezTo>
                      <a:pt x="12860" y="16638"/>
                      <a:pt x="13058" y="17095"/>
                      <a:pt x="13058" y="17598"/>
                    </a:cubicBezTo>
                    <a:cubicBezTo>
                      <a:pt x="13058" y="18085"/>
                      <a:pt x="12860" y="18543"/>
                      <a:pt x="12525" y="18893"/>
                    </a:cubicBezTo>
                    <a:lnTo>
                      <a:pt x="11489" y="19914"/>
                    </a:lnTo>
                    <a:cubicBezTo>
                      <a:pt x="11153" y="20264"/>
                      <a:pt x="10696" y="20447"/>
                      <a:pt x="10193" y="20447"/>
                    </a:cubicBezTo>
                    <a:lnTo>
                      <a:pt x="9569" y="20447"/>
                    </a:lnTo>
                    <a:cubicBezTo>
                      <a:pt x="8975" y="20447"/>
                      <a:pt x="8441" y="20676"/>
                      <a:pt x="8045" y="21087"/>
                    </a:cubicBezTo>
                    <a:lnTo>
                      <a:pt x="3337" y="25780"/>
                    </a:lnTo>
                    <a:cubicBezTo>
                      <a:pt x="2941" y="26206"/>
                      <a:pt x="2713" y="26739"/>
                      <a:pt x="2713" y="27303"/>
                    </a:cubicBezTo>
                    <a:cubicBezTo>
                      <a:pt x="2713" y="27897"/>
                      <a:pt x="2941" y="28431"/>
                      <a:pt x="3337" y="28827"/>
                    </a:cubicBezTo>
                    <a:lnTo>
                      <a:pt x="10529" y="36018"/>
                    </a:lnTo>
                    <a:cubicBezTo>
                      <a:pt x="11245" y="36719"/>
                      <a:pt x="11245" y="37877"/>
                      <a:pt x="10529" y="38608"/>
                    </a:cubicBezTo>
                    <a:lnTo>
                      <a:pt x="8198" y="40924"/>
                    </a:lnTo>
                    <a:cubicBezTo>
                      <a:pt x="7801" y="41351"/>
                      <a:pt x="7573" y="41884"/>
                      <a:pt x="7573" y="42448"/>
                    </a:cubicBezTo>
                    <a:lnTo>
                      <a:pt x="7573" y="47704"/>
                    </a:lnTo>
                    <a:cubicBezTo>
                      <a:pt x="7573" y="48207"/>
                      <a:pt x="7375" y="48664"/>
                      <a:pt x="7040" y="48999"/>
                    </a:cubicBezTo>
                    <a:lnTo>
                      <a:pt x="1" y="56053"/>
                    </a:lnTo>
                    <a:lnTo>
                      <a:pt x="199" y="56267"/>
                    </a:lnTo>
                    <a:lnTo>
                      <a:pt x="7268" y="49212"/>
                    </a:lnTo>
                    <a:cubicBezTo>
                      <a:pt x="7664" y="48801"/>
                      <a:pt x="7893" y="48268"/>
                      <a:pt x="7893" y="47689"/>
                    </a:cubicBezTo>
                    <a:lnTo>
                      <a:pt x="7893" y="42432"/>
                    </a:lnTo>
                    <a:cubicBezTo>
                      <a:pt x="7893" y="41945"/>
                      <a:pt x="8091" y="41473"/>
                      <a:pt x="8426" y="41137"/>
                    </a:cubicBezTo>
                    <a:lnTo>
                      <a:pt x="10757" y="38806"/>
                    </a:lnTo>
                    <a:cubicBezTo>
                      <a:pt x="11595" y="37984"/>
                      <a:pt x="11595" y="36628"/>
                      <a:pt x="10757" y="35790"/>
                    </a:cubicBezTo>
                    <a:lnTo>
                      <a:pt x="3581" y="28598"/>
                    </a:lnTo>
                    <a:cubicBezTo>
                      <a:pt x="3231" y="28263"/>
                      <a:pt x="3048" y="27806"/>
                      <a:pt x="3048" y="27318"/>
                    </a:cubicBezTo>
                    <a:cubicBezTo>
                      <a:pt x="3048" y="26816"/>
                      <a:pt x="3231" y="26359"/>
                      <a:pt x="3581" y="26023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52"/>
                    </a:lnTo>
                    <a:cubicBezTo>
                      <a:pt x="13149" y="18741"/>
                      <a:pt x="13378" y="18207"/>
                      <a:pt x="13378" y="17628"/>
                    </a:cubicBezTo>
                    <a:cubicBezTo>
                      <a:pt x="13378" y="17049"/>
                      <a:pt x="13149" y="16516"/>
                      <a:pt x="12753" y="16105"/>
                    </a:cubicBezTo>
                    <a:cubicBezTo>
                      <a:pt x="12037" y="15404"/>
                      <a:pt x="12037" y="14246"/>
                      <a:pt x="12753" y="13515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7" y="11595"/>
                      <a:pt x="16395" y="11793"/>
                      <a:pt x="16730" y="12128"/>
                    </a:cubicBezTo>
                    <a:lnTo>
                      <a:pt x="19106" y="14505"/>
                    </a:lnTo>
                    <a:cubicBezTo>
                      <a:pt x="19525" y="14924"/>
                      <a:pt x="20074" y="15133"/>
                      <a:pt x="20622" y="15133"/>
                    </a:cubicBezTo>
                    <a:cubicBezTo>
                      <a:pt x="21171" y="15133"/>
                      <a:pt x="21719" y="14924"/>
                      <a:pt x="22138" y="14505"/>
                    </a:cubicBezTo>
                    <a:lnTo>
                      <a:pt x="23296" y="13347"/>
                    </a:lnTo>
                    <a:cubicBezTo>
                      <a:pt x="23708" y="12936"/>
                      <a:pt x="23936" y="12402"/>
                      <a:pt x="23936" y="11823"/>
                    </a:cubicBezTo>
                    <a:cubicBezTo>
                      <a:pt x="23936" y="11229"/>
                      <a:pt x="23708" y="10696"/>
                      <a:pt x="23296" y="10300"/>
                    </a:cubicBezTo>
                    <a:lnTo>
                      <a:pt x="12997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87" name="Google Shape;1287;p29"/>
            <p:cNvGrpSpPr/>
            <p:nvPr/>
          </p:nvGrpSpPr>
          <p:grpSpPr>
            <a:xfrm>
              <a:off x="364499" y="794648"/>
              <a:ext cx="699940" cy="478601"/>
              <a:chOff x="39722" y="4349021"/>
              <a:chExt cx="1061964" cy="726143"/>
            </a:xfrm>
          </p:grpSpPr>
          <p:grpSp>
            <p:nvGrpSpPr>
              <p:cNvPr id="1288" name="Google Shape;1288;p29"/>
              <p:cNvGrpSpPr/>
              <p:nvPr/>
            </p:nvGrpSpPr>
            <p:grpSpPr>
              <a:xfrm rot="2700000">
                <a:off x="140502" y="4460924"/>
                <a:ext cx="524584" cy="502337"/>
                <a:chOff x="1189791" y="-1767331"/>
                <a:chExt cx="904284" cy="865933"/>
              </a:xfrm>
            </p:grpSpPr>
            <p:sp>
              <p:nvSpPr>
                <p:cNvPr id="1289" name="Google Shape;1289;p29"/>
                <p:cNvSpPr/>
                <p:nvPr/>
              </p:nvSpPr>
              <p:spPr>
                <a:xfrm>
                  <a:off x="1189791" y="-1767331"/>
                  <a:ext cx="904284" cy="865933"/>
                </a:xfrm>
                <a:custGeom>
                  <a:rect b="b" l="l" r="r" t="t"/>
                  <a:pathLst>
                    <a:path extrusionOk="0" h="35337" w="36902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9900FF">
                        <a:alpha val="28627"/>
                      </a:srgbClr>
                    </a:gs>
                  </a:gsLst>
                  <a:path path="circle">
                    <a:fillToRect b="100%" r="100%"/>
                  </a:path>
                  <a:tileRect l="-100%" t="-100%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290" name="Google Shape;1290;p29"/>
                <p:cNvGrpSpPr/>
                <p:nvPr/>
              </p:nvGrpSpPr>
              <p:grpSpPr>
                <a:xfrm>
                  <a:off x="1232795" y="-1740829"/>
                  <a:ext cx="717621" cy="717392"/>
                  <a:chOff x="1483457" y="3953671"/>
                  <a:chExt cx="717621" cy="717392"/>
                </a:xfrm>
              </p:grpSpPr>
              <p:sp>
                <p:nvSpPr>
                  <p:cNvPr id="1291" name="Google Shape;1291;p29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92" name="Google Shape;1292;p29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93" name="Google Shape;1293;p29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94" name="Google Shape;1294;p29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95" name="Google Shape;1295;p29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1296" name="Google Shape;1296;p29"/>
              <p:cNvSpPr/>
              <p:nvPr/>
            </p:nvSpPr>
            <p:spPr>
              <a:xfrm rot="-2700000">
                <a:off x="542534" y="4469276"/>
                <a:ext cx="492898" cy="391560"/>
              </a:xfrm>
              <a:custGeom>
                <a:rect b="b" l="l" r="r" t="t"/>
                <a:pathLst>
                  <a:path extrusionOk="0" h="35440" w="44612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97" name="Google Shape;1297;p29"/>
            <p:cNvGrpSpPr/>
            <p:nvPr/>
          </p:nvGrpSpPr>
          <p:grpSpPr>
            <a:xfrm rot="-5400000">
              <a:off x="-460623" y="-342832"/>
              <a:ext cx="1351491" cy="1047516"/>
              <a:chOff x="-2460210" y="2758493"/>
              <a:chExt cx="1351491" cy="1047516"/>
            </a:xfrm>
          </p:grpSpPr>
          <p:sp>
            <p:nvSpPr>
              <p:cNvPr id="1298" name="Google Shape;1298;p29"/>
              <p:cNvSpPr/>
              <p:nvPr/>
            </p:nvSpPr>
            <p:spPr>
              <a:xfrm rot="-2700000">
                <a:off x="-2341816" y="3108554"/>
                <a:ext cx="582127" cy="575995"/>
              </a:xfrm>
              <a:custGeom>
                <a:rect b="b" l="l" r="r" t="t"/>
                <a:pathLst>
                  <a:path extrusionOk="0" h="35790" w="36171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9" name="Google Shape;1299;p29"/>
              <p:cNvSpPr/>
              <p:nvPr/>
            </p:nvSpPr>
            <p:spPr>
              <a:xfrm rot="-2700000">
                <a:off x="-2157466" y="3032354"/>
                <a:ext cx="582127" cy="575995"/>
              </a:xfrm>
              <a:custGeom>
                <a:rect b="b" l="l" r="r" t="t"/>
                <a:pathLst>
                  <a:path extrusionOk="0" h="35790" w="36171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0" name="Google Shape;1300;p29"/>
              <p:cNvSpPr/>
              <p:nvPr/>
            </p:nvSpPr>
            <p:spPr>
              <a:xfrm rot="-2700000">
                <a:off x="-1993591" y="2956154"/>
                <a:ext cx="582127" cy="575995"/>
              </a:xfrm>
              <a:custGeom>
                <a:rect b="b" l="l" r="r" t="t"/>
                <a:pathLst>
                  <a:path extrusionOk="0" h="35790" w="36171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1" name="Google Shape;1301;p29"/>
              <p:cNvSpPr/>
              <p:nvPr/>
            </p:nvSpPr>
            <p:spPr>
              <a:xfrm rot="-2700000">
                <a:off x="-1809241" y="2879954"/>
                <a:ext cx="582127" cy="575995"/>
              </a:xfrm>
              <a:custGeom>
                <a:rect b="b" l="l" r="r" t="t"/>
                <a:pathLst>
                  <a:path extrusionOk="0" h="35790" w="36171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02" name="Google Shape;1302;p29"/>
            <p:cNvGrpSpPr/>
            <p:nvPr/>
          </p:nvGrpSpPr>
          <p:grpSpPr>
            <a:xfrm>
              <a:off x="440249" y="455173"/>
              <a:ext cx="699940" cy="478601"/>
              <a:chOff x="39722" y="4349021"/>
              <a:chExt cx="1061964" cy="726143"/>
            </a:xfrm>
          </p:grpSpPr>
          <p:grpSp>
            <p:nvGrpSpPr>
              <p:cNvPr id="1303" name="Google Shape;1303;p29"/>
              <p:cNvGrpSpPr/>
              <p:nvPr/>
            </p:nvGrpSpPr>
            <p:grpSpPr>
              <a:xfrm rot="2700000">
                <a:off x="140502" y="4460924"/>
                <a:ext cx="524584" cy="502337"/>
                <a:chOff x="1189791" y="-1767331"/>
                <a:chExt cx="904284" cy="865933"/>
              </a:xfrm>
            </p:grpSpPr>
            <p:sp>
              <p:nvSpPr>
                <p:cNvPr id="1304" name="Google Shape;1304;p29"/>
                <p:cNvSpPr/>
                <p:nvPr/>
              </p:nvSpPr>
              <p:spPr>
                <a:xfrm>
                  <a:off x="1189791" y="-1767331"/>
                  <a:ext cx="904284" cy="865933"/>
                </a:xfrm>
                <a:custGeom>
                  <a:rect b="b" l="l" r="r" t="t"/>
                  <a:pathLst>
                    <a:path extrusionOk="0" h="35337" w="36902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9900FF">
                        <a:alpha val="28627"/>
                      </a:srgbClr>
                    </a:gs>
                  </a:gsLst>
                  <a:path path="circle">
                    <a:fillToRect b="100%" r="100%"/>
                  </a:path>
                  <a:tileRect l="-100%" t="-100%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305" name="Google Shape;1305;p29"/>
                <p:cNvGrpSpPr/>
                <p:nvPr/>
              </p:nvGrpSpPr>
              <p:grpSpPr>
                <a:xfrm>
                  <a:off x="1232795" y="-1740829"/>
                  <a:ext cx="717621" cy="717392"/>
                  <a:chOff x="1483457" y="3953671"/>
                  <a:chExt cx="717621" cy="717392"/>
                </a:xfrm>
              </p:grpSpPr>
              <p:sp>
                <p:nvSpPr>
                  <p:cNvPr id="1306" name="Google Shape;1306;p29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07" name="Google Shape;1307;p29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08" name="Google Shape;1308;p29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09" name="Google Shape;1309;p29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10" name="Google Shape;1310;p29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1311" name="Google Shape;1311;p29"/>
              <p:cNvSpPr/>
              <p:nvPr/>
            </p:nvSpPr>
            <p:spPr>
              <a:xfrm rot="-2700000">
                <a:off x="542534" y="4469276"/>
                <a:ext cx="492898" cy="391560"/>
              </a:xfrm>
              <a:custGeom>
                <a:rect b="b" l="l" r="r" t="t"/>
                <a:pathLst>
                  <a:path extrusionOk="0" h="35440" w="44612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12" name="Google Shape;1312;p29"/>
            <p:cNvGrpSpPr/>
            <p:nvPr/>
          </p:nvGrpSpPr>
          <p:grpSpPr>
            <a:xfrm>
              <a:off x="-63826" y="511661"/>
              <a:ext cx="699940" cy="478601"/>
              <a:chOff x="39722" y="4349021"/>
              <a:chExt cx="1061964" cy="726143"/>
            </a:xfrm>
          </p:grpSpPr>
          <p:grpSp>
            <p:nvGrpSpPr>
              <p:cNvPr id="1313" name="Google Shape;1313;p29"/>
              <p:cNvGrpSpPr/>
              <p:nvPr/>
            </p:nvGrpSpPr>
            <p:grpSpPr>
              <a:xfrm rot="2700000">
                <a:off x="140502" y="4460924"/>
                <a:ext cx="524584" cy="502337"/>
                <a:chOff x="1189791" y="-1767331"/>
                <a:chExt cx="904284" cy="865933"/>
              </a:xfrm>
            </p:grpSpPr>
            <p:sp>
              <p:nvSpPr>
                <p:cNvPr id="1314" name="Google Shape;1314;p29"/>
                <p:cNvSpPr/>
                <p:nvPr/>
              </p:nvSpPr>
              <p:spPr>
                <a:xfrm>
                  <a:off x="1189791" y="-1767331"/>
                  <a:ext cx="904284" cy="865933"/>
                </a:xfrm>
                <a:custGeom>
                  <a:rect b="b" l="l" r="r" t="t"/>
                  <a:pathLst>
                    <a:path extrusionOk="0" h="35337" w="36902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9900FF">
                        <a:alpha val="28627"/>
                      </a:srgbClr>
                    </a:gs>
                  </a:gsLst>
                  <a:path path="circle">
                    <a:fillToRect b="100%" r="100%"/>
                  </a:path>
                  <a:tileRect l="-100%" t="-100%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315" name="Google Shape;1315;p29"/>
                <p:cNvGrpSpPr/>
                <p:nvPr/>
              </p:nvGrpSpPr>
              <p:grpSpPr>
                <a:xfrm>
                  <a:off x="1232795" y="-1740829"/>
                  <a:ext cx="717621" cy="717392"/>
                  <a:chOff x="1483457" y="3953671"/>
                  <a:chExt cx="717621" cy="717392"/>
                </a:xfrm>
              </p:grpSpPr>
              <p:sp>
                <p:nvSpPr>
                  <p:cNvPr id="1316" name="Google Shape;1316;p29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17" name="Google Shape;1317;p29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18" name="Google Shape;1318;p29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19" name="Google Shape;1319;p29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20" name="Google Shape;1320;p29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1321" name="Google Shape;1321;p29"/>
              <p:cNvSpPr/>
              <p:nvPr/>
            </p:nvSpPr>
            <p:spPr>
              <a:xfrm rot="-2700000">
                <a:off x="542534" y="4469276"/>
                <a:ext cx="492898" cy="391560"/>
              </a:xfrm>
              <a:custGeom>
                <a:rect b="b" l="l" r="r" t="t"/>
                <a:pathLst>
                  <a:path extrusionOk="0" h="35440" w="44612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322" name="Google Shape;1322;p29"/>
          <p:cNvGrpSpPr/>
          <p:nvPr/>
        </p:nvGrpSpPr>
        <p:grpSpPr>
          <a:xfrm>
            <a:off x="2659712" y="4275400"/>
            <a:ext cx="4952059" cy="2992224"/>
            <a:chOff x="2659712" y="4275400"/>
            <a:chExt cx="4952059" cy="2992224"/>
          </a:xfrm>
        </p:grpSpPr>
        <p:pic>
          <p:nvPicPr>
            <p:cNvPr id="1323" name="Google Shape;1323;p29"/>
            <p:cNvPicPr preferRelativeResize="0"/>
            <p:nvPr/>
          </p:nvPicPr>
          <p:blipFill rotWithShape="1">
            <a:blip r:embed="rId2">
              <a:alphaModFix/>
            </a:blip>
            <a:srcRect b="26177" l="16960" r="7121" t="24718"/>
            <a:stretch/>
          </p:blipFill>
          <p:spPr>
            <a:xfrm rot="10800000">
              <a:off x="2659712" y="4275400"/>
              <a:ext cx="3549051" cy="299222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24" name="Google Shape;1324;p29"/>
            <p:cNvGrpSpPr/>
            <p:nvPr/>
          </p:nvGrpSpPr>
          <p:grpSpPr>
            <a:xfrm rot="-5400000">
              <a:off x="3258038" y="4413859"/>
              <a:ext cx="906953" cy="1517787"/>
              <a:chOff x="79748" y="2808602"/>
              <a:chExt cx="906953" cy="1517787"/>
            </a:xfrm>
          </p:grpSpPr>
          <p:sp>
            <p:nvSpPr>
              <p:cNvPr id="1325" name="Google Shape;1325;p29"/>
              <p:cNvSpPr/>
              <p:nvPr/>
            </p:nvSpPr>
            <p:spPr>
              <a:xfrm rot="5400000">
                <a:off x="357831" y="2820944"/>
                <a:ext cx="582037" cy="557353"/>
              </a:xfrm>
              <a:custGeom>
                <a:rect b="b" l="l" r="r" t="t"/>
                <a:pathLst>
                  <a:path extrusionOk="0" h="35337" w="36902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>
                      <a:alpha val="31360"/>
                    </a:schemeClr>
                  </a:gs>
                  <a:gs pos="22000">
                    <a:schemeClr val="lt1">
                      <a:alpha val="31360"/>
                    </a:schemeClr>
                  </a:gs>
                  <a:gs pos="45000">
                    <a:srgbClr val="FFFFFF">
                      <a:alpha val="0"/>
                      <a:alpha val="31360"/>
                    </a:srgbClr>
                  </a:gs>
                  <a:gs pos="100000">
                    <a:srgbClr val="0C0A9E">
                      <a:alpha val="50196"/>
                      <a:alpha val="31360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6" name="Google Shape;1326;p29"/>
              <p:cNvSpPr/>
              <p:nvPr/>
            </p:nvSpPr>
            <p:spPr>
              <a:xfrm rot="5400000">
                <a:off x="537866" y="3393994"/>
                <a:ext cx="340329" cy="325895"/>
              </a:xfrm>
              <a:custGeom>
                <a:rect b="b" l="l" r="r" t="t"/>
                <a:pathLst>
                  <a:path extrusionOk="0" h="35337" w="36902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7" name="Google Shape;1327;p29"/>
              <p:cNvSpPr/>
              <p:nvPr/>
            </p:nvSpPr>
            <p:spPr>
              <a:xfrm rot="5400000">
                <a:off x="67406" y="3278257"/>
                <a:ext cx="582037" cy="557353"/>
              </a:xfrm>
              <a:custGeom>
                <a:rect b="b" l="l" r="r" t="t"/>
                <a:pathLst>
                  <a:path extrusionOk="0" h="35337" w="36902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>
                      <a:alpha val="31360"/>
                    </a:schemeClr>
                  </a:gs>
                  <a:gs pos="22000">
                    <a:schemeClr val="lt1">
                      <a:alpha val="31360"/>
                    </a:schemeClr>
                  </a:gs>
                  <a:gs pos="45000">
                    <a:srgbClr val="FFFFFF">
                      <a:alpha val="0"/>
                      <a:alpha val="31360"/>
                    </a:srgbClr>
                  </a:gs>
                  <a:gs pos="100000">
                    <a:srgbClr val="0C0A9E">
                      <a:alpha val="50196"/>
                      <a:alpha val="31360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8" name="Google Shape;1328;p29"/>
              <p:cNvSpPr/>
              <p:nvPr/>
            </p:nvSpPr>
            <p:spPr>
              <a:xfrm rot="5400000">
                <a:off x="417006" y="3756694"/>
                <a:ext cx="582037" cy="557353"/>
              </a:xfrm>
              <a:custGeom>
                <a:rect b="b" l="l" r="r" t="t"/>
                <a:pathLst>
                  <a:path extrusionOk="0" h="35337" w="36902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29" name="Google Shape;1329;p29"/>
            <p:cNvGrpSpPr/>
            <p:nvPr/>
          </p:nvGrpSpPr>
          <p:grpSpPr>
            <a:xfrm rot="5400000">
              <a:off x="5484569" y="3756062"/>
              <a:ext cx="1421047" cy="2833357"/>
              <a:chOff x="334358" y="2186737"/>
              <a:chExt cx="1421047" cy="2833357"/>
            </a:xfrm>
          </p:grpSpPr>
          <p:sp>
            <p:nvSpPr>
              <p:cNvPr id="1330" name="Google Shape;1330;p29"/>
              <p:cNvSpPr/>
              <p:nvPr/>
            </p:nvSpPr>
            <p:spPr>
              <a:xfrm rot="10800000">
                <a:off x="334358" y="2186737"/>
                <a:ext cx="1421047" cy="2833357"/>
              </a:xfrm>
              <a:custGeom>
                <a:rect b="b" l="l" r="r" t="t"/>
                <a:pathLst>
                  <a:path extrusionOk="0" h="69081" w="34647">
                    <a:moveTo>
                      <a:pt x="34434" y="1"/>
                    </a:moveTo>
                    <a:lnTo>
                      <a:pt x="25429" y="8990"/>
                    </a:lnTo>
                    <a:lnTo>
                      <a:pt x="25383" y="9051"/>
                    </a:lnTo>
                    <a:lnTo>
                      <a:pt x="25383" y="32651"/>
                    </a:lnTo>
                    <a:lnTo>
                      <a:pt x="15130" y="42920"/>
                    </a:lnTo>
                    <a:lnTo>
                      <a:pt x="15084" y="42951"/>
                    </a:lnTo>
                    <a:lnTo>
                      <a:pt x="15084" y="60472"/>
                    </a:lnTo>
                    <a:lnTo>
                      <a:pt x="9614" y="65957"/>
                    </a:lnTo>
                    <a:lnTo>
                      <a:pt x="0" y="65957"/>
                    </a:lnTo>
                    <a:lnTo>
                      <a:pt x="0" y="69080"/>
                    </a:lnTo>
                    <a:lnTo>
                      <a:pt x="320" y="69080"/>
                    </a:lnTo>
                    <a:lnTo>
                      <a:pt x="320" y="66262"/>
                    </a:lnTo>
                    <a:lnTo>
                      <a:pt x="9751" y="66262"/>
                    </a:lnTo>
                    <a:lnTo>
                      <a:pt x="15389" y="60609"/>
                    </a:lnTo>
                    <a:lnTo>
                      <a:pt x="15389" y="43088"/>
                    </a:lnTo>
                    <a:lnTo>
                      <a:pt x="25658" y="32819"/>
                    </a:lnTo>
                    <a:lnTo>
                      <a:pt x="25688" y="32788"/>
                    </a:lnTo>
                    <a:lnTo>
                      <a:pt x="25688" y="9188"/>
                    </a:lnTo>
                    <a:lnTo>
                      <a:pt x="34647" y="214"/>
                    </a:lnTo>
                    <a:lnTo>
                      <a:pt x="344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0000">
                    <a:srgbClr val="FF9900">
                      <a:alpha val="4078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331" name="Google Shape;1331;p29"/>
              <p:cNvGrpSpPr/>
              <p:nvPr/>
            </p:nvGrpSpPr>
            <p:grpSpPr>
              <a:xfrm rot="5400000">
                <a:off x="1046250" y="3181856"/>
                <a:ext cx="161977" cy="161940"/>
                <a:chOff x="1101075" y="2142375"/>
                <a:chExt cx="439200" cy="439100"/>
              </a:xfrm>
            </p:grpSpPr>
            <p:sp>
              <p:nvSpPr>
                <p:cNvPr id="1332" name="Google Shape;1332;p29"/>
                <p:cNvSpPr/>
                <p:nvPr/>
              </p:nvSpPr>
              <p:spPr>
                <a:xfrm>
                  <a:off x="1101075" y="2142375"/>
                  <a:ext cx="439200" cy="439100"/>
                </a:xfrm>
                <a:custGeom>
                  <a:rect b="b" l="l" r="r" t="t"/>
                  <a:pathLst>
                    <a:path extrusionOk="0" h="17564" w="17568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78000">
                      <a:schemeClr val="lt1"/>
                    </a:gs>
                    <a:gs pos="100000">
                      <a:schemeClr val="lt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33" name="Google Shape;1333;p29"/>
                <p:cNvSpPr/>
                <p:nvPr/>
              </p:nvSpPr>
              <p:spPr>
                <a:xfrm>
                  <a:off x="1189450" y="2242350"/>
                  <a:ext cx="262850" cy="239700"/>
                </a:xfrm>
                <a:custGeom>
                  <a:rect b="b" l="l" r="r" t="t"/>
                  <a:pathLst>
                    <a:path extrusionOk="0" h="9588" w="10514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78000">
                      <a:schemeClr val="lt1"/>
                    </a:gs>
                    <a:gs pos="100000">
                      <a:schemeClr val="lt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334" name="Google Shape;1334;p29"/>
              <p:cNvGrpSpPr/>
              <p:nvPr/>
            </p:nvGrpSpPr>
            <p:grpSpPr>
              <a:xfrm rot="-5400000">
                <a:off x="628029" y="4564272"/>
                <a:ext cx="161977" cy="161940"/>
                <a:chOff x="1101075" y="2142375"/>
                <a:chExt cx="439200" cy="439100"/>
              </a:xfrm>
            </p:grpSpPr>
            <p:sp>
              <p:nvSpPr>
                <p:cNvPr id="1335" name="Google Shape;1335;p29"/>
                <p:cNvSpPr/>
                <p:nvPr/>
              </p:nvSpPr>
              <p:spPr>
                <a:xfrm>
                  <a:off x="1101075" y="2142375"/>
                  <a:ext cx="439200" cy="439100"/>
                </a:xfrm>
                <a:custGeom>
                  <a:rect b="b" l="l" r="r" t="t"/>
                  <a:pathLst>
                    <a:path extrusionOk="0" h="17564" w="17568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78000">
                      <a:schemeClr val="lt1"/>
                    </a:gs>
                    <a:gs pos="100000">
                      <a:schemeClr val="lt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36" name="Google Shape;1336;p29"/>
                <p:cNvSpPr/>
                <p:nvPr/>
              </p:nvSpPr>
              <p:spPr>
                <a:xfrm>
                  <a:off x="1189450" y="2242350"/>
                  <a:ext cx="262850" cy="239700"/>
                </a:xfrm>
                <a:custGeom>
                  <a:rect b="b" l="l" r="r" t="t"/>
                  <a:pathLst>
                    <a:path extrusionOk="0" h="9588" w="10514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78000">
                      <a:schemeClr val="lt1"/>
                    </a:gs>
                    <a:gs pos="100000">
                      <a:schemeClr val="lt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1337" name="Google Shape;1337;p29"/>
          <p:cNvSpPr txBox="1"/>
          <p:nvPr/>
        </p:nvSpPr>
        <p:spPr>
          <a:xfrm>
            <a:off x="1157300" y="3476950"/>
            <a:ext cx="53202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CREDITS: </a:t>
            </a: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This presentation template was created by </a:t>
            </a:r>
            <a:r>
              <a:rPr b="1" lang="en" sz="1200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and includes icons, infographics &amp; images by</a:t>
            </a: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lang="en" sz="1200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1" lang="en" sz="1200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1" sz="1200" u="sng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1338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9" name="Google Shape;1339;p30"/>
          <p:cNvGrpSpPr/>
          <p:nvPr/>
        </p:nvGrpSpPr>
        <p:grpSpPr>
          <a:xfrm>
            <a:off x="-623241" y="3925887"/>
            <a:ext cx="2833357" cy="1517787"/>
            <a:chOff x="-623241" y="3849687"/>
            <a:chExt cx="2833357" cy="1517787"/>
          </a:xfrm>
        </p:grpSpPr>
        <p:grpSp>
          <p:nvGrpSpPr>
            <p:cNvPr id="1340" name="Google Shape;1340;p30"/>
            <p:cNvGrpSpPr/>
            <p:nvPr/>
          </p:nvGrpSpPr>
          <p:grpSpPr>
            <a:xfrm rot="5400000">
              <a:off x="-879113" y="4155104"/>
              <a:ext cx="1517787" cy="906953"/>
              <a:chOff x="-55500" y="4835979"/>
              <a:chExt cx="1517787" cy="906953"/>
            </a:xfrm>
          </p:grpSpPr>
          <p:sp>
            <p:nvSpPr>
              <p:cNvPr id="1341" name="Google Shape;1341;p30"/>
              <p:cNvSpPr/>
              <p:nvPr/>
            </p:nvSpPr>
            <p:spPr>
              <a:xfrm>
                <a:off x="-55500" y="4895154"/>
                <a:ext cx="582037" cy="557353"/>
              </a:xfrm>
              <a:custGeom>
                <a:rect b="b" l="l" r="r" t="t"/>
                <a:pathLst>
                  <a:path extrusionOk="0" h="35337" w="36902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>
                      <a:alpha val="31360"/>
                    </a:schemeClr>
                  </a:gs>
                  <a:gs pos="22000">
                    <a:schemeClr val="lt1">
                      <a:alpha val="31360"/>
                    </a:schemeClr>
                  </a:gs>
                  <a:gs pos="45000">
                    <a:srgbClr val="FFFFFF">
                      <a:alpha val="0"/>
                      <a:alpha val="31360"/>
                    </a:srgbClr>
                  </a:gs>
                  <a:gs pos="100000">
                    <a:srgbClr val="0C0A9E">
                      <a:alpha val="50196"/>
                      <a:alpha val="31360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2" name="Google Shape;1342;p30"/>
              <p:cNvSpPr/>
              <p:nvPr/>
            </p:nvSpPr>
            <p:spPr>
              <a:xfrm>
                <a:off x="522674" y="4951702"/>
                <a:ext cx="340329" cy="325895"/>
              </a:xfrm>
              <a:custGeom>
                <a:rect b="b" l="l" r="r" t="t"/>
                <a:pathLst>
                  <a:path extrusionOk="0" h="35337" w="36902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3" name="Google Shape;1343;p30"/>
              <p:cNvSpPr/>
              <p:nvPr/>
            </p:nvSpPr>
            <p:spPr>
              <a:xfrm>
                <a:off x="401812" y="5185579"/>
                <a:ext cx="582037" cy="557353"/>
              </a:xfrm>
              <a:custGeom>
                <a:rect b="b" l="l" r="r" t="t"/>
                <a:pathLst>
                  <a:path extrusionOk="0" h="35337" w="36902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>
                      <a:alpha val="31360"/>
                    </a:schemeClr>
                  </a:gs>
                  <a:gs pos="22000">
                    <a:schemeClr val="lt1">
                      <a:alpha val="31360"/>
                    </a:schemeClr>
                  </a:gs>
                  <a:gs pos="45000">
                    <a:srgbClr val="FFFFFF">
                      <a:alpha val="0"/>
                      <a:alpha val="31360"/>
                    </a:srgbClr>
                  </a:gs>
                  <a:gs pos="100000">
                    <a:srgbClr val="0C0A9E">
                      <a:alpha val="50196"/>
                      <a:alpha val="31360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4" name="Google Shape;1344;p30"/>
              <p:cNvSpPr/>
              <p:nvPr/>
            </p:nvSpPr>
            <p:spPr>
              <a:xfrm>
                <a:off x="880250" y="4835979"/>
                <a:ext cx="582037" cy="557353"/>
              </a:xfrm>
              <a:custGeom>
                <a:rect b="b" l="l" r="r" t="t"/>
                <a:pathLst>
                  <a:path extrusionOk="0" h="35337" w="36902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45" name="Google Shape;1345;p30"/>
            <p:cNvGrpSpPr/>
            <p:nvPr/>
          </p:nvGrpSpPr>
          <p:grpSpPr>
            <a:xfrm>
              <a:off x="-623241" y="3946426"/>
              <a:ext cx="2833357" cy="1421047"/>
              <a:chOff x="-677366" y="4067276"/>
              <a:chExt cx="2833357" cy="1421047"/>
            </a:xfrm>
          </p:grpSpPr>
          <p:sp>
            <p:nvSpPr>
              <p:cNvPr id="1346" name="Google Shape;1346;p30"/>
              <p:cNvSpPr/>
              <p:nvPr/>
            </p:nvSpPr>
            <p:spPr>
              <a:xfrm rot="5400000">
                <a:off x="28789" y="3361120"/>
                <a:ext cx="1421047" cy="2833357"/>
              </a:xfrm>
              <a:custGeom>
                <a:rect b="b" l="l" r="r" t="t"/>
                <a:pathLst>
                  <a:path extrusionOk="0" h="69081" w="34647">
                    <a:moveTo>
                      <a:pt x="34434" y="1"/>
                    </a:moveTo>
                    <a:lnTo>
                      <a:pt x="25429" y="8990"/>
                    </a:lnTo>
                    <a:lnTo>
                      <a:pt x="25383" y="9051"/>
                    </a:lnTo>
                    <a:lnTo>
                      <a:pt x="25383" y="32651"/>
                    </a:lnTo>
                    <a:lnTo>
                      <a:pt x="15130" y="42920"/>
                    </a:lnTo>
                    <a:lnTo>
                      <a:pt x="15084" y="42951"/>
                    </a:lnTo>
                    <a:lnTo>
                      <a:pt x="15084" y="60472"/>
                    </a:lnTo>
                    <a:lnTo>
                      <a:pt x="9614" y="65957"/>
                    </a:lnTo>
                    <a:lnTo>
                      <a:pt x="0" y="65957"/>
                    </a:lnTo>
                    <a:lnTo>
                      <a:pt x="0" y="69080"/>
                    </a:lnTo>
                    <a:lnTo>
                      <a:pt x="320" y="69080"/>
                    </a:lnTo>
                    <a:lnTo>
                      <a:pt x="320" y="66262"/>
                    </a:lnTo>
                    <a:lnTo>
                      <a:pt x="9751" y="66262"/>
                    </a:lnTo>
                    <a:lnTo>
                      <a:pt x="15389" y="60609"/>
                    </a:lnTo>
                    <a:lnTo>
                      <a:pt x="15389" y="43088"/>
                    </a:lnTo>
                    <a:lnTo>
                      <a:pt x="25658" y="32819"/>
                    </a:lnTo>
                    <a:lnTo>
                      <a:pt x="25688" y="32788"/>
                    </a:lnTo>
                    <a:lnTo>
                      <a:pt x="25688" y="9188"/>
                    </a:lnTo>
                    <a:lnTo>
                      <a:pt x="34647" y="214"/>
                    </a:lnTo>
                    <a:lnTo>
                      <a:pt x="34434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08014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347" name="Google Shape;1347;p30"/>
              <p:cNvGrpSpPr/>
              <p:nvPr/>
            </p:nvGrpSpPr>
            <p:grpSpPr>
              <a:xfrm>
                <a:off x="317735" y="4614472"/>
                <a:ext cx="161977" cy="161940"/>
                <a:chOff x="1101075" y="2142375"/>
                <a:chExt cx="439200" cy="439100"/>
              </a:xfrm>
            </p:grpSpPr>
            <p:sp>
              <p:nvSpPr>
                <p:cNvPr id="1348" name="Google Shape;1348;p30"/>
                <p:cNvSpPr/>
                <p:nvPr/>
              </p:nvSpPr>
              <p:spPr>
                <a:xfrm>
                  <a:off x="1101075" y="2142375"/>
                  <a:ext cx="439200" cy="439100"/>
                </a:xfrm>
                <a:custGeom>
                  <a:rect b="b" l="l" r="r" t="t"/>
                  <a:pathLst>
                    <a:path extrusionOk="0" h="17564" w="17568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9" name="Google Shape;1349;p30"/>
                <p:cNvSpPr/>
                <p:nvPr/>
              </p:nvSpPr>
              <p:spPr>
                <a:xfrm>
                  <a:off x="1189450" y="2242350"/>
                  <a:ext cx="262850" cy="239700"/>
                </a:xfrm>
                <a:custGeom>
                  <a:rect b="b" l="l" r="r" t="t"/>
                  <a:pathLst>
                    <a:path extrusionOk="0" h="9588" w="10514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350" name="Google Shape;1350;p30"/>
              <p:cNvGrpSpPr/>
              <p:nvPr/>
            </p:nvGrpSpPr>
            <p:grpSpPr>
              <a:xfrm rot="10800000">
                <a:off x="1700151" y="5032693"/>
                <a:ext cx="161977" cy="161940"/>
                <a:chOff x="1101075" y="2142375"/>
                <a:chExt cx="439200" cy="439100"/>
              </a:xfrm>
            </p:grpSpPr>
            <p:sp>
              <p:nvSpPr>
                <p:cNvPr id="1351" name="Google Shape;1351;p30"/>
                <p:cNvSpPr/>
                <p:nvPr/>
              </p:nvSpPr>
              <p:spPr>
                <a:xfrm>
                  <a:off x="1101075" y="2142375"/>
                  <a:ext cx="439200" cy="439100"/>
                </a:xfrm>
                <a:custGeom>
                  <a:rect b="b" l="l" r="r" t="t"/>
                  <a:pathLst>
                    <a:path extrusionOk="0" h="17564" w="17568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52" name="Google Shape;1352;p30"/>
                <p:cNvSpPr/>
                <p:nvPr/>
              </p:nvSpPr>
              <p:spPr>
                <a:xfrm>
                  <a:off x="1189450" y="2242350"/>
                  <a:ext cx="262850" cy="239700"/>
                </a:xfrm>
                <a:custGeom>
                  <a:rect b="b" l="l" r="r" t="t"/>
                  <a:pathLst>
                    <a:path extrusionOk="0" h="9588" w="10514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353" name="Google Shape;1353;p30"/>
            <p:cNvSpPr/>
            <p:nvPr/>
          </p:nvSpPr>
          <p:spPr>
            <a:xfrm rot="-5400000">
              <a:off x="289120" y="3696219"/>
              <a:ext cx="503090" cy="2327806"/>
            </a:xfrm>
            <a:custGeom>
              <a:rect b="b" l="l" r="r" t="t"/>
              <a:pathLst>
                <a:path extrusionOk="0" h="56755" w="12266">
                  <a:moveTo>
                    <a:pt x="6811" y="1"/>
                  </a:moveTo>
                  <a:lnTo>
                    <a:pt x="2133" y="4663"/>
                  </a:lnTo>
                  <a:lnTo>
                    <a:pt x="2133" y="16836"/>
                  </a:lnTo>
                  <a:lnTo>
                    <a:pt x="2438" y="16836"/>
                  </a:lnTo>
                  <a:lnTo>
                    <a:pt x="2438" y="4800"/>
                  </a:lnTo>
                  <a:lnTo>
                    <a:pt x="6475" y="747"/>
                  </a:lnTo>
                  <a:lnTo>
                    <a:pt x="6475" y="11793"/>
                  </a:lnTo>
                  <a:lnTo>
                    <a:pt x="11534" y="11793"/>
                  </a:lnTo>
                  <a:lnTo>
                    <a:pt x="8197" y="15130"/>
                  </a:lnTo>
                  <a:lnTo>
                    <a:pt x="11640" y="18573"/>
                  </a:lnTo>
                  <a:lnTo>
                    <a:pt x="5668" y="24546"/>
                  </a:lnTo>
                  <a:lnTo>
                    <a:pt x="5668" y="41686"/>
                  </a:lnTo>
                  <a:lnTo>
                    <a:pt x="0" y="47369"/>
                  </a:lnTo>
                  <a:lnTo>
                    <a:pt x="0" y="56754"/>
                  </a:lnTo>
                  <a:lnTo>
                    <a:pt x="305" y="56754"/>
                  </a:lnTo>
                  <a:lnTo>
                    <a:pt x="305" y="47476"/>
                  </a:lnTo>
                  <a:lnTo>
                    <a:pt x="5973" y="41823"/>
                  </a:lnTo>
                  <a:lnTo>
                    <a:pt x="5973" y="24683"/>
                  </a:lnTo>
                  <a:lnTo>
                    <a:pt x="12082" y="18573"/>
                  </a:lnTo>
                  <a:lnTo>
                    <a:pt x="8639" y="15130"/>
                  </a:lnTo>
                  <a:lnTo>
                    <a:pt x="12265" y="11488"/>
                  </a:lnTo>
                  <a:lnTo>
                    <a:pt x="6811" y="11488"/>
                  </a:lnTo>
                  <a:lnTo>
                    <a:pt x="6811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4" name="Google Shape;1354;p30"/>
          <p:cNvGrpSpPr/>
          <p:nvPr/>
        </p:nvGrpSpPr>
        <p:grpSpPr>
          <a:xfrm>
            <a:off x="6323925" y="-1678249"/>
            <a:ext cx="4189199" cy="3065874"/>
            <a:chOff x="6171525" y="-1678249"/>
            <a:chExt cx="4189199" cy="3065874"/>
          </a:xfrm>
        </p:grpSpPr>
        <p:sp>
          <p:nvSpPr>
            <p:cNvPr id="1355" name="Google Shape;1355;p30"/>
            <p:cNvSpPr/>
            <p:nvPr/>
          </p:nvSpPr>
          <p:spPr>
            <a:xfrm rot="-5400000">
              <a:off x="6808863" y="-808395"/>
              <a:ext cx="1558682" cy="2833357"/>
            </a:xfrm>
            <a:custGeom>
              <a:rect b="b" l="l" r="r" t="t"/>
              <a:pathLst>
                <a:path extrusionOk="0" h="69081" w="34647">
                  <a:moveTo>
                    <a:pt x="34434" y="1"/>
                  </a:moveTo>
                  <a:lnTo>
                    <a:pt x="25429" y="8990"/>
                  </a:lnTo>
                  <a:lnTo>
                    <a:pt x="25383" y="9051"/>
                  </a:lnTo>
                  <a:lnTo>
                    <a:pt x="25383" y="32651"/>
                  </a:lnTo>
                  <a:lnTo>
                    <a:pt x="15130" y="42920"/>
                  </a:lnTo>
                  <a:lnTo>
                    <a:pt x="15084" y="42951"/>
                  </a:lnTo>
                  <a:lnTo>
                    <a:pt x="15084" y="60472"/>
                  </a:lnTo>
                  <a:lnTo>
                    <a:pt x="9614" y="65957"/>
                  </a:lnTo>
                  <a:lnTo>
                    <a:pt x="0" y="65957"/>
                  </a:lnTo>
                  <a:lnTo>
                    <a:pt x="0" y="69080"/>
                  </a:lnTo>
                  <a:lnTo>
                    <a:pt x="320" y="69080"/>
                  </a:lnTo>
                  <a:lnTo>
                    <a:pt x="320" y="66262"/>
                  </a:lnTo>
                  <a:lnTo>
                    <a:pt x="9751" y="66262"/>
                  </a:lnTo>
                  <a:lnTo>
                    <a:pt x="15389" y="60609"/>
                  </a:lnTo>
                  <a:lnTo>
                    <a:pt x="15389" y="43088"/>
                  </a:lnTo>
                  <a:lnTo>
                    <a:pt x="25658" y="32819"/>
                  </a:lnTo>
                  <a:lnTo>
                    <a:pt x="25688" y="32788"/>
                  </a:lnTo>
                  <a:lnTo>
                    <a:pt x="25688" y="9188"/>
                  </a:lnTo>
                  <a:lnTo>
                    <a:pt x="34647" y="214"/>
                  </a:lnTo>
                  <a:lnTo>
                    <a:pt x="34434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56" name="Google Shape;1356;p30"/>
            <p:cNvPicPr preferRelativeResize="0"/>
            <p:nvPr/>
          </p:nvPicPr>
          <p:blipFill rotWithShape="1">
            <a:blip r:embed="rId2">
              <a:alphaModFix/>
            </a:blip>
            <a:srcRect b="26177" l="16960" r="7121" t="24718"/>
            <a:stretch/>
          </p:blipFill>
          <p:spPr>
            <a:xfrm>
              <a:off x="6587425" y="-1678249"/>
              <a:ext cx="3773299" cy="28798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7" name="Google Shape;1357;p30"/>
            <p:cNvSpPr/>
            <p:nvPr/>
          </p:nvSpPr>
          <p:spPr>
            <a:xfrm>
              <a:off x="8292929" y="-80469"/>
              <a:ext cx="904284" cy="865933"/>
            </a:xfrm>
            <a:custGeom>
              <a:rect b="b" l="l" r="r" t="t"/>
              <a:pathLst>
                <a:path extrusionOk="0" h="35337" w="36902">
                  <a:moveTo>
                    <a:pt x="18449" y="1"/>
                  </a:moveTo>
                  <a:cubicBezTo>
                    <a:pt x="16409" y="1"/>
                    <a:pt x="14368" y="778"/>
                    <a:pt x="12814" y="2332"/>
                  </a:cubicBezTo>
                  <a:lnTo>
                    <a:pt x="3108" y="12037"/>
                  </a:lnTo>
                  <a:cubicBezTo>
                    <a:pt x="0" y="15145"/>
                    <a:pt x="0" y="20189"/>
                    <a:pt x="3108" y="23297"/>
                  </a:cubicBezTo>
                  <a:lnTo>
                    <a:pt x="12814" y="33017"/>
                  </a:lnTo>
                  <a:cubicBezTo>
                    <a:pt x="14368" y="34564"/>
                    <a:pt x="16405" y="35337"/>
                    <a:pt x="18443" y="35337"/>
                  </a:cubicBezTo>
                  <a:cubicBezTo>
                    <a:pt x="20481" y="35337"/>
                    <a:pt x="22519" y="34564"/>
                    <a:pt x="24073" y="33017"/>
                  </a:cubicBezTo>
                  <a:lnTo>
                    <a:pt x="33794" y="23297"/>
                  </a:lnTo>
                  <a:cubicBezTo>
                    <a:pt x="36902" y="20189"/>
                    <a:pt x="36902" y="15145"/>
                    <a:pt x="33794" y="12037"/>
                  </a:cubicBezTo>
                  <a:lnTo>
                    <a:pt x="24073" y="2332"/>
                  </a:lnTo>
                  <a:cubicBezTo>
                    <a:pt x="22527" y="778"/>
                    <a:pt x="20489" y="1"/>
                    <a:pt x="18449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0C0A9E">
                    <a:alpha val="20000"/>
                  </a:srgbClr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58" name="Google Shape;1358;p30"/>
            <p:cNvGrpSpPr/>
            <p:nvPr/>
          </p:nvGrpSpPr>
          <p:grpSpPr>
            <a:xfrm rot="-2700000">
              <a:off x="8302147" y="61289"/>
              <a:ext cx="582044" cy="582419"/>
              <a:chOff x="959750" y="3039275"/>
              <a:chExt cx="582050" cy="582425"/>
            </a:xfrm>
          </p:grpSpPr>
          <p:sp>
            <p:nvSpPr>
              <p:cNvPr id="1359" name="Google Shape;1359;p30"/>
              <p:cNvSpPr/>
              <p:nvPr/>
            </p:nvSpPr>
            <p:spPr>
              <a:xfrm>
                <a:off x="959750" y="3498275"/>
                <a:ext cx="123450" cy="123425"/>
              </a:xfrm>
              <a:custGeom>
                <a:rect b="b" l="l" r="r" t="t"/>
                <a:pathLst>
                  <a:path extrusionOk="0" h="4937" w="4938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0" name="Google Shape;1360;p30"/>
              <p:cNvSpPr/>
              <p:nvPr/>
            </p:nvSpPr>
            <p:spPr>
              <a:xfrm>
                <a:off x="1035950" y="3421700"/>
                <a:ext cx="123425" cy="123825"/>
              </a:xfrm>
              <a:custGeom>
                <a:rect b="b" l="l" r="r" t="t"/>
                <a:pathLst>
                  <a:path extrusionOk="0" h="4953" w="4937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1" name="Google Shape;1361;p30"/>
              <p:cNvSpPr/>
              <p:nvPr/>
            </p:nvSpPr>
            <p:spPr>
              <a:xfrm>
                <a:off x="1112500" y="3345525"/>
                <a:ext cx="123825" cy="123450"/>
              </a:xfrm>
              <a:custGeom>
                <a:rect b="b" l="l" r="r" t="t"/>
                <a:pathLst>
                  <a:path extrusionOk="0" h="4938" w="4953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2" name="Google Shape;1362;p30"/>
              <p:cNvSpPr/>
              <p:nvPr/>
            </p:nvSpPr>
            <p:spPr>
              <a:xfrm>
                <a:off x="1188675" y="3268975"/>
                <a:ext cx="123825" cy="123425"/>
              </a:xfrm>
              <a:custGeom>
                <a:rect b="b" l="l" r="r" t="t"/>
                <a:pathLst>
                  <a:path extrusionOk="0" h="4937" w="4953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3" name="Google Shape;1363;p30"/>
              <p:cNvSpPr/>
              <p:nvPr/>
            </p:nvSpPr>
            <p:spPr>
              <a:xfrm>
                <a:off x="1265625" y="3192800"/>
                <a:ext cx="123425" cy="123425"/>
              </a:xfrm>
              <a:custGeom>
                <a:rect b="b" l="l" r="r" t="t"/>
                <a:pathLst>
                  <a:path extrusionOk="0" h="4937" w="4937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4" name="Google Shape;1364;p30"/>
              <p:cNvSpPr/>
              <p:nvPr/>
            </p:nvSpPr>
            <p:spPr>
              <a:xfrm>
                <a:off x="1341800" y="3116225"/>
                <a:ext cx="123450" cy="123450"/>
              </a:xfrm>
              <a:custGeom>
                <a:rect b="b" l="l" r="r" t="t"/>
                <a:pathLst>
                  <a:path extrusionOk="0" h="4938" w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5" name="Google Shape;1365;p30"/>
              <p:cNvSpPr/>
              <p:nvPr/>
            </p:nvSpPr>
            <p:spPr>
              <a:xfrm>
                <a:off x="1418375" y="3039275"/>
                <a:ext cx="123425" cy="123825"/>
              </a:xfrm>
              <a:custGeom>
                <a:rect b="b" l="l" r="r" t="t"/>
                <a:pathLst>
                  <a:path extrusionOk="0" h="4953" w="4937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66" name="Google Shape;1366;p30"/>
            <p:cNvGrpSpPr/>
            <p:nvPr/>
          </p:nvGrpSpPr>
          <p:grpSpPr>
            <a:xfrm rot="-2700000">
              <a:off x="8551447" y="61289"/>
              <a:ext cx="582044" cy="582419"/>
              <a:chOff x="959750" y="3039275"/>
              <a:chExt cx="582050" cy="582425"/>
            </a:xfrm>
          </p:grpSpPr>
          <p:sp>
            <p:nvSpPr>
              <p:cNvPr id="1367" name="Google Shape;1367;p30"/>
              <p:cNvSpPr/>
              <p:nvPr/>
            </p:nvSpPr>
            <p:spPr>
              <a:xfrm>
                <a:off x="959750" y="3498275"/>
                <a:ext cx="123450" cy="123425"/>
              </a:xfrm>
              <a:custGeom>
                <a:rect b="b" l="l" r="r" t="t"/>
                <a:pathLst>
                  <a:path extrusionOk="0" h="4937" w="4938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8" name="Google Shape;1368;p30"/>
              <p:cNvSpPr/>
              <p:nvPr/>
            </p:nvSpPr>
            <p:spPr>
              <a:xfrm>
                <a:off x="1035950" y="3421700"/>
                <a:ext cx="123425" cy="123825"/>
              </a:xfrm>
              <a:custGeom>
                <a:rect b="b" l="l" r="r" t="t"/>
                <a:pathLst>
                  <a:path extrusionOk="0" h="4953" w="4937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9" name="Google Shape;1369;p30"/>
              <p:cNvSpPr/>
              <p:nvPr/>
            </p:nvSpPr>
            <p:spPr>
              <a:xfrm>
                <a:off x="1112500" y="3345525"/>
                <a:ext cx="123825" cy="123450"/>
              </a:xfrm>
              <a:custGeom>
                <a:rect b="b" l="l" r="r" t="t"/>
                <a:pathLst>
                  <a:path extrusionOk="0" h="4938" w="4953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0" name="Google Shape;1370;p30"/>
              <p:cNvSpPr/>
              <p:nvPr/>
            </p:nvSpPr>
            <p:spPr>
              <a:xfrm>
                <a:off x="1188675" y="3268975"/>
                <a:ext cx="123825" cy="123425"/>
              </a:xfrm>
              <a:custGeom>
                <a:rect b="b" l="l" r="r" t="t"/>
                <a:pathLst>
                  <a:path extrusionOk="0" h="4937" w="4953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1" name="Google Shape;1371;p30"/>
              <p:cNvSpPr/>
              <p:nvPr/>
            </p:nvSpPr>
            <p:spPr>
              <a:xfrm>
                <a:off x="1265625" y="3192800"/>
                <a:ext cx="123425" cy="123425"/>
              </a:xfrm>
              <a:custGeom>
                <a:rect b="b" l="l" r="r" t="t"/>
                <a:pathLst>
                  <a:path extrusionOk="0" h="4937" w="4937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2" name="Google Shape;1372;p30"/>
              <p:cNvSpPr/>
              <p:nvPr/>
            </p:nvSpPr>
            <p:spPr>
              <a:xfrm>
                <a:off x="1341800" y="3116225"/>
                <a:ext cx="123450" cy="123450"/>
              </a:xfrm>
              <a:custGeom>
                <a:rect b="b" l="l" r="r" t="t"/>
                <a:pathLst>
                  <a:path extrusionOk="0" h="4938" w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3" name="Google Shape;1373;p30"/>
              <p:cNvSpPr/>
              <p:nvPr/>
            </p:nvSpPr>
            <p:spPr>
              <a:xfrm>
                <a:off x="1418375" y="3039275"/>
                <a:ext cx="123425" cy="123825"/>
              </a:xfrm>
              <a:custGeom>
                <a:rect b="b" l="l" r="r" t="t"/>
                <a:pathLst>
                  <a:path extrusionOk="0" h="4953" w="4937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374" name="Google Shape;1374;p30"/>
          <p:cNvGrpSpPr/>
          <p:nvPr/>
        </p:nvGrpSpPr>
        <p:grpSpPr>
          <a:xfrm rot="2700000">
            <a:off x="8945322" y="2352177"/>
            <a:ext cx="439196" cy="439096"/>
            <a:chOff x="1101075" y="2142375"/>
            <a:chExt cx="439200" cy="439100"/>
          </a:xfrm>
        </p:grpSpPr>
        <p:sp>
          <p:nvSpPr>
            <p:cNvPr id="1375" name="Google Shape;1375;p30"/>
            <p:cNvSpPr/>
            <p:nvPr/>
          </p:nvSpPr>
          <p:spPr>
            <a:xfrm>
              <a:off x="1101075" y="2142375"/>
              <a:ext cx="439200" cy="439100"/>
            </a:xfrm>
            <a:custGeom>
              <a:rect b="b" l="l" r="r" t="t"/>
              <a:pathLst>
                <a:path extrusionOk="0" h="17564" w="17568">
                  <a:moveTo>
                    <a:pt x="8792" y="1291"/>
                  </a:moveTo>
                  <a:cubicBezTo>
                    <a:pt x="10711" y="1291"/>
                    <a:pt x="12631" y="2008"/>
                    <a:pt x="14094" y="3501"/>
                  </a:cubicBezTo>
                  <a:cubicBezTo>
                    <a:pt x="15526" y="4902"/>
                    <a:pt x="16303" y="6807"/>
                    <a:pt x="16303" y="8803"/>
                  </a:cubicBezTo>
                  <a:cubicBezTo>
                    <a:pt x="16303" y="10814"/>
                    <a:pt x="15526" y="12688"/>
                    <a:pt x="14094" y="14120"/>
                  </a:cubicBezTo>
                  <a:cubicBezTo>
                    <a:pt x="12692" y="15552"/>
                    <a:pt x="10788" y="16329"/>
                    <a:pt x="8792" y="16329"/>
                  </a:cubicBezTo>
                  <a:cubicBezTo>
                    <a:pt x="6780" y="16329"/>
                    <a:pt x="4906" y="15552"/>
                    <a:pt x="3474" y="14120"/>
                  </a:cubicBezTo>
                  <a:cubicBezTo>
                    <a:pt x="2042" y="12718"/>
                    <a:pt x="1265" y="10814"/>
                    <a:pt x="1265" y="8803"/>
                  </a:cubicBezTo>
                  <a:cubicBezTo>
                    <a:pt x="1265" y="6807"/>
                    <a:pt x="2042" y="4918"/>
                    <a:pt x="3474" y="3501"/>
                  </a:cubicBezTo>
                  <a:cubicBezTo>
                    <a:pt x="4937" y="2023"/>
                    <a:pt x="6857" y="1291"/>
                    <a:pt x="8792" y="1291"/>
                  </a:cubicBezTo>
                  <a:close/>
                  <a:moveTo>
                    <a:pt x="8784" y="0"/>
                  </a:moveTo>
                  <a:cubicBezTo>
                    <a:pt x="6537" y="0"/>
                    <a:pt x="4289" y="857"/>
                    <a:pt x="2575" y="2571"/>
                  </a:cubicBezTo>
                  <a:cubicBezTo>
                    <a:pt x="915" y="4232"/>
                    <a:pt x="1" y="6441"/>
                    <a:pt x="1" y="8788"/>
                  </a:cubicBezTo>
                  <a:cubicBezTo>
                    <a:pt x="1" y="11134"/>
                    <a:pt x="915" y="13343"/>
                    <a:pt x="2575" y="15004"/>
                  </a:cubicBezTo>
                  <a:cubicBezTo>
                    <a:pt x="4236" y="16649"/>
                    <a:pt x="6445" y="17563"/>
                    <a:pt x="8792" y="17563"/>
                  </a:cubicBezTo>
                  <a:cubicBezTo>
                    <a:pt x="11123" y="17563"/>
                    <a:pt x="13332" y="16649"/>
                    <a:pt x="14993" y="15004"/>
                  </a:cubicBezTo>
                  <a:cubicBezTo>
                    <a:pt x="16653" y="13343"/>
                    <a:pt x="17568" y="11134"/>
                    <a:pt x="17568" y="8788"/>
                  </a:cubicBezTo>
                  <a:cubicBezTo>
                    <a:pt x="17568" y="6441"/>
                    <a:pt x="16653" y="4232"/>
                    <a:pt x="14993" y="2571"/>
                  </a:cubicBezTo>
                  <a:cubicBezTo>
                    <a:pt x="13279" y="857"/>
                    <a:pt x="11031" y="0"/>
                    <a:pt x="8784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30"/>
            <p:cNvSpPr/>
            <p:nvPr/>
          </p:nvSpPr>
          <p:spPr>
            <a:xfrm>
              <a:off x="1189450" y="2242350"/>
              <a:ext cx="262850" cy="239700"/>
            </a:xfrm>
            <a:custGeom>
              <a:rect b="b" l="l" r="r" t="t"/>
              <a:pathLst>
                <a:path extrusionOk="0" h="9588" w="10514">
                  <a:moveTo>
                    <a:pt x="5257" y="1269"/>
                  </a:moveTo>
                  <a:cubicBezTo>
                    <a:pt x="6171" y="1269"/>
                    <a:pt x="7054" y="1604"/>
                    <a:pt x="7771" y="2290"/>
                  </a:cubicBezTo>
                  <a:cubicBezTo>
                    <a:pt x="9127" y="3692"/>
                    <a:pt x="9127" y="5931"/>
                    <a:pt x="7771" y="7302"/>
                  </a:cubicBezTo>
                  <a:cubicBezTo>
                    <a:pt x="7070" y="7988"/>
                    <a:pt x="6159" y="8331"/>
                    <a:pt x="5253" y="8331"/>
                  </a:cubicBezTo>
                  <a:cubicBezTo>
                    <a:pt x="4346" y="8331"/>
                    <a:pt x="3444" y="7988"/>
                    <a:pt x="2758" y="7302"/>
                  </a:cubicBezTo>
                  <a:cubicBezTo>
                    <a:pt x="1387" y="5916"/>
                    <a:pt x="1387" y="3661"/>
                    <a:pt x="2758" y="2290"/>
                  </a:cubicBezTo>
                  <a:cubicBezTo>
                    <a:pt x="3444" y="1604"/>
                    <a:pt x="4342" y="1269"/>
                    <a:pt x="5257" y="1269"/>
                  </a:cubicBezTo>
                  <a:close/>
                  <a:moveTo>
                    <a:pt x="5255" y="1"/>
                  </a:moveTo>
                  <a:cubicBezTo>
                    <a:pt x="4026" y="1"/>
                    <a:pt x="2796" y="469"/>
                    <a:pt x="1859" y="1406"/>
                  </a:cubicBezTo>
                  <a:cubicBezTo>
                    <a:pt x="0" y="3265"/>
                    <a:pt x="0" y="6312"/>
                    <a:pt x="1859" y="8186"/>
                  </a:cubicBezTo>
                  <a:cubicBezTo>
                    <a:pt x="2788" y="9116"/>
                    <a:pt x="4038" y="9588"/>
                    <a:pt x="5257" y="9588"/>
                  </a:cubicBezTo>
                  <a:cubicBezTo>
                    <a:pt x="6491" y="9588"/>
                    <a:pt x="7710" y="9131"/>
                    <a:pt x="8639" y="8186"/>
                  </a:cubicBezTo>
                  <a:cubicBezTo>
                    <a:pt x="10513" y="6312"/>
                    <a:pt x="10513" y="3265"/>
                    <a:pt x="8639" y="1406"/>
                  </a:cubicBezTo>
                  <a:cubicBezTo>
                    <a:pt x="7710" y="469"/>
                    <a:pt x="6483" y="1"/>
                    <a:pt x="5255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2" name="Google Shape;142;p4"/>
          <p:cNvSpPr txBox="1"/>
          <p:nvPr>
            <p:ph idx="1" type="body"/>
          </p:nvPr>
        </p:nvSpPr>
        <p:spPr>
          <a:xfrm>
            <a:off x="720000" y="1139551"/>
            <a:ext cx="7704000" cy="4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191919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  <p:grpSp>
        <p:nvGrpSpPr>
          <p:cNvPr id="143" name="Google Shape;143;p4"/>
          <p:cNvGrpSpPr/>
          <p:nvPr/>
        </p:nvGrpSpPr>
        <p:grpSpPr>
          <a:xfrm>
            <a:off x="7365150" y="-1147799"/>
            <a:ext cx="3733124" cy="6537004"/>
            <a:chOff x="7212750" y="-1147799"/>
            <a:chExt cx="3733124" cy="6537004"/>
          </a:xfrm>
        </p:grpSpPr>
        <p:pic>
          <p:nvPicPr>
            <p:cNvPr id="144" name="Google Shape;144;p4"/>
            <p:cNvPicPr preferRelativeResize="0"/>
            <p:nvPr/>
          </p:nvPicPr>
          <p:blipFill rotWithShape="1">
            <a:blip r:embed="rId2">
              <a:alphaModFix/>
            </a:blip>
            <a:srcRect b="26177" l="16960" r="7121" t="24718"/>
            <a:stretch/>
          </p:blipFill>
          <p:spPr>
            <a:xfrm>
              <a:off x="7212750" y="-1147799"/>
              <a:ext cx="3733124" cy="28492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5" name="Google Shape;145;p4"/>
            <p:cNvGrpSpPr/>
            <p:nvPr/>
          </p:nvGrpSpPr>
          <p:grpSpPr>
            <a:xfrm>
              <a:off x="7392021" y="539499"/>
              <a:ext cx="1518472" cy="3030657"/>
              <a:chOff x="7785196" y="342199"/>
              <a:chExt cx="1518472" cy="3030657"/>
            </a:xfrm>
          </p:grpSpPr>
          <p:sp>
            <p:nvSpPr>
              <p:cNvPr id="146" name="Google Shape;146;p4"/>
              <p:cNvSpPr/>
              <p:nvPr/>
            </p:nvSpPr>
            <p:spPr>
              <a:xfrm rot="10800000">
                <a:off x="7882621" y="539499"/>
                <a:ext cx="1421047" cy="2833357"/>
              </a:xfrm>
              <a:custGeom>
                <a:rect b="b" l="l" r="r" t="t"/>
                <a:pathLst>
                  <a:path extrusionOk="0" h="69081" w="34647">
                    <a:moveTo>
                      <a:pt x="34434" y="1"/>
                    </a:moveTo>
                    <a:lnTo>
                      <a:pt x="25429" y="8990"/>
                    </a:lnTo>
                    <a:lnTo>
                      <a:pt x="25383" y="9051"/>
                    </a:lnTo>
                    <a:lnTo>
                      <a:pt x="25383" y="32651"/>
                    </a:lnTo>
                    <a:lnTo>
                      <a:pt x="15130" y="42920"/>
                    </a:lnTo>
                    <a:lnTo>
                      <a:pt x="15084" y="42951"/>
                    </a:lnTo>
                    <a:lnTo>
                      <a:pt x="15084" y="60472"/>
                    </a:lnTo>
                    <a:lnTo>
                      <a:pt x="9614" y="65957"/>
                    </a:lnTo>
                    <a:lnTo>
                      <a:pt x="0" y="65957"/>
                    </a:lnTo>
                    <a:lnTo>
                      <a:pt x="0" y="69080"/>
                    </a:lnTo>
                    <a:lnTo>
                      <a:pt x="320" y="69080"/>
                    </a:lnTo>
                    <a:lnTo>
                      <a:pt x="320" y="66262"/>
                    </a:lnTo>
                    <a:lnTo>
                      <a:pt x="9751" y="66262"/>
                    </a:lnTo>
                    <a:lnTo>
                      <a:pt x="15389" y="60609"/>
                    </a:lnTo>
                    <a:lnTo>
                      <a:pt x="15389" y="43088"/>
                    </a:lnTo>
                    <a:lnTo>
                      <a:pt x="25658" y="32819"/>
                    </a:lnTo>
                    <a:lnTo>
                      <a:pt x="25688" y="32788"/>
                    </a:lnTo>
                    <a:lnTo>
                      <a:pt x="25688" y="9188"/>
                    </a:lnTo>
                    <a:lnTo>
                      <a:pt x="34647" y="214"/>
                    </a:lnTo>
                    <a:lnTo>
                      <a:pt x="344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 rot="10800000">
                <a:off x="7785196" y="342199"/>
                <a:ext cx="1421047" cy="2833357"/>
              </a:xfrm>
              <a:custGeom>
                <a:rect b="b" l="l" r="r" t="t"/>
                <a:pathLst>
                  <a:path extrusionOk="0" h="69081" w="34647">
                    <a:moveTo>
                      <a:pt x="34434" y="1"/>
                    </a:moveTo>
                    <a:lnTo>
                      <a:pt x="25429" y="8990"/>
                    </a:lnTo>
                    <a:lnTo>
                      <a:pt x="25383" y="9051"/>
                    </a:lnTo>
                    <a:lnTo>
                      <a:pt x="25383" y="32651"/>
                    </a:lnTo>
                    <a:lnTo>
                      <a:pt x="15130" y="42920"/>
                    </a:lnTo>
                    <a:lnTo>
                      <a:pt x="15084" y="42951"/>
                    </a:lnTo>
                    <a:lnTo>
                      <a:pt x="15084" y="60472"/>
                    </a:lnTo>
                    <a:lnTo>
                      <a:pt x="9614" y="65957"/>
                    </a:lnTo>
                    <a:lnTo>
                      <a:pt x="0" y="65957"/>
                    </a:lnTo>
                    <a:lnTo>
                      <a:pt x="0" y="69080"/>
                    </a:lnTo>
                    <a:lnTo>
                      <a:pt x="320" y="69080"/>
                    </a:lnTo>
                    <a:lnTo>
                      <a:pt x="320" y="66262"/>
                    </a:lnTo>
                    <a:lnTo>
                      <a:pt x="9751" y="66262"/>
                    </a:lnTo>
                    <a:lnTo>
                      <a:pt x="15389" y="60609"/>
                    </a:lnTo>
                    <a:lnTo>
                      <a:pt x="15389" y="43088"/>
                    </a:lnTo>
                    <a:lnTo>
                      <a:pt x="25658" y="32819"/>
                    </a:lnTo>
                    <a:lnTo>
                      <a:pt x="25688" y="32788"/>
                    </a:lnTo>
                    <a:lnTo>
                      <a:pt x="25688" y="9188"/>
                    </a:lnTo>
                    <a:lnTo>
                      <a:pt x="34647" y="214"/>
                    </a:lnTo>
                    <a:lnTo>
                      <a:pt x="344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8" name="Google Shape;148;p4"/>
            <p:cNvSpPr/>
            <p:nvPr/>
          </p:nvSpPr>
          <p:spPr>
            <a:xfrm rot="5400000">
              <a:off x="8098189" y="-877180"/>
              <a:ext cx="1421047" cy="2833357"/>
            </a:xfrm>
            <a:custGeom>
              <a:rect b="b" l="l" r="r" t="t"/>
              <a:pathLst>
                <a:path extrusionOk="0" h="69081" w="34647">
                  <a:moveTo>
                    <a:pt x="34434" y="1"/>
                  </a:moveTo>
                  <a:lnTo>
                    <a:pt x="25429" y="8990"/>
                  </a:lnTo>
                  <a:lnTo>
                    <a:pt x="25383" y="9051"/>
                  </a:lnTo>
                  <a:lnTo>
                    <a:pt x="25383" y="32651"/>
                  </a:lnTo>
                  <a:lnTo>
                    <a:pt x="15130" y="42920"/>
                  </a:lnTo>
                  <a:lnTo>
                    <a:pt x="15084" y="42951"/>
                  </a:lnTo>
                  <a:lnTo>
                    <a:pt x="15084" y="60472"/>
                  </a:lnTo>
                  <a:lnTo>
                    <a:pt x="9614" y="65957"/>
                  </a:lnTo>
                  <a:lnTo>
                    <a:pt x="0" y="65957"/>
                  </a:lnTo>
                  <a:lnTo>
                    <a:pt x="0" y="69080"/>
                  </a:lnTo>
                  <a:lnTo>
                    <a:pt x="320" y="69080"/>
                  </a:lnTo>
                  <a:lnTo>
                    <a:pt x="320" y="66262"/>
                  </a:lnTo>
                  <a:lnTo>
                    <a:pt x="9751" y="66262"/>
                  </a:lnTo>
                  <a:lnTo>
                    <a:pt x="15389" y="60609"/>
                  </a:lnTo>
                  <a:lnTo>
                    <a:pt x="15389" y="43088"/>
                  </a:lnTo>
                  <a:lnTo>
                    <a:pt x="25658" y="32819"/>
                  </a:lnTo>
                  <a:lnTo>
                    <a:pt x="25688" y="32788"/>
                  </a:lnTo>
                  <a:lnTo>
                    <a:pt x="25688" y="9188"/>
                  </a:lnTo>
                  <a:lnTo>
                    <a:pt x="34647" y="214"/>
                  </a:lnTo>
                  <a:lnTo>
                    <a:pt x="34434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9" name="Google Shape;149;p4"/>
            <p:cNvGrpSpPr/>
            <p:nvPr/>
          </p:nvGrpSpPr>
          <p:grpSpPr>
            <a:xfrm>
              <a:off x="7740801" y="270000"/>
              <a:ext cx="3153315" cy="5119205"/>
              <a:chOff x="7740801" y="270000"/>
              <a:chExt cx="3153315" cy="5119205"/>
            </a:xfrm>
          </p:grpSpPr>
          <p:sp>
            <p:nvSpPr>
              <p:cNvPr id="150" name="Google Shape;150;p4"/>
              <p:cNvSpPr/>
              <p:nvPr/>
            </p:nvSpPr>
            <p:spPr>
              <a:xfrm>
                <a:off x="7740801" y="270000"/>
                <a:ext cx="3153315" cy="5119205"/>
              </a:xfrm>
              <a:custGeom>
                <a:rect b="b" l="l" r="r" t="t"/>
                <a:pathLst>
                  <a:path extrusionOk="0" h="124813" w="76882">
                    <a:moveTo>
                      <a:pt x="76668" y="0"/>
                    </a:moveTo>
                    <a:lnTo>
                      <a:pt x="63260" y="13408"/>
                    </a:lnTo>
                    <a:cubicBezTo>
                      <a:pt x="62879" y="13789"/>
                      <a:pt x="62879" y="14398"/>
                      <a:pt x="63260" y="14779"/>
                    </a:cubicBezTo>
                    <a:lnTo>
                      <a:pt x="69857" y="21376"/>
                    </a:lnTo>
                    <a:cubicBezTo>
                      <a:pt x="70116" y="21620"/>
                      <a:pt x="70116" y="22046"/>
                      <a:pt x="69857" y="22305"/>
                    </a:cubicBezTo>
                    <a:lnTo>
                      <a:pt x="46546" y="45616"/>
                    </a:lnTo>
                    <a:cubicBezTo>
                      <a:pt x="46417" y="45738"/>
                      <a:pt x="46245" y="45799"/>
                      <a:pt x="46074" y="45799"/>
                    </a:cubicBezTo>
                    <a:cubicBezTo>
                      <a:pt x="45903" y="45799"/>
                      <a:pt x="45731" y="45738"/>
                      <a:pt x="45602" y="45616"/>
                    </a:cubicBezTo>
                    <a:lnTo>
                      <a:pt x="39020" y="39019"/>
                    </a:lnTo>
                    <a:cubicBezTo>
                      <a:pt x="38822" y="38836"/>
                      <a:pt x="38593" y="38745"/>
                      <a:pt x="38334" y="38745"/>
                    </a:cubicBezTo>
                    <a:cubicBezTo>
                      <a:pt x="38060" y="38745"/>
                      <a:pt x="37831" y="38836"/>
                      <a:pt x="37649" y="39019"/>
                    </a:cubicBezTo>
                    <a:lnTo>
                      <a:pt x="23357" y="53311"/>
                    </a:lnTo>
                    <a:cubicBezTo>
                      <a:pt x="22976" y="53691"/>
                      <a:pt x="22976" y="54301"/>
                      <a:pt x="23357" y="54682"/>
                    </a:cubicBezTo>
                    <a:lnTo>
                      <a:pt x="40833" y="72142"/>
                    </a:lnTo>
                    <a:cubicBezTo>
                      <a:pt x="40939" y="72279"/>
                      <a:pt x="41016" y="72432"/>
                      <a:pt x="41016" y="72614"/>
                    </a:cubicBezTo>
                    <a:cubicBezTo>
                      <a:pt x="41016" y="72812"/>
                      <a:pt x="40955" y="72965"/>
                      <a:pt x="40833" y="73102"/>
                    </a:cubicBezTo>
                    <a:lnTo>
                      <a:pt x="27090" y="86830"/>
                    </a:lnTo>
                    <a:cubicBezTo>
                      <a:pt x="26907" y="87028"/>
                      <a:pt x="26816" y="87256"/>
                      <a:pt x="26816" y="87515"/>
                    </a:cubicBezTo>
                    <a:lnTo>
                      <a:pt x="26816" y="96276"/>
                    </a:lnTo>
                    <a:cubicBezTo>
                      <a:pt x="26816" y="96459"/>
                      <a:pt x="26755" y="96611"/>
                      <a:pt x="26618" y="96748"/>
                    </a:cubicBezTo>
                    <a:lnTo>
                      <a:pt x="13225" y="110140"/>
                    </a:lnTo>
                    <a:cubicBezTo>
                      <a:pt x="13103" y="110270"/>
                      <a:pt x="12940" y="110335"/>
                      <a:pt x="12772" y="110335"/>
                    </a:cubicBezTo>
                    <a:cubicBezTo>
                      <a:pt x="12604" y="110335"/>
                      <a:pt x="12433" y="110270"/>
                      <a:pt x="12296" y="110140"/>
                    </a:cubicBezTo>
                    <a:lnTo>
                      <a:pt x="7618" y="105448"/>
                    </a:lnTo>
                    <a:cubicBezTo>
                      <a:pt x="7428" y="105257"/>
                      <a:pt x="7180" y="105162"/>
                      <a:pt x="6933" y="105162"/>
                    </a:cubicBezTo>
                    <a:cubicBezTo>
                      <a:pt x="6685" y="105162"/>
                      <a:pt x="6438" y="105257"/>
                      <a:pt x="6247" y="105448"/>
                    </a:cubicBezTo>
                    <a:lnTo>
                      <a:pt x="381" y="111314"/>
                    </a:lnTo>
                    <a:cubicBezTo>
                      <a:pt x="1" y="111695"/>
                      <a:pt x="1" y="112304"/>
                      <a:pt x="381" y="112685"/>
                    </a:cubicBezTo>
                    <a:lnTo>
                      <a:pt x="5059" y="117378"/>
                    </a:lnTo>
                    <a:cubicBezTo>
                      <a:pt x="5181" y="117515"/>
                      <a:pt x="5257" y="117667"/>
                      <a:pt x="5257" y="117850"/>
                    </a:cubicBezTo>
                    <a:cubicBezTo>
                      <a:pt x="5257" y="118048"/>
                      <a:pt x="5196" y="118200"/>
                      <a:pt x="5059" y="118322"/>
                    </a:cubicBezTo>
                    <a:lnTo>
                      <a:pt x="3231" y="120150"/>
                    </a:lnTo>
                    <a:cubicBezTo>
                      <a:pt x="2850" y="120531"/>
                      <a:pt x="2850" y="121141"/>
                      <a:pt x="3231" y="121522"/>
                    </a:cubicBezTo>
                    <a:lnTo>
                      <a:pt x="5059" y="123365"/>
                    </a:lnTo>
                    <a:cubicBezTo>
                      <a:pt x="5333" y="123609"/>
                      <a:pt x="5333" y="124020"/>
                      <a:pt x="5059" y="124295"/>
                    </a:cubicBezTo>
                    <a:cubicBezTo>
                      <a:pt x="4914" y="124432"/>
                      <a:pt x="4754" y="124489"/>
                      <a:pt x="4602" y="124489"/>
                    </a:cubicBezTo>
                    <a:cubicBezTo>
                      <a:pt x="4449" y="124489"/>
                      <a:pt x="4305" y="124432"/>
                      <a:pt x="4190" y="124340"/>
                    </a:cubicBezTo>
                    <a:cubicBezTo>
                      <a:pt x="3962" y="124173"/>
                      <a:pt x="3825" y="123838"/>
                      <a:pt x="4038" y="123487"/>
                    </a:cubicBezTo>
                    <a:lnTo>
                      <a:pt x="3764" y="123335"/>
                    </a:lnTo>
                    <a:lnTo>
                      <a:pt x="3764" y="123335"/>
                    </a:lnTo>
                    <a:cubicBezTo>
                      <a:pt x="3459" y="123838"/>
                      <a:pt x="3672" y="124356"/>
                      <a:pt x="3992" y="124599"/>
                    </a:cubicBezTo>
                    <a:cubicBezTo>
                      <a:pt x="4175" y="124736"/>
                      <a:pt x="4373" y="124813"/>
                      <a:pt x="4602" y="124813"/>
                    </a:cubicBezTo>
                    <a:cubicBezTo>
                      <a:pt x="4830" y="124813"/>
                      <a:pt x="5059" y="124736"/>
                      <a:pt x="5272" y="124477"/>
                    </a:cubicBezTo>
                    <a:cubicBezTo>
                      <a:pt x="5455" y="124295"/>
                      <a:pt x="5562" y="124066"/>
                      <a:pt x="5562" y="123792"/>
                    </a:cubicBezTo>
                    <a:cubicBezTo>
                      <a:pt x="5562" y="123533"/>
                      <a:pt x="5455" y="123304"/>
                      <a:pt x="5272" y="123106"/>
                    </a:cubicBezTo>
                    <a:lnTo>
                      <a:pt x="3444" y="121278"/>
                    </a:lnTo>
                    <a:cubicBezTo>
                      <a:pt x="3170" y="121034"/>
                      <a:pt x="3170" y="120623"/>
                      <a:pt x="3444" y="120349"/>
                    </a:cubicBezTo>
                    <a:lnTo>
                      <a:pt x="5272" y="118520"/>
                    </a:lnTo>
                    <a:cubicBezTo>
                      <a:pt x="5455" y="118337"/>
                      <a:pt x="5562" y="118094"/>
                      <a:pt x="5562" y="117835"/>
                    </a:cubicBezTo>
                    <a:cubicBezTo>
                      <a:pt x="5562" y="117576"/>
                      <a:pt x="5455" y="117332"/>
                      <a:pt x="5272" y="117149"/>
                    </a:cubicBezTo>
                    <a:lnTo>
                      <a:pt x="579" y="112456"/>
                    </a:lnTo>
                    <a:cubicBezTo>
                      <a:pt x="320" y="112213"/>
                      <a:pt x="320" y="111801"/>
                      <a:pt x="579" y="111527"/>
                    </a:cubicBezTo>
                    <a:lnTo>
                      <a:pt x="6445" y="105661"/>
                    </a:lnTo>
                    <a:cubicBezTo>
                      <a:pt x="6575" y="105532"/>
                      <a:pt x="6742" y="105467"/>
                      <a:pt x="6912" y="105467"/>
                    </a:cubicBezTo>
                    <a:cubicBezTo>
                      <a:pt x="7081" y="105467"/>
                      <a:pt x="7253" y="105532"/>
                      <a:pt x="7390" y="105661"/>
                    </a:cubicBezTo>
                    <a:lnTo>
                      <a:pt x="12067" y="110354"/>
                    </a:lnTo>
                    <a:cubicBezTo>
                      <a:pt x="12265" y="110537"/>
                      <a:pt x="12494" y="110643"/>
                      <a:pt x="12753" y="110643"/>
                    </a:cubicBezTo>
                    <a:cubicBezTo>
                      <a:pt x="13027" y="110643"/>
                      <a:pt x="13256" y="110537"/>
                      <a:pt x="13439" y="110354"/>
                    </a:cubicBezTo>
                    <a:lnTo>
                      <a:pt x="26831" y="96961"/>
                    </a:lnTo>
                    <a:cubicBezTo>
                      <a:pt x="27014" y="96779"/>
                      <a:pt x="27120" y="96550"/>
                      <a:pt x="27120" y="96276"/>
                    </a:cubicBezTo>
                    <a:lnTo>
                      <a:pt x="27120" y="87469"/>
                    </a:lnTo>
                    <a:cubicBezTo>
                      <a:pt x="27120" y="87287"/>
                      <a:pt x="27166" y="87134"/>
                      <a:pt x="27303" y="86997"/>
                    </a:cubicBezTo>
                    <a:lnTo>
                      <a:pt x="41031" y="73270"/>
                    </a:lnTo>
                    <a:cubicBezTo>
                      <a:pt x="41412" y="72889"/>
                      <a:pt x="41412" y="72279"/>
                      <a:pt x="41031" y="71898"/>
                    </a:cubicBezTo>
                    <a:lnTo>
                      <a:pt x="23571" y="54438"/>
                    </a:lnTo>
                    <a:cubicBezTo>
                      <a:pt x="23312" y="54194"/>
                      <a:pt x="23312" y="53768"/>
                      <a:pt x="23571" y="53509"/>
                    </a:cubicBezTo>
                    <a:lnTo>
                      <a:pt x="37862" y="39217"/>
                    </a:lnTo>
                    <a:cubicBezTo>
                      <a:pt x="37984" y="39095"/>
                      <a:pt x="38155" y="39035"/>
                      <a:pt x="38327" y="39035"/>
                    </a:cubicBezTo>
                    <a:cubicBezTo>
                      <a:pt x="38498" y="39035"/>
                      <a:pt x="38669" y="39095"/>
                      <a:pt x="38791" y="39217"/>
                    </a:cubicBezTo>
                    <a:lnTo>
                      <a:pt x="45373" y="45830"/>
                    </a:lnTo>
                    <a:cubicBezTo>
                      <a:pt x="45571" y="46013"/>
                      <a:pt x="45800" y="46119"/>
                      <a:pt x="46059" y="46119"/>
                    </a:cubicBezTo>
                    <a:cubicBezTo>
                      <a:pt x="46333" y="46119"/>
                      <a:pt x="46562" y="46013"/>
                      <a:pt x="46744" y="45830"/>
                    </a:cubicBezTo>
                    <a:lnTo>
                      <a:pt x="70055" y="22519"/>
                    </a:lnTo>
                    <a:cubicBezTo>
                      <a:pt x="70436" y="22138"/>
                      <a:pt x="70436" y="21528"/>
                      <a:pt x="70055" y="21148"/>
                    </a:cubicBezTo>
                    <a:lnTo>
                      <a:pt x="63473" y="14550"/>
                    </a:lnTo>
                    <a:cubicBezTo>
                      <a:pt x="63199" y="14307"/>
                      <a:pt x="63199" y="13895"/>
                      <a:pt x="63473" y="13621"/>
                    </a:cubicBezTo>
                    <a:lnTo>
                      <a:pt x="76881" y="213"/>
                    </a:lnTo>
                    <a:lnTo>
                      <a:pt x="76668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51" name="Google Shape;151;p4"/>
              <p:cNvGrpSpPr/>
              <p:nvPr/>
            </p:nvGrpSpPr>
            <p:grpSpPr>
              <a:xfrm>
                <a:off x="8192886" y="4736397"/>
                <a:ext cx="134004" cy="134004"/>
                <a:chOff x="8356813" y="1074288"/>
                <a:chExt cx="351900" cy="351900"/>
              </a:xfrm>
            </p:grpSpPr>
            <p:sp>
              <p:nvSpPr>
                <p:cNvPr id="152" name="Google Shape;152;p4"/>
                <p:cNvSpPr/>
                <p:nvPr/>
              </p:nvSpPr>
              <p:spPr>
                <a:xfrm>
                  <a:off x="8356813" y="1074288"/>
                  <a:ext cx="351900" cy="3519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" name="Google Shape;153;p4"/>
                <p:cNvSpPr/>
                <p:nvPr/>
              </p:nvSpPr>
              <p:spPr>
                <a:xfrm>
                  <a:off x="8406497" y="1123972"/>
                  <a:ext cx="252600" cy="252600"/>
                </a:xfrm>
                <a:prstGeom prst="ellipse">
                  <a:avLst/>
                </a:pr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b="50%" l="50%" r="50%" t="50%"/>
                  </a:path>
                  <a:tileRect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54" name="Google Shape;154;p4"/>
              <p:cNvGrpSpPr/>
              <p:nvPr/>
            </p:nvGrpSpPr>
            <p:grpSpPr>
              <a:xfrm>
                <a:off x="8788211" y="3794722"/>
                <a:ext cx="134004" cy="134004"/>
                <a:chOff x="8356813" y="1074288"/>
                <a:chExt cx="351900" cy="351900"/>
              </a:xfrm>
            </p:grpSpPr>
            <p:sp>
              <p:nvSpPr>
                <p:cNvPr id="155" name="Google Shape;155;p4"/>
                <p:cNvSpPr/>
                <p:nvPr/>
              </p:nvSpPr>
              <p:spPr>
                <a:xfrm>
                  <a:off x="8356813" y="1074288"/>
                  <a:ext cx="351900" cy="3519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" name="Google Shape;156;p4"/>
                <p:cNvSpPr/>
                <p:nvPr/>
              </p:nvSpPr>
              <p:spPr>
                <a:xfrm>
                  <a:off x="8406497" y="1123972"/>
                  <a:ext cx="252600" cy="252600"/>
                </a:xfrm>
                <a:prstGeom prst="ellipse">
                  <a:avLst/>
                </a:pr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b="50%" l="50%" r="50%" t="50%"/>
                  </a:path>
                  <a:tileRect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57" name="Google Shape;157;p4"/>
              <p:cNvGrpSpPr/>
              <p:nvPr/>
            </p:nvGrpSpPr>
            <p:grpSpPr>
              <a:xfrm>
                <a:off x="8654186" y="2424672"/>
                <a:ext cx="134004" cy="134004"/>
                <a:chOff x="8356813" y="1074288"/>
                <a:chExt cx="351900" cy="351900"/>
              </a:xfrm>
            </p:grpSpPr>
            <p:sp>
              <p:nvSpPr>
                <p:cNvPr id="158" name="Google Shape;158;p4"/>
                <p:cNvSpPr/>
                <p:nvPr/>
              </p:nvSpPr>
              <p:spPr>
                <a:xfrm>
                  <a:off x="8356813" y="1074288"/>
                  <a:ext cx="351900" cy="3519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9" name="Google Shape;159;p4"/>
                <p:cNvSpPr/>
                <p:nvPr/>
              </p:nvSpPr>
              <p:spPr>
                <a:xfrm>
                  <a:off x="8406497" y="1123972"/>
                  <a:ext cx="252600" cy="252600"/>
                </a:xfrm>
                <a:prstGeom prst="ellipse">
                  <a:avLst/>
                </a:pr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b="50%" l="50%" r="50%" t="50%"/>
                  </a:path>
                  <a:tileRect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grpSp>
        <p:nvGrpSpPr>
          <p:cNvPr id="160" name="Google Shape;160;p4"/>
          <p:cNvGrpSpPr/>
          <p:nvPr/>
        </p:nvGrpSpPr>
        <p:grpSpPr>
          <a:xfrm rot="-2529045">
            <a:off x="105741" y="3680210"/>
            <a:ext cx="591691" cy="2260270"/>
            <a:chOff x="-132364" y="1829399"/>
            <a:chExt cx="591677" cy="2260214"/>
          </a:xfrm>
        </p:grpSpPr>
        <p:sp>
          <p:nvSpPr>
            <p:cNvPr id="161" name="Google Shape;161;p4"/>
            <p:cNvSpPr/>
            <p:nvPr/>
          </p:nvSpPr>
          <p:spPr>
            <a:xfrm rot="10800000">
              <a:off x="62461" y="1829399"/>
              <a:ext cx="396852" cy="2260214"/>
            </a:xfrm>
            <a:custGeom>
              <a:rect b="b" l="l" r="r" t="t"/>
              <a:pathLst>
                <a:path extrusionOk="0" h="48146" w="14079">
                  <a:moveTo>
                    <a:pt x="13866" y="0"/>
                  </a:moveTo>
                  <a:lnTo>
                    <a:pt x="5867" y="7999"/>
                  </a:lnTo>
                  <a:lnTo>
                    <a:pt x="5836" y="8045"/>
                  </a:lnTo>
                  <a:lnTo>
                    <a:pt x="5836" y="31737"/>
                  </a:lnTo>
                  <a:lnTo>
                    <a:pt x="1" y="37541"/>
                  </a:lnTo>
                  <a:lnTo>
                    <a:pt x="1" y="48146"/>
                  </a:lnTo>
                  <a:lnTo>
                    <a:pt x="306" y="48146"/>
                  </a:lnTo>
                  <a:lnTo>
                    <a:pt x="306" y="37679"/>
                  </a:lnTo>
                  <a:lnTo>
                    <a:pt x="6141" y="31874"/>
                  </a:lnTo>
                  <a:lnTo>
                    <a:pt x="6141" y="8167"/>
                  </a:lnTo>
                  <a:lnTo>
                    <a:pt x="14079" y="229"/>
                  </a:lnTo>
                  <a:lnTo>
                    <a:pt x="13866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 rot="10800000">
              <a:off x="-132364" y="1829399"/>
              <a:ext cx="396852" cy="2260214"/>
            </a:xfrm>
            <a:custGeom>
              <a:rect b="b" l="l" r="r" t="t"/>
              <a:pathLst>
                <a:path extrusionOk="0" h="48146" w="14079">
                  <a:moveTo>
                    <a:pt x="13866" y="0"/>
                  </a:moveTo>
                  <a:lnTo>
                    <a:pt x="5867" y="7999"/>
                  </a:lnTo>
                  <a:lnTo>
                    <a:pt x="5836" y="8045"/>
                  </a:lnTo>
                  <a:lnTo>
                    <a:pt x="5836" y="31737"/>
                  </a:lnTo>
                  <a:lnTo>
                    <a:pt x="1" y="37541"/>
                  </a:lnTo>
                  <a:lnTo>
                    <a:pt x="1" y="48146"/>
                  </a:lnTo>
                  <a:lnTo>
                    <a:pt x="306" y="48146"/>
                  </a:lnTo>
                  <a:lnTo>
                    <a:pt x="306" y="37679"/>
                  </a:lnTo>
                  <a:lnTo>
                    <a:pt x="6141" y="31874"/>
                  </a:lnTo>
                  <a:lnTo>
                    <a:pt x="6141" y="8167"/>
                  </a:lnTo>
                  <a:lnTo>
                    <a:pt x="14079" y="229"/>
                  </a:lnTo>
                  <a:lnTo>
                    <a:pt x="13866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" name="Google Shape;163;p4"/>
          <p:cNvGrpSpPr/>
          <p:nvPr/>
        </p:nvGrpSpPr>
        <p:grpSpPr>
          <a:xfrm>
            <a:off x="-520148" y="-573164"/>
            <a:ext cx="1502291" cy="2806842"/>
            <a:chOff x="-367748" y="-573164"/>
            <a:chExt cx="1502291" cy="2806842"/>
          </a:xfrm>
        </p:grpSpPr>
        <p:grpSp>
          <p:nvGrpSpPr>
            <p:cNvPr id="164" name="Google Shape;164;p4"/>
            <p:cNvGrpSpPr/>
            <p:nvPr/>
          </p:nvGrpSpPr>
          <p:grpSpPr>
            <a:xfrm rot="10800000">
              <a:off x="-191449" y="1507557"/>
              <a:ext cx="904666" cy="726121"/>
              <a:chOff x="7945225" y="4302000"/>
              <a:chExt cx="904666" cy="726121"/>
            </a:xfrm>
          </p:grpSpPr>
          <p:sp>
            <p:nvSpPr>
              <p:cNvPr id="165" name="Google Shape;165;p4"/>
              <p:cNvSpPr/>
              <p:nvPr/>
            </p:nvSpPr>
            <p:spPr>
              <a:xfrm>
                <a:off x="8176775" y="4445200"/>
                <a:ext cx="673116" cy="582921"/>
              </a:xfrm>
              <a:custGeom>
                <a:rect b="b" l="l" r="r" t="t"/>
                <a:pathLst>
                  <a:path extrusionOk="0" h="44413" w="51285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4"/>
              <p:cNvSpPr/>
              <p:nvPr/>
            </p:nvSpPr>
            <p:spPr>
              <a:xfrm>
                <a:off x="8164350" y="4302000"/>
                <a:ext cx="480925" cy="416483"/>
              </a:xfrm>
              <a:custGeom>
                <a:rect b="b" l="l" r="r" t="t"/>
                <a:pathLst>
                  <a:path extrusionOk="0" h="44413" w="51285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>
                <a:off x="7945225" y="4445200"/>
                <a:ext cx="480925" cy="416483"/>
              </a:xfrm>
              <a:custGeom>
                <a:rect b="b" l="l" r="r" t="t"/>
                <a:pathLst>
                  <a:path extrusionOk="0" h="44413" w="51285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8" name="Google Shape;168;p4"/>
            <p:cNvSpPr/>
            <p:nvPr/>
          </p:nvSpPr>
          <p:spPr>
            <a:xfrm>
              <a:off x="152767" y="-572549"/>
              <a:ext cx="981776" cy="2307791"/>
            </a:xfrm>
            <a:custGeom>
              <a:rect b="b" l="l" r="r" t="t"/>
              <a:pathLst>
                <a:path extrusionOk="0" h="56267" w="23937">
                  <a:moveTo>
                    <a:pt x="12997" y="1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64"/>
                    <a:pt x="23632" y="11321"/>
                    <a:pt x="23632" y="11808"/>
                  </a:cubicBezTo>
                  <a:cubicBezTo>
                    <a:pt x="23632" y="12311"/>
                    <a:pt x="23434" y="12768"/>
                    <a:pt x="23098" y="13104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5"/>
                  </a:lnTo>
                  <a:cubicBezTo>
                    <a:pt x="16547" y="11489"/>
                    <a:pt x="16029" y="11260"/>
                    <a:pt x="15435" y="11260"/>
                  </a:cubicBezTo>
                  <a:cubicBezTo>
                    <a:pt x="14841" y="11260"/>
                    <a:pt x="14307" y="11489"/>
                    <a:pt x="13911" y="11885"/>
                  </a:cubicBezTo>
                  <a:lnTo>
                    <a:pt x="12525" y="13271"/>
                  </a:lnTo>
                  <a:cubicBezTo>
                    <a:pt x="12129" y="13698"/>
                    <a:pt x="11900" y="14231"/>
                    <a:pt x="11900" y="14795"/>
                  </a:cubicBezTo>
                  <a:cubicBezTo>
                    <a:pt x="11900" y="15374"/>
                    <a:pt x="12129" y="15922"/>
                    <a:pt x="12525" y="16318"/>
                  </a:cubicBezTo>
                  <a:cubicBezTo>
                    <a:pt x="12860" y="16669"/>
                    <a:pt x="13058" y="17126"/>
                    <a:pt x="13058" y="17629"/>
                  </a:cubicBezTo>
                  <a:cubicBezTo>
                    <a:pt x="13058" y="18116"/>
                    <a:pt x="12860" y="18573"/>
                    <a:pt x="12525" y="18924"/>
                  </a:cubicBezTo>
                  <a:lnTo>
                    <a:pt x="11489" y="19944"/>
                  </a:lnTo>
                  <a:cubicBezTo>
                    <a:pt x="11154" y="20295"/>
                    <a:pt x="10696" y="20478"/>
                    <a:pt x="10209" y="20478"/>
                  </a:cubicBezTo>
                  <a:lnTo>
                    <a:pt x="9569" y="20478"/>
                  </a:lnTo>
                  <a:cubicBezTo>
                    <a:pt x="8990" y="20478"/>
                    <a:pt x="8457" y="20706"/>
                    <a:pt x="8045" y="21102"/>
                  </a:cubicBezTo>
                  <a:lnTo>
                    <a:pt x="3353" y="25810"/>
                  </a:lnTo>
                  <a:cubicBezTo>
                    <a:pt x="2515" y="26648"/>
                    <a:pt x="2515" y="28004"/>
                    <a:pt x="3353" y="28842"/>
                  </a:cubicBezTo>
                  <a:lnTo>
                    <a:pt x="10529" y="36018"/>
                  </a:lnTo>
                  <a:cubicBezTo>
                    <a:pt x="10864" y="36369"/>
                    <a:pt x="11062" y="36826"/>
                    <a:pt x="11062" y="37313"/>
                  </a:cubicBezTo>
                  <a:cubicBezTo>
                    <a:pt x="11062" y="37801"/>
                    <a:pt x="10864" y="38273"/>
                    <a:pt x="10529" y="38608"/>
                  </a:cubicBezTo>
                  <a:lnTo>
                    <a:pt x="8198" y="40940"/>
                  </a:lnTo>
                  <a:cubicBezTo>
                    <a:pt x="7802" y="41351"/>
                    <a:pt x="7573" y="41884"/>
                    <a:pt x="7573" y="42463"/>
                  </a:cubicBezTo>
                  <a:lnTo>
                    <a:pt x="7573" y="47720"/>
                  </a:lnTo>
                  <a:cubicBezTo>
                    <a:pt x="7573" y="48207"/>
                    <a:pt x="7390" y="48664"/>
                    <a:pt x="7040" y="49015"/>
                  </a:cubicBezTo>
                  <a:lnTo>
                    <a:pt x="1" y="56054"/>
                  </a:lnTo>
                  <a:lnTo>
                    <a:pt x="199" y="56267"/>
                  </a:lnTo>
                  <a:lnTo>
                    <a:pt x="7268" y="49274"/>
                  </a:lnTo>
                  <a:cubicBezTo>
                    <a:pt x="7664" y="48862"/>
                    <a:pt x="7893" y="48329"/>
                    <a:pt x="7893" y="47750"/>
                  </a:cubicBezTo>
                  <a:lnTo>
                    <a:pt x="7893" y="42494"/>
                  </a:lnTo>
                  <a:cubicBezTo>
                    <a:pt x="7893" y="42006"/>
                    <a:pt x="8091" y="41549"/>
                    <a:pt x="8426" y="41199"/>
                  </a:cubicBezTo>
                  <a:lnTo>
                    <a:pt x="10757" y="38883"/>
                  </a:lnTo>
                  <a:cubicBezTo>
                    <a:pt x="11154" y="38456"/>
                    <a:pt x="11382" y="37923"/>
                    <a:pt x="11382" y="37359"/>
                  </a:cubicBezTo>
                  <a:cubicBezTo>
                    <a:pt x="11382" y="36765"/>
                    <a:pt x="11154" y="36232"/>
                    <a:pt x="10757" y="35835"/>
                  </a:cubicBezTo>
                  <a:lnTo>
                    <a:pt x="3581" y="28644"/>
                  </a:lnTo>
                  <a:cubicBezTo>
                    <a:pt x="2850" y="27943"/>
                    <a:pt x="2850" y="26785"/>
                    <a:pt x="3581" y="26054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67"/>
                  </a:lnTo>
                  <a:cubicBezTo>
                    <a:pt x="13149" y="18741"/>
                    <a:pt x="13378" y="18208"/>
                    <a:pt x="13378" y="17644"/>
                  </a:cubicBezTo>
                  <a:cubicBezTo>
                    <a:pt x="13378" y="17050"/>
                    <a:pt x="13149" y="16516"/>
                    <a:pt x="12753" y="16120"/>
                  </a:cubicBezTo>
                  <a:cubicBezTo>
                    <a:pt x="12418" y="15770"/>
                    <a:pt x="12220" y="15313"/>
                    <a:pt x="12220" y="14825"/>
                  </a:cubicBezTo>
                  <a:cubicBezTo>
                    <a:pt x="12220" y="14322"/>
                    <a:pt x="12418" y="13865"/>
                    <a:pt x="12753" y="13530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8" y="11595"/>
                    <a:pt x="16395" y="11793"/>
                    <a:pt x="16730" y="12128"/>
                  </a:cubicBezTo>
                  <a:lnTo>
                    <a:pt x="19107" y="14520"/>
                  </a:lnTo>
                  <a:cubicBezTo>
                    <a:pt x="19526" y="14939"/>
                    <a:pt x="20074" y="15149"/>
                    <a:pt x="20623" y="15149"/>
                  </a:cubicBezTo>
                  <a:cubicBezTo>
                    <a:pt x="21171" y="15149"/>
                    <a:pt x="21720" y="14939"/>
                    <a:pt x="22139" y="14520"/>
                  </a:cubicBezTo>
                  <a:lnTo>
                    <a:pt x="23297" y="13347"/>
                  </a:lnTo>
                  <a:cubicBezTo>
                    <a:pt x="23708" y="12936"/>
                    <a:pt x="23936" y="12403"/>
                    <a:pt x="23936" y="11824"/>
                  </a:cubicBezTo>
                  <a:cubicBezTo>
                    <a:pt x="23936" y="11260"/>
                    <a:pt x="23708" y="10711"/>
                    <a:pt x="23297" y="10300"/>
                  </a:cubicBezTo>
                  <a:lnTo>
                    <a:pt x="12997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40000">
                  <a:srgbClr val="FF9900">
                    <a:alpha val="40784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-6579" y="-573164"/>
              <a:ext cx="981776" cy="2307791"/>
            </a:xfrm>
            <a:custGeom>
              <a:rect b="b" l="l" r="r" t="t"/>
              <a:pathLst>
                <a:path extrusionOk="0" h="56267" w="23937">
                  <a:moveTo>
                    <a:pt x="12997" y="0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48"/>
                    <a:pt x="23632" y="11305"/>
                    <a:pt x="23632" y="11808"/>
                  </a:cubicBezTo>
                  <a:cubicBezTo>
                    <a:pt x="23632" y="12296"/>
                    <a:pt x="23434" y="12753"/>
                    <a:pt x="23098" y="13103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4"/>
                  </a:lnTo>
                  <a:cubicBezTo>
                    <a:pt x="16547" y="11488"/>
                    <a:pt x="16029" y="11260"/>
                    <a:pt x="15435" y="11260"/>
                  </a:cubicBezTo>
                  <a:cubicBezTo>
                    <a:pt x="14840" y="11260"/>
                    <a:pt x="14307" y="11488"/>
                    <a:pt x="13911" y="11884"/>
                  </a:cubicBezTo>
                  <a:lnTo>
                    <a:pt x="12525" y="13271"/>
                  </a:lnTo>
                  <a:cubicBezTo>
                    <a:pt x="11687" y="14109"/>
                    <a:pt x="11687" y="15465"/>
                    <a:pt x="12525" y="16303"/>
                  </a:cubicBezTo>
                  <a:cubicBezTo>
                    <a:pt x="12860" y="16638"/>
                    <a:pt x="13058" y="17095"/>
                    <a:pt x="13058" y="17598"/>
                  </a:cubicBezTo>
                  <a:cubicBezTo>
                    <a:pt x="13058" y="18085"/>
                    <a:pt x="12860" y="18543"/>
                    <a:pt x="12525" y="18893"/>
                  </a:cubicBezTo>
                  <a:lnTo>
                    <a:pt x="11489" y="19914"/>
                  </a:lnTo>
                  <a:cubicBezTo>
                    <a:pt x="11153" y="20264"/>
                    <a:pt x="10696" y="20447"/>
                    <a:pt x="10193" y="20447"/>
                  </a:cubicBezTo>
                  <a:lnTo>
                    <a:pt x="9569" y="20447"/>
                  </a:lnTo>
                  <a:cubicBezTo>
                    <a:pt x="8975" y="20447"/>
                    <a:pt x="8441" y="20676"/>
                    <a:pt x="8045" y="21087"/>
                  </a:cubicBezTo>
                  <a:lnTo>
                    <a:pt x="3337" y="25780"/>
                  </a:lnTo>
                  <a:cubicBezTo>
                    <a:pt x="2941" y="26206"/>
                    <a:pt x="2713" y="26739"/>
                    <a:pt x="2713" y="27303"/>
                  </a:cubicBezTo>
                  <a:cubicBezTo>
                    <a:pt x="2713" y="27897"/>
                    <a:pt x="2941" y="28431"/>
                    <a:pt x="3337" y="28827"/>
                  </a:cubicBezTo>
                  <a:lnTo>
                    <a:pt x="10529" y="36018"/>
                  </a:lnTo>
                  <a:cubicBezTo>
                    <a:pt x="11245" y="36719"/>
                    <a:pt x="11245" y="37877"/>
                    <a:pt x="10529" y="38608"/>
                  </a:cubicBezTo>
                  <a:lnTo>
                    <a:pt x="8198" y="40924"/>
                  </a:lnTo>
                  <a:cubicBezTo>
                    <a:pt x="7801" y="41351"/>
                    <a:pt x="7573" y="41884"/>
                    <a:pt x="7573" y="42448"/>
                  </a:cubicBezTo>
                  <a:lnTo>
                    <a:pt x="7573" y="47704"/>
                  </a:lnTo>
                  <a:cubicBezTo>
                    <a:pt x="7573" y="48207"/>
                    <a:pt x="7375" y="48664"/>
                    <a:pt x="7040" y="48999"/>
                  </a:cubicBezTo>
                  <a:lnTo>
                    <a:pt x="1" y="56053"/>
                  </a:lnTo>
                  <a:lnTo>
                    <a:pt x="199" y="56267"/>
                  </a:lnTo>
                  <a:lnTo>
                    <a:pt x="7268" y="49212"/>
                  </a:lnTo>
                  <a:cubicBezTo>
                    <a:pt x="7664" y="48801"/>
                    <a:pt x="7893" y="48268"/>
                    <a:pt x="7893" y="47689"/>
                  </a:cubicBezTo>
                  <a:lnTo>
                    <a:pt x="7893" y="42432"/>
                  </a:lnTo>
                  <a:cubicBezTo>
                    <a:pt x="7893" y="41945"/>
                    <a:pt x="8091" y="41473"/>
                    <a:pt x="8426" y="41137"/>
                  </a:cubicBezTo>
                  <a:lnTo>
                    <a:pt x="10757" y="38806"/>
                  </a:lnTo>
                  <a:cubicBezTo>
                    <a:pt x="11595" y="37984"/>
                    <a:pt x="11595" y="36628"/>
                    <a:pt x="10757" y="35790"/>
                  </a:cubicBezTo>
                  <a:lnTo>
                    <a:pt x="3581" y="28598"/>
                  </a:lnTo>
                  <a:cubicBezTo>
                    <a:pt x="3231" y="28263"/>
                    <a:pt x="3048" y="27806"/>
                    <a:pt x="3048" y="27318"/>
                  </a:cubicBezTo>
                  <a:cubicBezTo>
                    <a:pt x="3048" y="26816"/>
                    <a:pt x="3231" y="26359"/>
                    <a:pt x="3581" y="26023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52"/>
                  </a:lnTo>
                  <a:cubicBezTo>
                    <a:pt x="13149" y="18741"/>
                    <a:pt x="13378" y="18207"/>
                    <a:pt x="13378" y="17628"/>
                  </a:cubicBezTo>
                  <a:cubicBezTo>
                    <a:pt x="13378" y="17049"/>
                    <a:pt x="13149" y="16516"/>
                    <a:pt x="12753" y="16105"/>
                  </a:cubicBezTo>
                  <a:cubicBezTo>
                    <a:pt x="12037" y="15404"/>
                    <a:pt x="12037" y="14246"/>
                    <a:pt x="12753" y="13515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7" y="11595"/>
                    <a:pt x="16395" y="11793"/>
                    <a:pt x="16730" y="12128"/>
                  </a:cubicBezTo>
                  <a:lnTo>
                    <a:pt x="19106" y="14505"/>
                  </a:lnTo>
                  <a:cubicBezTo>
                    <a:pt x="19525" y="14924"/>
                    <a:pt x="20074" y="15133"/>
                    <a:pt x="20622" y="15133"/>
                  </a:cubicBezTo>
                  <a:cubicBezTo>
                    <a:pt x="21171" y="15133"/>
                    <a:pt x="21719" y="14924"/>
                    <a:pt x="22138" y="14505"/>
                  </a:cubicBezTo>
                  <a:lnTo>
                    <a:pt x="23296" y="13347"/>
                  </a:lnTo>
                  <a:cubicBezTo>
                    <a:pt x="23708" y="12936"/>
                    <a:pt x="23936" y="12402"/>
                    <a:pt x="23936" y="11823"/>
                  </a:cubicBezTo>
                  <a:cubicBezTo>
                    <a:pt x="23936" y="11229"/>
                    <a:pt x="23708" y="10696"/>
                    <a:pt x="23296" y="10300"/>
                  </a:cubicBezTo>
                  <a:lnTo>
                    <a:pt x="12997" y="0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0" name="Google Shape;170;p4"/>
            <p:cNvGrpSpPr/>
            <p:nvPr/>
          </p:nvGrpSpPr>
          <p:grpSpPr>
            <a:xfrm rot="10800000">
              <a:off x="-367748" y="-467133"/>
              <a:ext cx="699928" cy="1651024"/>
              <a:chOff x="8337812" y="3492483"/>
              <a:chExt cx="699928" cy="1651024"/>
            </a:xfrm>
          </p:grpSpPr>
          <p:sp>
            <p:nvSpPr>
              <p:cNvPr id="171" name="Google Shape;171;p4"/>
              <p:cNvSpPr/>
              <p:nvPr/>
            </p:nvSpPr>
            <p:spPr>
              <a:xfrm>
                <a:off x="8337812" y="3492483"/>
                <a:ext cx="483116" cy="1013645"/>
              </a:xfrm>
              <a:custGeom>
                <a:rect b="b" l="l" r="r" t="t"/>
                <a:pathLst>
                  <a:path extrusionOk="0" h="24714" w="11779">
                    <a:moveTo>
                      <a:pt x="6735" y="1"/>
                    </a:moveTo>
                    <a:lnTo>
                      <a:pt x="1" y="6750"/>
                    </a:lnTo>
                    <a:lnTo>
                      <a:pt x="229" y="6964"/>
                    </a:lnTo>
                    <a:lnTo>
                      <a:pt x="6415" y="763"/>
                    </a:lnTo>
                    <a:lnTo>
                      <a:pt x="6415" y="13165"/>
                    </a:lnTo>
                    <a:lnTo>
                      <a:pt x="11458" y="13165"/>
                    </a:lnTo>
                    <a:lnTo>
                      <a:pt x="11458" y="24713"/>
                    </a:lnTo>
                    <a:lnTo>
                      <a:pt x="11778" y="24713"/>
                    </a:lnTo>
                    <a:lnTo>
                      <a:pt x="11778" y="12860"/>
                    </a:lnTo>
                    <a:lnTo>
                      <a:pt x="6735" y="12860"/>
                    </a:lnTo>
                    <a:lnTo>
                      <a:pt x="6735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4"/>
              <p:cNvSpPr/>
              <p:nvPr/>
            </p:nvSpPr>
            <p:spPr>
              <a:xfrm>
                <a:off x="8698380" y="3916789"/>
                <a:ext cx="246869" cy="1226718"/>
              </a:xfrm>
              <a:custGeom>
                <a:rect b="b" l="l" r="r" t="t"/>
                <a:pathLst>
                  <a:path extrusionOk="0" h="29909" w="6019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4"/>
              <p:cNvSpPr/>
              <p:nvPr/>
            </p:nvSpPr>
            <p:spPr>
              <a:xfrm>
                <a:off x="8790871" y="3823684"/>
                <a:ext cx="246869" cy="1226718"/>
              </a:xfrm>
              <a:custGeom>
                <a:rect b="b" l="l" r="r" t="t"/>
                <a:pathLst>
                  <a:path extrusionOk="0" h="29909" w="6019">
                    <a:moveTo>
                      <a:pt x="1" y="1"/>
                    </a:moveTo>
                    <a:lnTo>
                      <a:pt x="1" y="305"/>
                    </a:lnTo>
                    <a:lnTo>
                      <a:pt x="5714" y="305"/>
                    </a:lnTo>
                    <a:lnTo>
                      <a:pt x="5714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bg>
      <p:bgPr>
        <a:solidFill>
          <a:schemeClr val="dk2"/>
        </a:solidFill>
      </p:bgPr>
    </p:bg>
    <p:spTree>
      <p:nvGrpSpPr>
        <p:cNvPr id="1377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8" name="Google Shape;1378;p31"/>
          <p:cNvGrpSpPr/>
          <p:nvPr/>
        </p:nvGrpSpPr>
        <p:grpSpPr>
          <a:xfrm>
            <a:off x="8332551" y="-7"/>
            <a:ext cx="2386151" cy="3293873"/>
            <a:chOff x="8256351" y="-7"/>
            <a:chExt cx="2386151" cy="3293873"/>
          </a:xfrm>
        </p:grpSpPr>
        <p:pic>
          <p:nvPicPr>
            <p:cNvPr id="1379" name="Google Shape;1379;p31"/>
            <p:cNvPicPr preferRelativeResize="0"/>
            <p:nvPr/>
          </p:nvPicPr>
          <p:blipFill rotWithShape="1">
            <a:blip r:embed="rId2">
              <a:alphaModFix/>
            </a:blip>
            <a:srcRect b="26177" l="16960" r="7121" t="24718"/>
            <a:stretch/>
          </p:blipFill>
          <p:spPr>
            <a:xfrm rot="5400000">
              <a:off x="7886227" y="537590"/>
              <a:ext cx="3126400" cy="238615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80" name="Google Shape;1380;p31"/>
            <p:cNvGrpSpPr/>
            <p:nvPr/>
          </p:nvGrpSpPr>
          <p:grpSpPr>
            <a:xfrm rot="10800000">
              <a:off x="8452444" y="-7"/>
              <a:ext cx="325154" cy="1788670"/>
              <a:chOff x="8869019" y="-622132"/>
              <a:chExt cx="325154" cy="1788670"/>
            </a:xfrm>
          </p:grpSpPr>
          <p:sp>
            <p:nvSpPr>
              <p:cNvPr id="1381" name="Google Shape;1381;p31"/>
              <p:cNvSpPr/>
              <p:nvPr/>
            </p:nvSpPr>
            <p:spPr>
              <a:xfrm rot="10800000">
                <a:off x="8869019" y="-622132"/>
                <a:ext cx="246869" cy="1703243"/>
              </a:xfrm>
              <a:custGeom>
                <a:rect b="b" l="l" r="r" t="t"/>
                <a:pathLst>
                  <a:path extrusionOk="0" h="29909" w="6019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382" name="Google Shape;1382;p31"/>
              <p:cNvGrpSpPr/>
              <p:nvPr/>
            </p:nvGrpSpPr>
            <p:grpSpPr>
              <a:xfrm rot="1800062">
                <a:off x="9035610" y="1007995"/>
                <a:ext cx="134040" cy="134009"/>
                <a:chOff x="1101075" y="2142375"/>
                <a:chExt cx="439200" cy="439100"/>
              </a:xfrm>
            </p:grpSpPr>
            <p:sp>
              <p:nvSpPr>
                <p:cNvPr id="1383" name="Google Shape;1383;p31"/>
                <p:cNvSpPr/>
                <p:nvPr/>
              </p:nvSpPr>
              <p:spPr>
                <a:xfrm>
                  <a:off x="1101075" y="2142375"/>
                  <a:ext cx="439200" cy="439100"/>
                </a:xfrm>
                <a:custGeom>
                  <a:rect b="b" l="l" r="r" t="t"/>
                  <a:pathLst>
                    <a:path extrusionOk="0" h="17564" w="17568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0000">
                      <a:srgbClr val="FF9900">
                        <a:alpha val="40784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2698631" scaled="0"/>
                </a:gra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84" name="Google Shape;1384;p31"/>
                <p:cNvSpPr/>
                <p:nvPr/>
              </p:nvSpPr>
              <p:spPr>
                <a:xfrm>
                  <a:off x="1189450" y="2242350"/>
                  <a:ext cx="262850" cy="239700"/>
                </a:xfrm>
                <a:custGeom>
                  <a:rect b="b" l="l" r="r" t="t"/>
                  <a:pathLst>
                    <a:path extrusionOk="0" h="9588" w="10514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9900FF">
                        <a:alpha val="28627"/>
                      </a:srgbClr>
                    </a:gs>
                  </a:gsLst>
                  <a:path path="circle">
                    <a:fillToRect b="100%" r="100%"/>
                  </a:path>
                  <a:tileRect l="-100%" t="-100%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grpSp>
        <p:nvGrpSpPr>
          <p:cNvPr id="1385" name="Google Shape;1385;p31"/>
          <p:cNvGrpSpPr/>
          <p:nvPr/>
        </p:nvGrpSpPr>
        <p:grpSpPr>
          <a:xfrm>
            <a:off x="-213525" y="171225"/>
            <a:ext cx="439200" cy="439100"/>
            <a:chOff x="1101075" y="2142375"/>
            <a:chExt cx="439200" cy="439100"/>
          </a:xfrm>
        </p:grpSpPr>
        <p:sp>
          <p:nvSpPr>
            <p:cNvPr id="1386" name="Google Shape;1386;p31"/>
            <p:cNvSpPr/>
            <p:nvPr/>
          </p:nvSpPr>
          <p:spPr>
            <a:xfrm>
              <a:off x="1101075" y="2142375"/>
              <a:ext cx="439200" cy="439100"/>
            </a:xfrm>
            <a:custGeom>
              <a:rect b="b" l="l" r="r" t="t"/>
              <a:pathLst>
                <a:path extrusionOk="0" h="17564" w="17568">
                  <a:moveTo>
                    <a:pt x="8792" y="1291"/>
                  </a:moveTo>
                  <a:cubicBezTo>
                    <a:pt x="10711" y="1291"/>
                    <a:pt x="12631" y="2008"/>
                    <a:pt x="14094" y="3501"/>
                  </a:cubicBezTo>
                  <a:cubicBezTo>
                    <a:pt x="15526" y="4902"/>
                    <a:pt x="16303" y="6807"/>
                    <a:pt x="16303" y="8803"/>
                  </a:cubicBezTo>
                  <a:cubicBezTo>
                    <a:pt x="16303" y="10814"/>
                    <a:pt x="15526" y="12688"/>
                    <a:pt x="14094" y="14120"/>
                  </a:cubicBezTo>
                  <a:cubicBezTo>
                    <a:pt x="12692" y="15552"/>
                    <a:pt x="10788" y="16329"/>
                    <a:pt x="8792" y="16329"/>
                  </a:cubicBezTo>
                  <a:cubicBezTo>
                    <a:pt x="6780" y="16329"/>
                    <a:pt x="4906" y="15552"/>
                    <a:pt x="3474" y="14120"/>
                  </a:cubicBezTo>
                  <a:cubicBezTo>
                    <a:pt x="2042" y="12718"/>
                    <a:pt x="1265" y="10814"/>
                    <a:pt x="1265" y="8803"/>
                  </a:cubicBezTo>
                  <a:cubicBezTo>
                    <a:pt x="1265" y="6807"/>
                    <a:pt x="2042" y="4918"/>
                    <a:pt x="3474" y="3501"/>
                  </a:cubicBezTo>
                  <a:cubicBezTo>
                    <a:pt x="4937" y="2023"/>
                    <a:pt x="6857" y="1291"/>
                    <a:pt x="8792" y="1291"/>
                  </a:cubicBezTo>
                  <a:close/>
                  <a:moveTo>
                    <a:pt x="8784" y="0"/>
                  </a:moveTo>
                  <a:cubicBezTo>
                    <a:pt x="6537" y="0"/>
                    <a:pt x="4289" y="857"/>
                    <a:pt x="2575" y="2571"/>
                  </a:cubicBezTo>
                  <a:cubicBezTo>
                    <a:pt x="915" y="4232"/>
                    <a:pt x="1" y="6441"/>
                    <a:pt x="1" y="8788"/>
                  </a:cubicBezTo>
                  <a:cubicBezTo>
                    <a:pt x="1" y="11134"/>
                    <a:pt x="915" y="13343"/>
                    <a:pt x="2575" y="15004"/>
                  </a:cubicBezTo>
                  <a:cubicBezTo>
                    <a:pt x="4236" y="16649"/>
                    <a:pt x="6445" y="17563"/>
                    <a:pt x="8792" y="17563"/>
                  </a:cubicBezTo>
                  <a:cubicBezTo>
                    <a:pt x="11123" y="17563"/>
                    <a:pt x="13332" y="16649"/>
                    <a:pt x="14993" y="15004"/>
                  </a:cubicBezTo>
                  <a:cubicBezTo>
                    <a:pt x="16653" y="13343"/>
                    <a:pt x="17568" y="11134"/>
                    <a:pt x="17568" y="8788"/>
                  </a:cubicBezTo>
                  <a:cubicBezTo>
                    <a:pt x="17568" y="6441"/>
                    <a:pt x="16653" y="4232"/>
                    <a:pt x="14993" y="2571"/>
                  </a:cubicBezTo>
                  <a:cubicBezTo>
                    <a:pt x="13279" y="857"/>
                    <a:pt x="11031" y="0"/>
                    <a:pt x="8784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0C0A9E">
                    <a:alpha val="20000"/>
                  </a:srgbClr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31"/>
            <p:cNvSpPr/>
            <p:nvPr/>
          </p:nvSpPr>
          <p:spPr>
            <a:xfrm>
              <a:off x="1189450" y="2242350"/>
              <a:ext cx="262850" cy="239700"/>
            </a:xfrm>
            <a:custGeom>
              <a:rect b="b" l="l" r="r" t="t"/>
              <a:pathLst>
                <a:path extrusionOk="0" h="9588" w="10514">
                  <a:moveTo>
                    <a:pt x="5257" y="1269"/>
                  </a:moveTo>
                  <a:cubicBezTo>
                    <a:pt x="6171" y="1269"/>
                    <a:pt x="7054" y="1604"/>
                    <a:pt x="7771" y="2290"/>
                  </a:cubicBezTo>
                  <a:cubicBezTo>
                    <a:pt x="9127" y="3692"/>
                    <a:pt x="9127" y="5931"/>
                    <a:pt x="7771" y="7302"/>
                  </a:cubicBezTo>
                  <a:cubicBezTo>
                    <a:pt x="7070" y="7988"/>
                    <a:pt x="6159" y="8331"/>
                    <a:pt x="5253" y="8331"/>
                  </a:cubicBezTo>
                  <a:cubicBezTo>
                    <a:pt x="4346" y="8331"/>
                    <a:pt x="3444" y="7988"/>
                    <a:pt x="2758" y="7302"/>
                  </a:cubicBezTo>
                  <a:cubicBezTo>
                    <a:pt x="1387" y="5916"/>
                    <a:pt x="1387" y="3661"/>
                    <a:pt x="2758" y="2290"/>
                  </a:cubicBezTo>
                  <a:cubicBezTo>
                    <a:pt x="3444" y="1604"/>
                    <a:pt x="4342" y="1269"/>
                    <a:pt x="5257" y="1269"/>
                  </a:cubicBezTo>
                  <a:close/>
                  <a:moveTo>
                    <a:pt x="5255" y="1"/>
                  </a:moveTo>
                  <a:cubicBezTo>
                    <a:pt x="4026" y="1"/>
                    <a:pt x="2796" y="469"/>
                    <a:pt x="1859" y="1406"/>
                  </a:cubicBezTo>
                  <a:cubicBezTo>
                    <a:pt x="0" y="3265"/>
                    <a:pt x="0" y="6312"/>
                    <a:pt x="1859" y="8186"/>
                  </a:cubicBezTo>
                  <a:cubicBezTo>
                    <a:pt x="2788" y="9116"/>
                    <a:pt x="4038" y="9588"/>
                    <a:pt x="5257" y="9588"/>
                  </a:cubicBezTo>
                  <a:cubicBezTo>
                    <a:pt x="6491" y="9588"/>
                    <a:pt x="7710" y="9131"/>
                    <a:pt x="8639" y="8186"/>
                  </a:cubicBezTo>
                  <a:cubicBezTo>
                    <a:pt x="10513" y="6312"/>
                    <a:pt x="10513" y="3265"/>
                    <a:pt x="8639" y="1406"/>
                  </a:cubicBezTo>
                  <a:cubicBezTo>
                    <a:pt x="7710" y="469"/>
                    <a:pt x="6483" y="1"/>
                    <a:pt x="5255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0C0A9E">
                    <a:alpha val="20000"/>
                  </a:srgbClr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8" name="Google Shape;1388;p31"/>
          <p:cNvGrpSpPr/>
          <p:nvPr/>
        </p:nvGrpSpPr>
        <p:grpSpPr>
          <a:xfrm>
            <a:off x="-1262974" y="3161328"/>
            <a:ext cx="4822591" cy="2934500"/>
            <a:chOff x="-1186774" y="3161328"/>
            <a:chExt cx="4822591" cy="2934500"/>
          </a:xfrm>
        </p:grpSpPr>
        <p:pic>
          <p:nvPicPr>
            <p:cNvPr id="1389" name="Google Shape;1389;p31"/>
            <p:cNvPicPr preferRelativeResize="0"/>
            <p:nvPr/>
          </p:nvPicPr>
          <p:blipFill rotWithShape="1">
            <a:blip r:embed="rId2">
              <a:alphaModFix/>
            </a:blip>
            <a:srcRect b="26177" l="16960" r="7121" t="24718"/>
            <a:stretch/>
          </p:blipFill>
          <p:spPr>
            <a:xfrm rot="5400000">
              <a:off x="-1534175" y="3508728"/>
              <a:ext cx="2934500" cy="2239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0" name="Google Shape;1390;p31"/>
            <p:cNvSpPr/>
            <p:nvPr/>
          </p:nvSpPr>
          <p:spPr>
            <a:xfrm rot="-5400000">
              <a:off x="-184180" y="3596444"/>
              <a:ext cx="503090" cy="2327806"/>
            </a:xfrm>
            <a:custGeom>
              <a:rect b="b" l="l" r="r" t="t"/>
              <a:pathLst>
                <a:path extrusionOk="0" h="56755" w="12266">
                  <a:moveTo>
                    <a:pt x="6811" y="1"/>
                  </a:moveTo>
                  <a:lnTo>
                    <a:pt x="2133" y="4663"/>
                  </a:lnTo>
                  <a:lnTo>
                    <a:pt x="2133" y="16836"/>
                  </a:lnTo>
                  <a:lnTo>
                    <a:pt x="2438" y="16836"/>
                  </a:lnTo>
                  <a:lnTo>
                    <a:pt x="2438" y="4800"/>
                  </a:lnTo>
                  <a:lnTo>
                    <a:pt x="6475" y="747"/>
                  </a:lnTo>
                  <a:lnTo>
                    <a:pt x="6475" y="11793"/>
                  </a:lnTo>
                  <a:lnTo>
                    <a:pt x="11534" y="11793"/>
                  </a:lnTo>
                  <a:lnTo>
                    <a:pt x="8197" y="15130"/>
                  </a:lnTo>
                  <a:lnTo>
                    <a:pt x="11640" y="18573"/>
                  </a:lnTo>
                  <a:lnTo>
                    <a:pt x="5668" y="24546"/>
                  </a:lnTo>
                  <a:lnTo>
                    <a:pt x="5668" y="41686"/>
                  </a:lnTo>
                  <a:lnTo>
                    <a:pt x="0" y="47369"/>
                  </a:lnTo>
                  <a:lnTo>
                    <a:pt x="0" y="56754"/>
                  </a:lnTo>
                  <a:lnTo>
                    <a:pt x="305" y="56754"/>
                  </a:lnTo>
                  <a:lnTo>
                    <a:pt x="305" y="47476"/>
                  </a:lnTo>
                  <a:lnTo>
                    <a:pt x="5973" y="41823"/>
                  </a:lnTo>
                  <a:lnTo>
                    <a:pt x="5973" y="24683"/>
                  </a:lnTo>
                  <a:lnTo>
                    <a:pt x="12082" y="18573"/>
                  </a:lnTo>
                  <a:lnTo>
                    <a:pt x="8639" y="15130"/>
                  </a:lnTo>
                  <a:lnTo>
                    <a:pt x="12265" y="11488"/>
                  </a:lnTo>
                  <a:lnTo>
                    <a:pt x="6811" y="11488"/>
                  </a:lnTo>
                  <a:lnTo>
                    <a:pt x="6811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91" name="Google Shape;1391;p31"/>
            <p:cNvGrpSpPr/>
            <p:nvPr/>
          </p:nvGrpSpPr>
          <p:grpSpPr>
            <a:xfrm>
              <a:off x="58899" y="4608583"/>
              <a:ext cx="604346" cy="657081"/>
              <a:chOff x="58899" y="4608583"/>
              <a:chExt cx="604346" cy="657081"/>
            </a:xfrm>
          </p:grpSpPr>
          <p:grpSp>
            <p:nvGrpSpPr>
              <p:cNvPr id="1392" name="Google Shape;1392;p31"/>
              <p:cNvGrpSpPr/>
              <p:nvPr/>
            </p:nvGrpSpPr>
            <p:grpSpPr>
              <a:xfrm rot="10800000">
                <a:off x="58899" y="4608583"/>
                <a:ext cx="328346" cy="328531"/>
                <a:chOff x="3678700" y="407275"/>
                <a:chExt cx="708100" cy="708500"/>
              </a:xfrm>
            </p:grpSpPr>
            <p:sp>
              <p:nvSpPr>
                <p:cNvPr id="1393" name="Google Shape;1393;p31"/>
                <p:cNvSpPr/>
                <p:nvPr/>
              </p:nvSpPr>
              <p:spPr>
                <a:xfrm>
                  <a:off x="3678700" y="407275"/>
                  <a:ext cx="249875" cy="249900"/>
                </a:xfrm>
                <a:custGeom>
                  <a:rect b="b" l="l" r="r" t="t"/>
                  <a:pathLst>
                    <a:path extrusionOk="0" h="9996" w="9995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94" name="Google Shape;1394;p31"/>
                <p:cNvSpPr/>
                <p:nvPr/>
              </p:nvSpPr>
              <p:spPr>
                <a:xfrm>
                  <a:off x="3754875" y="483475"/>
                  <a:ext cx="249900" cy="249875"/>
                </a:xfrm>
                <a:custGeom>
                  <a:rect b="b" l="l" r="r" t="t"/>
                  <a:pathLst>
                    <a:path extrusionOk="0" h="9995" w="9996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95" name="Google Shape;1395;p31"/>
                <p:cNvSpPr/>
                <p:nvPr/>
              </p:nvSpPr>
              <p:spPr>
                <a:xfrm>
                  <a:off x="3831425" y="560025"/>
                  <a:ext cx="249900" cy="249900"/>
                </a:xfrm>
                <a:custGeom>
                  <a:rect b="b" l="l" r="r" t="t"/>
                  <a:pathLst>
                    <a:path extrusionOk="0" h="9996" w="9996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96" name="Google Shape;1396;p31"/>
                <p:cNvSpPr/>
                <p:nvPr/>
              </p:nvSpPr>
              <p:spPr>
                <a:xfrm>
                  <a:off x="3907625" y="636575"/>
                  <a:ext cx="249875" cy="249525"/>
                </a:xfrm>
                <a:custGeom>
                  <a:rect b="b" l="l" r="r" t="t"/>
                  <a:pathLst>
                    <a:path extrusionOk="0" h="9981" w="9995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97" name="Google Shape;1397;p31"/>
                <p:cNvSpPr/>
                <p:nvPr/>
              </p:nvSpPr>
              <p:spPr>
                <a:xfrm>
                  <a:off x="3984175" y="713150"/>
                  <a:ext cx="249900" cy="249900"/>
                </a:xfrm>
                <a:custGeom>
                  <a:rect b="b" l="l" r="r" t="t"/>
                  <a:pathLst>
                    <a:path extrusionOk="0" h="9996" w="9996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98" name="Google Shape;1398;p31"/>
                <p:cNvSpPr/>
                <p:nvPr/>
              </p:nvSpPr>
              <p:spPr>
                <a:xfrm>
                  <a:off x="4061125" y="789700"/>
                  <a:ext cx="249500" cy="249525"/>
                </a:xfrm>
                <a:custGeom>
                  <a:rect b="b" l="l" r="r" t="t"/>
                  <a:pathLst>
                    <a:path extrusionOk="0" h="9981" w="998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99" name="Google Shape;1399;p31"/>
                <p:cNvSpPr/>
                <p:nvPr/>
              </p:nvSpPr>
              <p:spPr>
                <a:xfrm>
                  <a:off x="4136925" y="865875"/>
                  <a:ext cx="249875" cy="249900"/>
                </a:xfrm>
                <a:custGeom>
                  <a:rect b="b" l="l" r="r" t="t"/>
                  <a:pathLst>
                    <a:path extrusionOk="0" h="9996" w="9995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400" name="Google Shape;1400;p31"/>
              <p:cNvGrpSpPr/>
              <p:nvPr/>
            </p:nvGrpSpPr>
            <p:grpSpPr>
              <a:xfrm rot="10800000">
                <a:off x="334899" y="4608583"/>
                <a:ext cx="328346" cy="328531"/>
                <a:chOff x="3678700" y="407275"/>
                <a:chExt cx="708100" cy="708500"/>
              </a:xfrm>
            </p:grpSpPr>
            <p:sp>
              <p:nvSpPr>
                <p:cNvPr id="1401" name="Google Shape;1401;p31"/>
                <p:cNvSpPr/>
                <p:nvPr/>
              </p:nvSpPr>
              <p:spPr>
                <a:xfrm>
                  <a:off x="3678700" y="407275"/>
                  <a:ext cx="249875" cy="249900"/>
                </a:xfrm>
                <a:custGeom>
                  <a:rect b="b" l="l" r="r" t="t"/>
                  <a:pathLst>
                    <a:path extrusionOk="0" h="9996" w="9995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02" name="Google Shape;1402;p31"/>
                <p:cNvSpPr/>
                <p:nvPr/>
              </p:nvSpPr>
              <p:spPr>
                <a:xfrm>
                  <a:off x="3754875" y="483475"/>
                  <a:ext cx="249900" cy="249875"/>
                </a:xfrm>
                <a:custGeom>
                  <a:rect b="b" l="l" r="r" t="t"/>
                  <a:pathLst>
                    <a:path extrusionOk="0" h="9995" w="9996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03" name="Google Shape;1403;p31"/>
                <p:cNvSpPr/>
                <p:nvPr/>
              </p:nvSpPr>
              <p:spPr>
                <a:xfrm>
                  <a:off x="3831425" y="560025"/>
                  <a:ext cx="249900" cy="249900"/>
                </a:xfrm>
                <a:custGeom>
                  <a:rect b="b" l="l" r="r" t="t"/>
                  <a:pathLst>
                    <a:path extrusionOk="0" h="9996" w="9996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04" name="Google Shape;1404;p31"/>
                <p:cNvSpPr/>
                <p:nvPr/>
              </p:nvSpPr>
              <p:spPr>
                <a:xfrm>
                  <a:off x="3907625" y="636575"/>
                  <a:ext cx="249875" cy="249525"/>
                </a:xfrm>
                <a:custGeom>
                  <a:rect b="b" l="l" r="r" t="t"/>
                  <a:pathLst>
                    <a:path extrusionOk="0" h="9981" w="9995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05" name="Google Shape;1405;p31"/>
                <p:cNvSpPr/>
                <p:nvPr/>
              </p:nvSpPr>
              <p:spPr>
                <a:xfrm>
                  <a:off x="3984175" y="713150"/>
                  <a:ext cx="249900" cy="249900"/>
                </a:xfrm>
                <a:custGeom>
                  <a:rect b="b" l="l" r="r" t="t"/>
                  <a:pathLst>
                    <a:path extrusionOk="0" h="9996" w="9996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06" name="Google Shape;1406;p31"/>
                <p:cNvSpPr/>
                <p:nvPr/>
              </p:nvSpPr>
              <p:spPr>
                <a:xfrm>
                  <a:off x="4061125" y="789700"/>
                  <a:ext cx="249500" cy="249525"/>
                </a:xfrm>
                <a:custGeom>
                  <a:rect b="b" l="l" r="r" t="t"/>
                  <a:pathLst>
                    <a:path extrusionOk="0" h="9981" w="998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07" name="Google Shape;1407;p31"/>
                <p:cNvSpPr/>
                <p:nvPr/>
              </p:nvSpPr>
              <p:spPr>
                <a:xfrm>
                  <a:off x="4136925" y="865875"/>
                  <a:ext cx="249875" cy="249900"/>
                </a:xfrm>
                <a:custGeom>
                  <a:rect b="b" l="l" r="r" t="t"/>
                  <a:pathLst>
                    <a:path extrusionOk="0" h="9996" w="9995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408" name="Google Shape;1408;p31"/>
              <p:cNvGrpSpPr/>
              <p:nvPr/>
            </p:nvGrpSpPr>
            <p:grpSpPr>
              <a:xfrm rot="10800000">
                <a:off x="282574" y="4937133"/>
                <a:ext cx="328346" cy="328531"/>
                <a:chOff x="3678700" y="407275"/>
                <a:chExt cx="708100" cy="708500"/>
              </a:xfrm>
            </p:grpSpPr>
            <p:sp>
              <p:nvSpPr>
                <p:cNvPr id="1409" name="Google Shape;1409;p31"/>
                <p:cNvSpPr/>
                <p:nvPr/>
              </p:nvSpPr>
              <p:spPr>
                <a:xfrm>
                  <a:off x="3678700" y="407275"/>
                  <a:ext cx="249875" cy="249900"/>
                </a:xfrm>
                <a:custGeom>
                  <a:rect b="b" l="l" r="r" t="t"/>
                  <a:pathLst>
                    <a:path extrusionOk="0" h="9996" w="9995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10" name="Google Shape;1410;p31"/>
                <p:cNvSpPr/>
                <p:nvPr/>
              </p:nvSpPr>
              <p:spPr>
                <a:xfrm>
                  <a:off x="3754875" y="483475"/>
                  <a:ext cx="249900" cy="249875"/>
                </a:xfrm>
                <a:custGeom>
                  <a:rect b="b" l="l" r="r" t="t"/>
                  <a:pathLst>
                    <a:path extrusionOk="0" h="9995" w="9996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11" name="Google Shape;1411;p31"/>
                <p:cNvSpPr/>
                <p:nvPr/>
              </p:nvSpPr>
              <p:spPr>
                <a:xfrm>
                  <a:off x="3831425" y="560025"/>
                  <a:ext cx="249900" cy="249900"/>
                </a:xfrm>
                <a:custGeom>
                  <a:rect b="b" l="l" r="r" t="t"/>
                  <a:pathLst>
                    <a:path extrusionOk="0" h="9996" w="9996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12" name="Google Shape;1412;p31"/>
                <p:cNvSpPr/>
                <p:nvPr/>
              </p:nvSpPr>
              <p:spPr>
                <a:xfrm>
                  <a:off x="3907625" y="636575"/>
                  <a:ext cx="249875" cy="249525"/>
                </a:xfrm>
                <a:custGeom>
                  <a:rect b="b" l="l" r="r" t="t"/>
                  <a:pathLst>
                    <a:path extrusionOk="0" h="9981" w="9995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13" name="Google Shape;1413;p31"/>
                <p:cNvSpPr/>
                <p:nvPr/>
              </p:nvSpPr>
              <p:spPr>
                <a:xfrm>
                  <a:off x="3984175" y="713150"/>
                  <a:ext cx="249900" cy="249900"/>
                </a:xfrm>
                <a:custGeom>
                  <a:rect b="b" l="l" r="r" t="t"/>
                  <a:pathLst>
                    <a:path extrusionOk="0" h="9996" w="9996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14" name="Google Shape;1414;p31"/>
                <p:cNvSpPr/>
                <p:nvPr/>
              </p:nvSpPr>
              <p:spPr>
                <a:xfrm>
                  <a:off x="4061125" y="789700"/>
                  <a:ext cx="249500" cy="249525"/>
                </a:xfrm>
                <a:custGeom>
                  <a:rect b="b" l="l" r="r" t="t"/>
                  <a:pathLst>
                    <a:path extrusionOk="0" h="9981" w="998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15" name="Google Shape;1415;p31"/>
                <p:cNvSpPr/>
                <p:nvPr/>
              </p:nvSpPr>
              <p:spPr>
                <a:xfrm>
                  <a:off x="4136925" y="865875"/>
                  <a:ext cx="249875" cy="249900"/>
                </a:xfrm>
                <a:custGeom>
                  <a:rect b="b" l="l" r="r" t="t"/>
                  <a:pathLst>
                    <a:path extrusionOk="0" h="9996" w="9995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416" name="Google Shape;1416;p31"/>
            <p:cNvGrpSpPr/>
            <p:nvPr/>
          </p:nvGrpSpPr>
          <p:grpSpPr>
            <a:xfrm>
              <a:off x="-923150" y="4796551"/>
              <a:ext cx="4558967" cy="134100"/>
              <a:chOff x="796100" y="3019701"/>
              <a:chExt cx="4558967" cy="134100"/>
            </a:xfrm>
          </p:grpSpPr>
          <p:sp>
            <p:nvSpPr>
              <p:cNvPr id="1417" name="Google Shape;1417;p31"/>
              <p:cNvSpPr/>
              <p:nvPr/>
            </p:nvSpPr>
            <p:spPr>
              <a:xfrm>
                <a:off x="5220967" y="3019701"/>
                <a:ext cx="134100" cy="134100"/>
              </a:xfrm>
              <a:prstGeom prst="ellipse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418" name="Google Shape;1418;p31"/>
              <p:cNvCxnSpPr/>
              <p:nvPr/>
            </p:nvCxnSpPr>
            <p:spPr>
              <a:xfrm>
                <a:off x="796100" y="3086750"/>
                <a:ext cx="4462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419" name="Google Shape;1419;p31"/>
              <p:cNvSpPr/>
              <p:nvPr/>
            </p:nvSpPr>
            <p:spPr>
              <a:xfrm>
                <a:off x="5251079" y="3049843"/>
                <a:ext cx="73800" cy="738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6" name="Google Shape;176;p5"/>
          <p:cNvSpPr txBox="1"/>
          <p:nvPr>
            <p:ph idx="1" type="subTitle"/>
          </p:nvPr>
        </p:nvSpPr>
        <p:spPr>
          <a:xfrm>
            <a:off x="4999903" y="2372500"/>
            <a:ext cx="2340300" cy="1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7" name="Google Shape;177;p5"/>
          <p:cNvSpPr txBox="1"/>
          <p:nvPr>
            <p:ph idx="2" type="subTitle"/>
          </p:nvPr>
        </p:nvSpPr>
        <p:spPr>
          <a:xfrm>
            <a:off x="1803800" y="2372500"/>
            <a:ext cx="2340300" cy="1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8" name="Google Shape;178;p5"/>
          <p:cNvSpPr txBox="1"/>
          <p:nvPr>
            <p:ph idx="3" type="subTitle"/>
          </p:nvPr>
        </p:nvSpPr>
        <p:spPr>
          <a:xfrm>
            <a:off x="4999908" y="2048488"/>
            <a:ext cx="2340300" cy="4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0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179" name="Google Shape;179;p5"/>
          <p:cNvSpPr txBox="1"/>
          <p:nvPr>
            <p:ph idx="4" type="subTitle"/>
          </p:nvPr>
        </p:nvSpPr>
        <p:spPr>
          <a:xfrm>
            <a:off x="1803800" y="2048488"/>
            <a:ext cx="2340300" cy="4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000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grpSp>
        <p:nvGrpSpPr>
          <p:cNvPr id="180" name="Google Shape;180;p5"/>
          <p:cNvGrpSpPr/>
          <p:nvPr/>
        </p:nvGrpSpPr>
        <p:grpSpPr>
          <a:xfrm>
            <a:off x="7579113" y="-890399"/>
            <a:ext cx="2898275" cy="3032950"/>
            <a:chOff x="7198113" y="-890399"/>
            <a:chExt cx="2898275" cy="3032950"/>
          </a:xfrm>
        </p:grpSpPr>
        <p:pic>
          <p:nvPicPr>
            <p:cNvPr id="181" name="Google Shape;181;p5"/>
            <p:cNvPicPr preferRelativeResize="0"/>
            <p:nvPr/>
          </p:nvPicPr>
          <p:blipFill rotWithShape="1">
            <a:blip r:embed="rId2">
              <a:alphaModFix/>
            </a:blip>
            <a:srcRect b="26177" l="16960" r="7121" t="24718"/>
            <a:stretch/>
          </p:blipFill>
          <p:spPr>
            <a:xfrm rot="-5400000">
              <a:off x="7130775" y="-823062"/>
              <a:ext cx="3032950" cy="28982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2" name="Google Shape;182;p5"/>
            <p:cNvGrpSpPr/>
            <p:nvPr/>
          </p:nvGrpSpPr>
          <p:grpSpPr>
            <a:xfrm>
              <a:off x="8319318" y="-249682"/>
              <a:ext cx="1460040" cy="1171886"/>
              <a:chOff x="7945225" y="4302000"/>
              <a:chExt cx="904666" cy="726121"/>
            </a:xfrm>
          </p:grpSpPr>
          <p:sp>
            <p:nvSpPr>
              <p:cNvPr id="183" name="Google Shape;183;p5"/>
              <p:cNvSpPr/>
              <p:nvPr/>
            </p:nvSpPr>
            <p:spPr>
              <a:xfrm>
                <a:off x="8176775" y="4445200"/>
                <a:ext cx="673116" cy="582921"/>
              </a:xfrm>
              <a:custGeom>
                <a:rect b="b" l="l" r="r" t="t"/>
                <a:pathLst>
                  <a:path extrusionOk="0" h="44413" w="51285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5"/>
              <p:cNvSpPr/>
              <p:nvPr/>
            </p:nvSpPr>
            <p:spPr>
              <a:xfrm>
                <a:off x="8164350" y="4302000"/>
                <a:ext cx="480925" cy="416483"/>
              </a:xfrm>
              <a:custGeom>
                <a:rect b="b" l="l" r="r" t="t"/>
                <a:pathLst>
                  <a:path extrusionOk="0" h="44413" w="51285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5"/>
              <p:cNvSpPr/>
              <p:nvPr/>
            </p:nvSpPr>
            <p:spPr>
              <a:xfrm>
                <a:off x="7945225" y="4445200"/>
                <a:ext cx="480925" cy="416483"/>
              </a:xfrm>
              <a:custGeom>
                <a:rect b="b" l="l" r="r" t="t"/>
                <a:pathLst>
                  <a:path extrusionOk="0" h="44413" w="51285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86" name="Google Shape;186;p5"/>
          <p:cNvGrpSpPr/>
          <p:nvPr/>
        </p:nvGrpSpPr>
        <p:grpSpPr>
          <a:xfrm>
            <a:off x="-613920" y="3693606"/>
            <a:ext cx="2048057" cy="2238804"/>
            <a:chOff x="-461520" y="3617406"/>
            <a:chExt cx="2048057" cy="2238804"/>
          </a:xfrm>
        </p:grpSpPr>
        <p:grpSp>
          <p:nvGrpSpPr>
            <p:cNvPr id="187" name="Google Shape;187;p5"/>
            <p:cNvGrpSpPr/>
            <p:nvPr/>
          </p:nvGrpSpPr>
          <p:grpSpPr>
            <a:xfrm>
              <a:off x="-461520" y="3617406"/>
              <a:ext cx="1916534" cy="2238804"/>
              <a:chOff x="-461520" y="3617406"/>
              <a:chExt cx="1916534" cy="2238804"/>
            </a:xfrm>
          </p:grpSpPr>
          <p:grpSp>
            <p:nvGrpSpPr>
              <p:cNvPr id="188" name="Google Shape;188;p5"/>
              <p:cNvGrpSpPr/>
              <p:nvPr/>
            </p:nvGrpSpPr>
            <p:grpSpPr>
              <a:xfrm flipH="1">
                <a:off x="-461520" y="4010132"/>
                <a:ext cx="1916534" cy="1538287"/>
                <a:chOff x="7945225" y="4302000"/>
                <a:chExt cx="904666" cy="726121"/>
              </a:xfrm>
            </p:grpSpPr>
            <p:sp>
              <p:nvSpPr>
                <p:cNvPr id="189" name="Google Shape;189;p5"/>
                <p:cNvSpPr/>
                <p:nvPr/>
              </p:nvSpPr>
              <p:spPr>
                <a:xfrm>
                  <a:off x="8176775" y="4445200"/>
                  <a:ext cx="673116" cy="582921"/>
                </a:xfrm>
                <a:custGeom>
                  <a:rect b="b" l="l" r="r" t="t"/>
                  <a:pathLst>
                    <a:path extrusionOk="0" h="44413" w="51285">
                      <a:moveTo>
                        <a:pt x="12814" y="0"/>
                      </a:moveTo>
                      <a:lnTo>
                        <a:pt x="0" y="22199"/>
                      </a:lnTo>
                      <a:lnTo>
                        <a:pt x="12814" y="44413"/>
                      </a:lnTo>
                      <a:lnTo>
                        <a:pt x="38471" y="44413"/>
                      </a:lnTo>
                      <a:lnTo>
                        <a:pt x="51285" y="22199"/>
                      </a:lnTo>
                      <a:lnTo>
                        <a:pt x="38471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22000">
                      <a:schemeClr val="lt1"/>
                    </a:gs>
                    <a:gs pos="45000">
                      <a:srgbClr val="FFFFFF">
                        <a:alpha val="0"/>
                      </a:srgbClr>
                    </a:gs>
                    <a:gs pos="100000">
                      <a:srgbClr val="0C0A9E">
                        <a:alpha val="50196"/>
                      </a:srgbClr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0" name="Google Shape;190;p5"/>
                <p:cNvSpPr/>
                <p:nvPr/>
              </p:nvSpPr>
              <p:spPr>
                <a:xfrm>
                  <a:off x="8164350" y="4302000"/>
                  <a:ext cx="480925" cy="416483"/>
                </a:xfrm>
                <a:custGeom>
                  <a:rect b="b" l="l" r="r" t="t"/>
                  <a:pathLst>
                    <a:path extrusionOk="0" h="44413" w="51285">
                      <a:moveTo>
                        <a:pt x="12814" y="0"/>
                      </a:moveTo>
                      <a:lnTo>
                        <a:pt x="0" y="22199"/>
                      </a:lnTo>
                      <a:lnTo>
                        <a:pt x="12814" y="44413"/>
                      </a:lnTo>
                      <a:lnTo>
                        <a:pt x="38471" y="44413"/>
                      </a:lnTo>
                      <a:lnTo>
                        <a:pt x="51285" y="22199"/>
                      </a:lnTo>
                      <a:lnTo>
                        <a:pt x="38471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22000">
                      <a:schemeClr val="lt1"/>
                    </a:gs>
                    <a:gs pos="45000">
                      <a:srgbClr val="FFFFFF">
                        <a:alpha val="0"/>
                      </a:srgbClr>
                    </a:gs>
                    <a:gs pos="100000">
                      <a:srgbClr val="0C0A9E">
                        <a:alpha val="50196"/>
                      </a:srgbClr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1" name="Google Shape;191;p5"/>
                <p:cNvSpPr/>
                <p:nvPr/>
              </p:nvSpPr>
              <p:spPr>
                <a:xfrm>
                  <a:off x="7945225" y="4445200"/>
                  <a:ext cx="480925" cy="416483"/>
                </a:xfrm>
                <a:custGeom>
                  <a:rect b="b" l="l" r="r" t="t"/>
                  <a:pathLst>
                    <a:path extrusionOk="0" h="44413" w="51285">
                      <a:moveTo>
                        <a:pt x="12814" y="0"/>
                      </a:moveTo>
                      <a:lnTo>
                        <a:pt x="0" y="22199"/>
                      </a:lnTo>
                      <a:lnTo>
                        <a:pt x="12814" y="44413"/>
                      </a:lnTo>
                      <a:lnTo>
                        <a:pt x="38471" y="44413"/>
                      </a:lnTo>
                      <a:lnTo>
                        <a:pt x="51285" y="22199"/>
                      </a:lnTo>
                      <a:lnTo>
                        <a:pt x="38471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22000">
                      <a:schemeClr val="lt1"/>
                    </a:gs>
                    <a:gs pos="45000">
                      <a:srgbClr val="FFFFFF">
                        <a:alpha val="0"/>
                      </a:srgbClr>
                    </a:gs>
                    <a:gs pos="100000">
                      <a:srgbClr val="0C0A9E">
                        <a:alpha val="50196"/>
                      </a:srgbClr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92" name="Google Shape;192;p5"/>
              <p:cNvGrpSpPr/>
              <p:nvPr/>
            </p:nvGrpSpPr>
            <p:grpSpPr>
              <a:xfrm>
                <a:off x="-309885" y="3617406"/>
                <a:ext cx="1448824" cy="2238804"/>
                <a:chOff x="-309885" y="3617406"/>
                <a:chExt cx="1448824" cy="2238804"/>
              </a:xfrm>
            </p:grpSpPr>
            <p:grpSp>
              <p:nvGrpSpPr>
                <p:cNvPr id="193" name="Google Shape;193;p5"/>
                <p:cNvGrpSpPr/>
                <p:nvPr/>
              </p:nvGrpSpPr>
              <p:grpSpPr>
                <a:xfrm>
                  <a:off x="-277007" y="3870159"/>
                  <a:ext cx="981772" cy="1986051"/>
                  <a:chOff x="-293545" y="3454371"/>
                  <a:chExt cx="981772" cy="1986051"/>
                </a:xfrm>
              </p:grpSpPr>
              <p:sp>
                <p:nvSpPr>
                  <p:cNvPr id="194" name="Google Shape;194;p5"/>
                  <p:cNvSpPr/>
                  <p:nvPr/>
                </p:nvSpPr>
                <p:spPr>
                  <a:xfrm rot="10800000">
                    <a:off x="-293545" y="3454371"/>
                    <a:ext cx="844677" cy="1985522"/>
                  </a:xfrm>
                  <a:custGeom>
                    <a:rect b="b" l="l" r="r" t="t"/>
                    <a:pathLst>
                      <a:path extrusionOk="0" h="56267" w="23937">
                        <a:moveTo>
                          <a:pt x="12997" y="1"/>
                        </a:moveTo>
                        <a:lnTo>
                          <a:pt x="12784" y="214"/>
                        </a:lnTo>
                        <a:lnTo>
                          <a:pt x="23098" y="10513"/>
                        </a:lnTo>
                        <a:cubicBezTo>
                          <a:pt x="23434" y="10864"/>
                          <a:pt x="23632" y="11321"/>
                          <a:pt x="23632" y="11808"/>
                        </a:cubicBezTo>
                        <a:cubicBezTo>
                          <a:pt x="23632" y="12311"/>
                          <a:pt x="23434" y="12768"/>
                          <a:pt x="23098" y="13104"/>
                        </a:cubicBezTo>
                        <a:lnTo>
                          <a:pt x="21925" y="14261"/>
                        </a:lnTo>
                        <a:cubicBezTo>
                          <a:pt x="21575" y="14627"/>
                          <a:pt x="21110" y="14810"/>
                          <a:pt x="20642" y="14810"/>
                        </a:cubicBezTo>
                        <a:cubicBezTo>
                          <a:pt x="20173" y="14810"/>
                          <a:pt x="19701" y="14627"/>
                          <a:pt x="19335" y="14261"/>
                        </a:cubicBezTo>
                        <a:lnTo>
                          <a:pt x="16958" y="11885"/>
                        </a:lnTo>
                        <a:cubicBezTo>
                          <a:pt x="16547" y="11489"/>
                          <a:pt x="16029" y="11260"/>
                          <a:pt x="15435" y="11260"/>
                        </a:cubicBezTo>
                        <a:cubicBezTo>
                          <a:pt x="14841" y="11260"/>
                          <a:pt x="14307" y="11489"/>
                          <a:pt x="13911" y="11885"/>
                        </a:cubicBezTo>
                        <a:lnTo>
                          <a:pt x="12525" y="13271"/>
                        </a:lnTo>
                        <a:cubicBezTo>
                          <a:pt x="12129" y="13698"/>
                          <a:pt x="11900" y="14231"/>
                          <a:pt x="11900" y="14795"/>
                        </a:cubicBezTo>
                        <a:cubicBezTo>
                          <a:pt x="11900" y="15374"/>
                          <a:pt x="12129" y="15922"/>
                          <a:pt x="12525" y="16318"/>
                        </a:cubicBezTo>
                        <a:cubicBezTo>
                          <a:pt x="12860" y="16669"/>
                          <a:pt x="13058" y="17126"/>
                          <a:pt x="13058" y="17629"/>
                        </a:cubicBezTo>
                        <a:cubicBezTo>
                          <a:pt x="13058" y="18116"/>
                          <a:pt x="12860" y="18573"/>
                          <a:pt x="12525" y="18924"/>
                        </a:cubicBezTo>
                        <a:lnTo>
                          <a:pt x="11489" y="19944"/>
                        </a:lnTo>
                        <a:cubicBezTo>
                          <a:pt x="11154" y="20295"/>
                          <a:pt x="10696" y="20478"/>
                          <a:pt x="10209" y="20478"/>
                        </a:cubicBezTo>
                        <a:lnTo>
                          <a:pt x="9569" y="20478"/>
                        </a:lnTo>
                        <a:cubicBezTo>
                          <a:pt x="8990" y="20478"/>
                          <a:pt x="8457" y="20706"/>
                          <a:pt x="8045" y="21102"/>
                        </a:cubicBezTo>
                        <a:lnTo>
                          <a:pt x="3353" y="25810"/>
                        </a:lnTo>
                        <a:cubicBezTo>
                          <a:pt x="2515" y="26648"/>
                          <a:pt x="2515" y="28004"/>
                          <a:pt x="3353" y="28842"/>
                        </a:cubicBezTo>
                        <a:lnTo>
                          <a:pt x="10529" y="36018"/>
                        </a:lnTo>
                        <a:cubicBezTo>
                          <a:pt x="10864" y="36369"/>
                          <a:pt x="11062" y="36826"/>
                          <a:pt x="11062" y="37313"/>
                        </a:cubicBezTo>
                        <a:cubicBezTo>
                          <a:pt x="11062" y="37801"/>
                          <a:pt x="10864" y="38273"/>
                          <a:pt x="10529" y="38608"/>
                        </a:cubicBezTo>
                        <a:lnTo>
                          <a:pt x="8198" y="40940"/>
                        </a:lnTo>
                        <a:cubicBezTo>
                          <a:pt x="7802" y="41351"/>
                          <a:pt x="7573" y="41884"/>
                          <a:pt x="7573" y="42463"/>
                        </a:cubicBezTo>
                        <a:lnTo>
                          <a:pt x="7573" y="47720"/>
                        </a:lnTo>
                        <a:cubicBezTo>
                          <a:pt x="7573" y="48207"/>
                          <a:pt x="7390" y="48664"/>
                          <a:pt x="7040" y="49015"/>
                        </a:cubicBezTo>
                        <a:lnTo>
                          <a:pt x="1" y="56054"/>
                        </a:lnTo>
                        <a:lnTo>
                          <a:pt x="199" y="56267"/>
                        </a:lnTo>
                        <a:lnTo>
                          <a:pt x="7268" y="49274"/>
                        </a:lnTo>
                        <a:cubicBezTo>
                          <a:pt x="7664" y="48862"/>
                          <a:pt x="7893" y="48329"/>
                          <a:pt x="7893" y="47750"/>
                        </a:cubicBezTo>
                        <a:lnTo>
                          <a:pt x="7893" y="42494"/>
                        </a:lnTo>
                        <a:cubicBezTo>
                          <a:pt x="7893" y="42006"/>
                          <a:pt x="8091" y="41549"/>
                          <a:pt x="8426" y="41199"/>
                        </a:cubicBezTo>
                        <a:lnTo>
                          <a:pt x="10757" y="38883"/>
                        </a:lnTo>
                        <a:cubicBezTo>
                          <a:pt x="11154" y="38456"/>
                          <a:pt x="11382" y="37923"/>
                          <a:pt x="11382" y="37359"/>
                        </a:cubicBezTo>
                        <a:cubicBezTo>
                          <a:pt x="11382" y="36765"/>
                          <a:pt x="11154" y="36232"/>
                          <a:pt x="10757" y="35835"/>
                        </a:cubicBezTo>
                        <a:lnTo>
                          <a:pt x="3581" y="28644"/>
                        </a:lnTo>
                        <a:cubicBezTo>
                          <a:pt x="2850" y="27943"/>
                          <a:pt x="2850" y="26785"/>
                          <a:pt x="3581" y="26054"/>
                        </a:cubicBezTo>
                        <a:lnTo>
                          <a:pt x="8274" y="21346"/>
                        </a:lnTo>
                        <a:cubicBezTo>
                          <a:pt x="8624" y="21011"/>
                          <a:pt x="9081" y="20813"/>
                          <a:pt x="9569" y="20813"/>
                        </a:cubicBezTo>
                        <a:lnTo>
                          <a:pt x="10209" y="20813"/>
                        </a:lnTo>
                        <a:cubicBezTo>
                          <a:pt x="10788" y="20813"/>
                          <a:pt x="11321" y="20584"/>
                          <a:pt x="11732" y="20188"/>
                        </a:cubicBezTo>
                        <a:lnTo>
                          <a:pt x="12753" y="19167"/>
                        </a:lnTo>
                        <a:cubicBezTo>
                          <a:pt x="13149" y="18741"/>
                          <a:pt x="13378" y="18208"/>
                          <a:pt x="13378" y="17644"/>
                        </a:cubicBezTo>
                        <a:cubicBezTo>
                          <a:pt x="13378" y="17050"/>
                          <a:pt x="13149" y="16516"/>
                          <a:pt x="12753" y="16120"/>
                        </a:cubicBezTo>
                        <a:cubicBezTo>
                          <a:pt x="12418" y="15770"/>
                          <a:pt x="12220" y="15313"/>
                          <a:pt x="12220" y="14825"/>
                        </a:cubicBezTo>
                        <a:cubicBezTo>
                          <a:pt x="12220" y="14322"/>
                          <a:pt x="12418" y="13865"/>
                          <a:pt x="12753" y="13530"/>
                        </a:cubicBezTo>
                        <a:lnTo>
                          <a:pt x="14140" y="12128"/>
                        </a:lnTo>
                        <a:cubicBezTo>
                          <a:pt x="14490" y="11793"/>
                          <a:pt x="14947" y="11595"/>
                          <a:pt x="15435" y="11595"/>
                        </a:cubicBezTo>
                        <a:cubicBezTo>
                          <a:pt x="15938" y="11595"/>
                          <a:pt x="16395" y="11793"/>
                          <a:pt x="16730" y="12128"/>
                        </a:cubicBezTo>
                        <a:lnTo>
                          <a:pt x="19107" y="14520"/>
                        </a:lnTo>
                        <a:cubicBezTo>
                          <a:pt x="19526" y="14939"/>
                          <a:pt x="20074" y="15149"/>
                          <a:pt x="20623" y="15149"/>
                        </a:cubicBezTo>
                        <a:cubicBezTo>
                          <a:pt x="21171" y="15149"/>
                          <a:pt x="21720" y="14939"/>
                          <a:pt x="22139" y="14520"/>
                        </a:cubicBezTo>
                        <a:lnTo>
                          <a:pt x="23297" y="13347"/>
                        </a:lnTo>
                        <a:cubicBezTo>
                          <a:pt x="23708" y="12936"/>
                          <a:pt x="23936" y="12403"/>
                          <a:pt x="23936" y="11824"/>
                        </a:cubicBezTo>
                        <a:cubicBezTo>
                          <a:pt x="23936" y="11260"/>
                          <a:pt x="23708" y="10711"/>
                          <a:pt x="23297" y="10300"/>
                        </a:cubicBezTo>
                        <a:lnTo>
                          <a:pt x="12997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2"/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95" name="Google Shape;195;p5"/>
                  <p:cNvSpPr/>
                  <p:nvPr/>
                </p:nvSpPr>
                <p:spPr>
                  <a:xfrm rot="10800000">
                    <a:off x="-156450" y="3454901"/>
                    <a:ext cx="844677" cy="1985522"/>
                  </a:xfrm>
                  <a:custGeom>
                    <a:rect b="b" l="l" r="r" t="t"/>
                    <a:pathLst>
                      <a:path extrusionOk="0" h="56267" w="23937">
                        <a:moveTo>
                          <a:pt x="12997" y="0"/>
                        </a:moveTo>
                        <a:lnTo>
                          <a:pt x="12784" y="214"/>
                        </a:lnTo>
                        <a:lnTo>
                          <a:pt x="23098" y="10513"/>
                        </a:lnTo>
                        <a:cubicBezTo>
                          <a:pt x="23434" y="10848"/>
                          <a:pt x="23632" y="11305"/>
                          <a:pt x="23632" y="11808"/>
                        </a:cubicBezTo>
                        <a:cubicBezTo>
                          <a:pt x="23632" y="12296"/>
                          <a:pt x="23434" y="12753"/>
                          <a:pt x="23098" y="13103"/>
                        </a:cubicBezTo>
                        <a:lnTo>
                          <a:pt x="21925" y="14261"/>
                        </a:lnTo>
                        <a:cubicBezTo>
                          <a:pt x="21575" y="14627"/>
                          <a:pt x="21110" y="14810"/>
                          <a:pt x="20642" y="14810"/>
                        </a:cubicBezTo>
                        <a:cubicBezTo>
                          <a:pt x="20173" y="14810"/>
                          <a:pt x="19701" y="14627"/>
                          <a:pt x="19335" y="14261"/>
                        </a:cubicBezTo>
                        <a:lnTo>
                          <a:pt x="16958" y="11884"/>
                        </a:lnTo>
                        <a:cubicBezTo>
                          <a:pt x="16547" y="11488"/>
                          <a:pt x="16029" y="11260"/>
                          <a:pt x="15435" y="11260"/>
                        </a:cubicBezTo>
                        <a:cubicBezTo>
                          <a:pt x="14840" y="11260"/>
                          <a:pt x="14307" y="11488"/>
                          <a:pt x="13911" y="11884"/>
                        </a:cubicBezTo>
                        <a:lnTo>
                          <a:pt x="12525" y="13271"/>
                        </a:lnTo>
                        <a:cubicBezTo>
                          <a:pt x="11687" y="14109"/>
                          <a:pt x="11687" y="15465"/>
                          <a:pt x="12525" y="16303"/>
                        </a:cubicBezTo>
                        <a:cubicBezTo>
                          <a:pt x="12860" y="16638"/>
                          <a:pt x="13058" y="17095"/>
                          <a:pt x="13058" y="17598"/>
                        </a:cubicBezTo>
                        <a:cubicBezTo>
                          <a:pt x="13058" y="18085"/>
                          <a:pt x="12860" y="18543"/>
                          <a:pt x="12525" y="18893"/>
                        </a:cubicBezTo>
                        <a:lnTo>
                          <a:pt x="11489" y="19914"/>
                        </a:lnTo>
                        <a:cubicBezTo>
                          <a:pt x="11153" y="20264"/>
                          <a:pt x="10696" y="20447"/>
                          <a:pt x="10193" y="20447"/>
                        </a:cubicBezTo>
                        <a:lnTo>
                          <a:pt x="9569" y="20447"/>
                        </a:lnTo>
                        <a:cubicBezTo>
                          <a:pt x="8975" y="20447"/>
                          <a:pt x="8441" y="20676"/>
                          <a:pt x="8045" y="21087"/>
                        </a:cubicBezTo>
                        <a:lnTo>
                          <a:pt x="3337" y="25780"/>
                        </a:lnTo>
                        <a:cubicBezTo>
                          <a:pt x="2941" y="26206"/>
                          <a:pt x="2713" y="26739"/>
                          <a:pt x="2713" y="27303"/>
                        </a:cubicBezTo>
                        <a:cubicBezTo>
                          <a:pt x="2713" y="27897"/>
                          <a:pt x="2941" y="28431"/>
                          <a:pt x="3337" y="28827"/>
                        </a:cubicBezTo>
                        <a:lnTo>
                          <a:pt x="10529" y="36018"/>
                        </a:lnTo>
                        <a:cubicBezTo>
                          <a:pt x="11245" y="36719"/>
                          <a:pt x="11245" y="37877"/>
                          <a:pt x="10529" y="38608"/>
                        </a:cubicBezTo>
                        <a:lnTo>
                          <a:pt x="8198" y="40924"/>
                        </a:lnTo>
                        <a:cubicBezTo>
                          <a:pt x="7801" y="41351"/>
                          <a:pt x="7573" y="41884"/>
                          <a:pt x="7573" y="42448"/>
                        </a:cubicBezTo>
                        <a:lnTo>
                          <a:pt x="7573" y="47704"/>
                        </a:lnTo>
                        <a:cubicBezTo>
                          <a:pt x="7573" y="48207"/>
                          <a:pt x="7375" y="48664"/>
                          <a:pt x="7040" y="48999"/>
                        </a:cubicBezTo>
                        <a:lnTo>
                          <a:pt x="1" y="56053"/>
                        </a:lnTo>
                        <a:lnTo>
                          <a:pt x="199" y="56267"/>
                        </a:lnTo>
                        <a:lnTo>
                          <a:pt x="7268" y="49212"/>
                        </a:lnTo>
                        <a:cubicBezTo>
                          <a:pt x="7664" y="48801"/>
                          <a:pt x="7893" y="48268"/>
                          <a:pt x="7893" y="47689"/>
                        </a:cubicBezTo>
                        <a:lnTo>
                          <a:pt x="7893" y="42432"/>
                        </a:lnTo>
                        <a:cubicBezTo>
                          <a:pt x="7893" y="41945"/>
                          <a:pt x="8091" y="41473"/>
                          <a:pt x="8426" y="41137"/>
                        </a:cubicBezTo>
                        <a:lnTo>
                          <a:pt x="10757" y="38806"/>
                        </a:lnTo>
                        <a:cubicBezTo>
                          <a:pt x="11595" y="37984"/>
                          <a:pt x="11595" y="36628"/>
                          <a:pt x="10757" y="35790"/>
                        </a:cubicBezTo>
                        <a:lnTo>
                          <a:pt x="3581" y="28598"/>
                        </a:lnTo>
                        <a:cubicBezTo>
                          <a:pt x="3231" y="28263"/>
                          <a:pt x="3048" y="27806"/>
                          <a:pt x="3048" y="27318"/>
                        </a:cubicBezTo>
                        <a:cubicBezTo>
                          <a:pt x="3048" y="26816"/>
                          <a:pt x="3231" y="26359"/>
                          <a:pt x="3581" y="26023"/>
                        </a:cubicBezTo>
                        <a:lnTo>
                          <a:pt x="8274" y="21346"/>
                        </a:lnTo>
                        <a:cubicBezTo>
                          <a:pt x="8624" y="21011"/>
                          <a:pt x="9081" y="20813"/>
                          <a:pt x="9569" y="20813"/>
                        </a:cubicBezTo>
                        <a:lnTo>
                          <a:pt x="10209" y="20813"/>
                        </a:lnTo>
                        <a:cubicBezTo>
                          <a:pt x="10788" y="20813"/>
                          <a:pt x="11321" y="20584"/>
                          <a:pt x="11732" y="20188"/>
                        </a:cubicBezTo>
                        <a:lnTo>
                          <a:pt x="12753" y="19152"/>
                        </a:lnTo>
                        <a:cubicBezTo>
                          <a:pt x="13149" y="18741"/>
                          <a:pt x="13378" y="18207"/>
                          <a:pt x="13378" y="17628"/>
                        </a:cubicBezTo>
                        <a:cubicBezTo>
                          <a:pt x="13378" y="17049"/>
                          <a:pt x="13149" y="16516"/>
                          <a:pt x="12753" y="16105"/>
                        </a:cubicBezTo>
                        <a:cubicBezTo>
                          <a:pt x="12037" y="15404"/>
                          <a:pt x="12037" y="14246"/>
                          <a:pt x="12753" y="13515"/>
                        </a:cubicBezTo>
                        <a:lnTo>
                          <a:pt x="14140" y="12128"/>
                        </a:lnTo>
                        <a:cubicBezTo>
                          <a:pt x="14490" y="11793"/>
                          <a:pt x="14947" y="11595"/>
                          <a:pt x="15435" y="11595"/>
                        </a:cubicBezTo>
                        <a:cubicBezTo>
                          <a:pt x="15937" y="11595"/>
                          <a:pt x="16395" y="11793"/>
                          <a:pt x="16730" y="12128"/>
                        </a:cubicBezTo>
                        <a:lnTo>
                          <a:pt x="19106" y="14505"/>
                        </a:lnTo>
                        <a:cubicBezTo>
                          <a:pt x="19525" y="14924"/>
                          <a:pt x="20074" y="15133"/>
                          <a:pt x="20622" y="15133"/>
                        </a:cubicBezTo>
                        <a:cubicBezTo>
                          <a:pt x="21171" y="15133"/>
                          <a:pt x="21719" y="14924"/>
                          <a:pt x="22138" y="14505"/>
                        </a:cubicBezTo>
                        <a:lnTo>
                          <a:pt x="23296" y="13347"/>
                        </a:lnTo>
                        <a:cubicBezTo>
                          <a:pt x="23708" y="12936"/>
                          <a:pt x="23936" y="12402"/>
                          <a:pt x="23936" y="11823"/>
                        </a:cubicBezTo>
                        <a:cubicBezTo>
                          <a:pt x="23936" y="11229"/>
                          <a:pt x="23708" y="10696"/>
                          <a:pt x="23296" y="10300"/>
                        </a:cubicBezTo>
                        <a:lnTo>
                          <a:pt x="12997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dk2"/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96" name="Google Shape;196;p5"/>
                <p:cNvGrpSpPr/>
                <p:nvPr/>
              </p:nvGrpSpPr>
              <p:grpSpPr>
                <a:xfrm>
                  <a:off x="363249" y="4906873"/>
                  <a:ext cx="699940" cy="478601"/>
                  <a:chOff x="39722" y="4349021"/>
                  <a:chExt cx="1061964" cy="726143"/>
                </a:xfrm>
              </p:grpSpPr>
              <p:grpSp>
                <p:nvGrpSpPr>
                  <p:cNvPr id="197" name="Google Shape;197;p5"/>
                  <p:cNvGrpSpPr/>
                  <p:nvPr/>
                </p:nvGrpSpPr>
                <p:grpSpPr>
                  <a:xfrm rot="2700000">
                    <a:off x="140502" y="4460924"/>
                    <a:ext cx="524584" cy="502337"/>
                    <a:chOff x="1189791" y="-1767331"/>
                    <a:chExt cx="904284" cy="865933"/>
                  </a:xfrm>
                </p:grpSpPr>
                <p:sp>
                  <p:nvSpPr>
                    <p:cNvPr id="198" name="Google Shape;198;p5"/>
                    <p:cNvSpPr/>
                    <p:nvPr/>
                  </p:nvSpPr>
                  <p:spPr>
                    <a:xfrm>
                      <a:off x="1189791" y="-1767331"/>
                      <a:ext cx="904284" cy="865933"/>
                    </a:xfrm>
                    <a:custGeom>
                      <a:rect b="b" l="l" r="r" t="t"/>
                      <a:pathLst>
                        <a:path extrusionOk="0" h="35337" w="36902">
                          <a:moveTo>
                            <a:pt x="18449" y="1"/>
                          </a:moveTo>
                          <a:cubicBezTo>
                            <a:pt x="16409" y="1"/>
                            <a:pt x="14368" y="778"/>
                            <a:pt x="12814" y="2332"/>
                          </a:cubicBezTo>
                          <a:lnTo>
                            <a:pt x="3108" y="12037"/>
                          </a:lnTo>
                          <a:cubicBezTo>
                            <a:pt x="0" y="15145"/>
                            <a:pt x="0" y="20189"/>
                            <a:pt x="3108" y="23297"/>
                          </a:cubicBezTo>
                          <a:lnTo>
                            <a:pt x="12814" y="33017"/>
                          </a:lnTo>
                          <a:cubicBezTo>
                            <a:pt x="14368" y="34564"/>
                            <a:pt x="16405" y="35337"/>
                            <a:pt x="18443" y="35337"/>
                          </a:cubicBezTo>
                          <a:cubicBezTo>
                            <a:pt x="20481" y="35337"/>
                            <a:pt x="22519" y="34564"/>
                            <a:pt x="24073" y="33017"/>
                          </a:cubicBezTo>
                          <a:lnTo>
                            <a:pt x="33794" y="23297"/>
                          </a:lnTo>
                          <a:cubicBezTo>
                            <a:pt x="36902" y="20189"/>
                            <a:pt x="36902" y="15145"/>
                            <a:pt x="33794" y="12037"/>
                          </a:cubicBezTo>
                          <a:lnTo>
                            <a:pt x="24073" y="2332"/>
                          </a:lnTo>
                          <a:cubicBezTo>
                            <a:pt x="22527" y="778"/>
                            <a:pt x="20489" y="1"/>
                            <a:pt x="18449" y="1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lt1"/>
                        </a:gs>
                        <a:gs pos="18000">
                          <a:schemeClr val="lt1"/>
                        </a:gs>
                        <a:gs pos="56000">
                          <a:srgbClr val="FFFFFF">
                            <a:alpha val="0"/>
                          </a:srgbClr>
                        </a:gs>
                        <a:gs pos="74000">
                          <a:schemeClr val="lt1"/>
                        </a:gs>
                        <a:gs pos="100000">
                          <a:srgbClr val="9900FF">
                            <a:alpha val="28627"/>
                          </a:srgbClr>
                        </a:gs>
                      </a:gsLst>
                      <a:path path="circle">
                        <a:fillToRect b="100%" r="100%"/>
                      </a:path>
                      <a:tileRect l="-100%" t="-100%"/>
                    </a:gra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grpSp>
                  <p:nvGrpSpPr>
                    <p:cNvPr id="199" name="Google Shape;199;p5"/>
                    <p:cNvGrpSpPr/>
                    <p:nvPr/>
                  </p:nvGrpSpPr>
                  <p:grpSpPr>
                    <a:xfrm>
                      <a:off x="1232795" y="-1740829"/>
                      <a:ext cx="717621" cy="717392"/>
                      <a:chOff x="1483457" y="3953671"/>
                      <a:chExt cx="717621" cy="717392"/>
                    </a:xfrm>
                  </p:grpSpPr>
                  <p:sp>
                    <p:nvSpPr>
                      <p:cNvPr id="200" name="Google Shape;200;p5"/>
                      <p:cNvSpPr/>
                      <p:nvPr/>
                    </p:nvSpPr>
                    <p:spPr>
                      <a:xfrm>
                        <a:off x="1483457" y="4257265"/>
                        <a:ext cx="413799" cy="413799"/>
                      </a:xfrm>
                      <a:custGeom>
                        <a:rect b="b" l="l" r="r" t="t"/>
                        <a:pathLst>
                          <a:path extrusionOk="0" h="27121" w="27121">
                            <a:moveTo>
                              <a:pt x="381" y="1"/>
                            </a:moveTo>
                            <a:lnTo>
                              <a:pt x="0" y="382"/>
                            </a:lnTo>
                            <a:lnTo>
                              <a:pt x="26739" y="27121"/>
                            </a:lnTo>
                            <a:lnTo>
                              <a:pt x="27120" y="26740"/>
                            </a:lnTo>
                            <a:lnTo>
                              <a:pt x="381" y="1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9900FF">
                              <a:alpha val="46666"/>
                              <a:alpha val="46820"/>
                            </a:srgbClr>
                          </a:gs>
                          <a:gs pos="100000">
                            <a:srgbClr val="FFFFFF">
                              <a:alpha val="0"/>
                              <a:alpha val="46820"/>
                            </a:srgbClr>
                          </a:gs>
                        </a:gsLst>
                        <a:lin ang="5400700" scaled="0"/>
                      </a:gra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201" name="Google Shape;201;p5"/>
                      <p:cNvSpPr/>
                      <p:nvPr/>
                    </p:nvSpPr>
                    <p:spPr>
                      <a:xfrm>
                        <a:off x="1559470" y="4181481"/>
                        <a:ext cx="413799" cy="413799"/>
                      </a:xfrm>
                      <a:custGeom>
                        <a:rect b="b" l="l" r="r" t="t"/>
                        <a:pathLst>
                          <a:path extrusionOk="0" h="27121" w="27121">
                            <a:moveTo>
                              <a:pt x="366" y="1"/>
                            </a:moveTo>
                            <a:lnTo>
                              <a:pt x="0" y="382"/>
                            </a:lnTo>
                            <a:lnTo>
                              <a:pt x="26739" y="27121"/>
                            </a:lnTo>
                            <a:lnTo>
                              <a:pt x="27120" y="26740"/>
                            </a:lnTo>
                            <a:lnTo>
                              <a:pt x="366" y="1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9900FF">
                              <a:alpha val="46666"/>
                              <a:alpha val="46820"/>
                            </a:srgbClr>
                          </a:gs>
                          <a:gs pos="100000">
                            <a:srgbClr val="FFFFFF">
                              <a:alpha val="0"/>
                              <a:alpha val="46820"/>
                            </a:srgbClr>
                          </a:gs>
                        </a:gsLst>
                        <a:lin ang="5400700" scaled="0"/>
                      </a:gra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202" name="Google Shape;202;p5"/>
                      <p:cNvSpPr/>
                      <p:nvPr/>
                    </p:nvSpPr>
                    <p:spPr>
                      <a:xfrm>
                        <a:off x="1635483" y="4105239"/>
                        <a:ext cx="413799" cy="413799"/>
                      </a:xfrm>
                      <a:custGeom>
                        <a:rect b="b" l="l" r="r" t="t"/>
                        <a:pathLst>
                          <a:path extrusionOk="0" h="27121" w="27121">
                            <a:moveTo>
                              <a:pt x="366" y="1"/>
                            </a:moveTo>
                            <a:lnTo>
                              <a:pt x="1" y="381"/>
                            </a:lnTo>
                            <a:lnTo>
                              <a:pt x="26740" y="27120"/>
                            </a:lnTo>
                            <a:lnTo>
                              <a:pt x="27121" y="26755"/>
                            </a:lnTo>
                            <a:lnTo>
                              <a:pt x="366" y="1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9900FF">
                              <a:alpha val="46666"/>
                              <a:alpha val="46820"/>
                            </a:srgbClr>
                          </a:gs>
                          <a:gs pos="100000">
                            <a:srgbClr val="FFFFFF">
                              <a:alpha val="0"/>
                              <a:alpha val="46820"/>
                            </a:srgbClr>
                          </a:gs>
                        </a:gsLst>
                        <a:lin ang="5400700" scaled="0"/>
                      </a:gra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203" name="Google Shape;203;p5"/>
                      <p:cNvSpPr/>
                      <p:nvPr/>
                    </p:nvSpPr>
                    <p:spPr>
                      <a:xfrm>
                        <a:off x="1711267" y="4029455"/>
                        <a:ext cx="413799" cy="413799"/>
                      </a:xfrm>
                      <a:custGeom>
                        <a:rect b="b" l="l" r="r" t="t"/>
                        <a:pathLst>
                          <a:path extrusionOk="0" h="27121" w="27121">
                            <a:moveTo>
                              <a:pt x="381" y="1"/>
                            </a:moveTo>
                            <a:lnTo>
                              <a:pt x="0" y="382"/>
                            </a:lnTo>
                            <a:lnTo>
                              <a:pt x="26755" y="27121"/>
                            </a:lnTo>
                            <a:lnTo>
                              <a:pt x="27120" y="26755"/>
                            </a:lnTo>
                            <a:lnTo>
                              <a:pt x="381" y="1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9900FF">
                              <a:alpha val="46666"/>
                              <a:alpha val="46820"/>
                            </a:srgbClr>
                          </a:gs>
                          <a:gs pos="100000">
                            <a:srgbClr val="FFFFFF">
                              <a:alpha val="0"/>
                              <a:alpha val="46820"/>
                            </a:srgbClr>
                          </a:gs>
                        </a:gsLst>
                        <a:lin ang="5400700" scaled="0"/>
                      </a:gra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204" name="Google Shape;204;p5"/>
                      <p:cNvSpPr/>
                      <p:nvPr/>
                    </p:nvSpPr>
                    <p:spPr>
                      <a:xfrm>
                        <a:off x="1787280" y="3953671"/>
                        <a:ext cx="413799" cy="413799"/>
                      </a:xfrm>
                      <a:custGeom>
                        <a:rect b="b" l="l" r="r" t="t"/>
                        <a:pathLst>
                          <a:path extrusionOk="0" h="27121" w="27121">
                            <a:moveTo>
                              <a:pt x="382" y="1"/>
                            </a:moveTo>
                            <a:lnTo>
                              <a:pt x="1" y="382"/>
                            </a:lnTo>
                            <a:lnTo>
                              <a:pt x="26740" y="27121"/>
                            </a:lnTo>
                            <a:lnTo>
                              <a:pt x="27121" y="26740"/>
                            </a:lnTo>
                            <a:lnTo>
                              <a:pt x="382" y="1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9900FF">
                              <a:alpha val="46666"/>
                              <a:alpha val="46820"/>
                            </a:srgbClr>
                          </a:gs>
                          <a:gs pos="100000">
                            <a:srgbClr val="FFFFFF">
                              <a:alpha val="0"/>
                              <a:alpha val="46820"/>
                            </a:srgbClr>
                          </a:gs>
                        </a:gsLst>
                        <a:lin ang="5400700" scaled="0"/>
                      </a:gra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</p:grpSp>
              </p:grpSp>
              <p:sp>
                <p:nvSpPr>
                  <p:cNvPr id="205" name="Google Shape;205;p5"/>
                  <p:cNvSpPr/>
                  <p:nvPr/>
                </p:nvSpPr>
                <p:spPr>
                  <a:xfrm rot="-2700000">
                    <a:off x="542534" y="4469276"/>
                    <a:ext cx="492898" cy="391560"/>
                  </a:xfrm>
                  <a:custGeom>
                    <a:rect b="b" l="l" r="r" t="t"/>
                    <a:pathLst>
                      <a:path extrusionOk="0" h="35440" w="44612">
                        <a:moveTo>
                          <a:pt x="40817" y="1"/>
                        </a:moveTo>
                        <a:lnTo>
                          <a:pt x="37420" y="3383"/>
                        </a:lnTo>
                        <a:lnTo>
                          <a:pt x="41213" y="7177"/>
                        </a:lnTo>
                        <a:lnTo>
                          <a:pt x="44611" y="3779"/>
                        </a:lnTo>
                        <a:lnTo>
                          <a:pt x="40817" y="1"/>
                        </a:lnTo>
                        <a:close/>
                        <a:moveTo>
                          <a:pt x="22184" y="4099"/>
                        </a:moveTo>
                        <a:lnTo>
                          <a:pt x="18801" y="7482"/>
                        </a:lnTo>
                        <a:lnTo>
                          <a:pt x="22595" y="11275"/>
                        </a:lnTo>
                        <a:lnTo>
                          <a:pt x="25978" y="7878"/>
                        </a:lnTo>
                        <a:lnTo>
                          <a:pt x="22184" y="4099"/>
                        </a:lnTo>
                        <a:close/>
                        <a:moveTo>
                          <a:pt x="15983" y="10300"/>
                        </a:moveTo>
                        <a:lnTo>
                          <a:pt x="12585" y="13698"/>
                        </a:lnTo>
                        <a:lnTo>
                          <a:pt x="16379" y="17476"/>
                        </a:lnTo>
                        <a:lnTo>
                          <a:pt x="19776" y="14094"/>
                        </a:lnTo>
                        <a:lnTo>
                          <a:pt x="15983" y="10300"/>
                        </a:lnTo>
                        <a:close/>
                        <a:moveTo>
                          <a:pt x="9431" y="16852"/>
                        </a:moveTo>
                        <a:lnTo>
                          <a:pt x="6034" y="20249"/>
                        </a:lnTo>
                        <a:lnTo>
                          <a:pt x="15190" y="29406"/>
                        </a:lnTo>
                        <a:lnTo>
                          <a:pt x="18588" y="26008"/>
                        </a:lnTo>
                        <a:lnTo>
                          <a:pt x="9431" y="16852"/>
                        </a:lnTo>
                        <a:close/>
                        <a:moveTo>
                          <a:pt x="3383" y="22885"/>
                        </a:moveTo>
                        <a:lnTo>
                          <a:pt x="0" y="26283"/>
                        </a:lnTo>
                        <a:lnTo>
                          <a:pt x="9157" y="35440"/>
                        </a:lnTo>
                        <a:lnTo>
                          <a:pt x="12555" y="32057"/>
                        </a:lnTo>
                        <a:lnTo>
                          <a:pt x="3383" y="22885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circle">
                      <a:fillToRect b="50%" l="50%" r="50%" t="50%"/>
                    </a:path>
                    <a:tileRect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06" name="Google Shape;206;p5"/>
                <p:cNvGrpSpPr/>
                <p:nvPr/>
              </p:nvGrpSpPr>
              <p:grpSpPr>
                <a:xfrm rot="-5400000">
                  <a:off x="-461873" y="3769393"/>
                  <a:ext cx="1351491" cy="1047516"/>
                  <a:chOff x="-2460210" y="2758493"/>
                  <a:chExt cx="1351491" cy="1047516"/>
                </a:xfrm>
              </p:grpSpPr>
              <p:sp>
                <p:nvSpPr>
                  <p:cNvPr id="207" name="Google Shape;207;p5"/>
                  <p:cNvSpPr/>
                  <p:nvPr/>
                </p:nvSpPr>
                <p:spPr>
                  <a:xfrm rot="-2700000">
                    <a:off x="-2341816" y="3108554"/>
                    <a:ext cx="582127" cy="575995"/>
                  </a:xfrm>
                  <a:custGeom>
                    <a:rect b="b" l="l" r="r" t="t"/>
                    <a:pathLst>
                      <a:path extrusionOk="0" h="35790" w="36171">
                        <a:moveTo>
                          <a:pt x="34030" y="1"/>
                        </a:moveTo>
                        <a:cubicBezTo>
                          <a:pt x="33531" y="1"/>
                          <a:pt x="33032" y="191"/>
                          <a:pt x="32651" y="572"/>
                        </a:cubicBezTo>
                        <a:cubicBezTo>
                          <a:pt x="31890" y="1334"/>
                          <a:pt x="31890" y="2568"/>
                          <a:pt x="32651" y="3330"/>
                        </a:cubicBezTo>
                        <a:cubicBezTo>
                          <a:pt x="33032" y="3711"/>
                          <a:pt x="33531" y="3901"/>
                          <a:pt x="34030" y="3901"/>
                        </a:cubicBezTo>
                        <a:cubicBezTo>
                          <a:pt x="34529" y="3901"/>
                          <a:pt x="35028" y="3711"/>
                          <a:pt x="35409" y="3330"/>
                        </a:cubicBezTo>
                        <a:cubicBezTo>
                          <a:pt x="36171" y="2568"/>
                          <a:pt x="36171" y="1334"/>
                          <a:pt x="35409" y="572"/>
                        </a:cubicBezTo>
                        <a:cubicBezTo>
                          <a:pt x="35028" y="191"/>
                          <a:pt x="34529" y="1"/>
                          <a:pt x="34030" y="1"/>
                        </a:cubicBezTo>
                        <a:close/>
                        <a:moveTo>
                          <a:pt x="27662" y="6385"/>
                        </a:moveTo>
                        <a:cubicBezTo>
                          <a:pt x="27163" y="6385"/>
                          <a:pt x="26664" y="6575"/>
                          <a:pt x="26283" y="6956"/>
                        </a:cubicBezTo>
                        <a:cubicBezTo>
                          <a:pt x="25521" y="7718"/>
                          <a:pt x="25521" y="8952"/>
                          <a:pt x="26283" y="9714"/>
                        </a:cubicBezTo>
                        <a:cubicBezTo>
                          <a:pt x="26664" y="10095"/>
                          <a:pt x="27163" y="10285"/>
                          <a:pt x="27662" y="10285"/>
                        </a:cubicBezTo>
                        <a:cubicBezTo>
                          <a:pt x="28161" y="10285"/>
                          <a:pt x="28660" y="10095"/>
                          <a:pt x="29040" y="9714"/>
                        </a:cubicBezTo>
                        <a:cubicBezTo>
                          <a:pt x="29802" y="8952"/>
                          <a:pt x="29802" y="7718"/>
                          <a:pt x="29040" y="6956"/>
                        </a:cubicBezTo>
                        <a:cubicBezTo>
                          <a:pt x="28660" y="6575"/>
                          <a:pt x="28161" y="6385"/>
                          <a:pt x="27662" y="6385"/>
                        </a:cubicBezTo>
                        <a:close/>
                        <a:moveTo>
                          <a:pt x="21285" y="12753"/>
                        </a:moveTo>
                        <a:cubicBezTo>
                          <a:pt x="20783" y="12753"/>
                          <a:pt x="20280" y="12944"/>
                          <a:pt x="19899" y="13325"/>
                        </a:cubicBezTo>
                        <a:cubicBezTo>
                          <a:pt x="19137" y="14086"/>
                          <a:pt x="19137" y="15336"/>
                          <a:pt x="19899" y="16097"/>
                        </a:cubicBezTo>
                        <a:cubicBezTo>
                          <a:pt x="20280" y="16478"/>
                          <a:pt x="20783" y="16669"/>
                          <a:pt x="21285" y="16669"/>
                        </a:cubicBezTo>
                        <a:cubicBezTo>
                          <a:pt x="21788" y="16669"/>
                          <a:pt x="22291" y="16478"/>
                          <a:pt x="22672" y="16097"/>
                        </a:cubicBezTo>
                        <a:cubicBezTo>
                          <a:pt x="23434" y="15336"/>
                          <a:pt x="23434" y="14086"/>
                          <a:pt x="22672" y="13325"/>
                        </a:cubicBezTo>
                        <a:cubicBezTo>
                          <a:pt x="22291" y="12944"/>
                          <a:pt x="21788" y="12753"/>
                          <a:pt x="21285" y="12753"/>
                        </a:cubicBezTo>
                        <a:close/>
                        <a:moveTo>
                          <a:pt x="14917" y="19128"/>
                        </a:moveTo>
                        <a:cubicBezTo>
                          <a:pt x="14415" y="19128"/>
                          <a:pt x="13913" y="19318"/>
                          <a:pt x="13530" y="19693"/>
                        </a:cubicBezTo>
                        <a:cubicBezTo>
                          <a:pt x="12768" y="20455"/>
                          <a:pt x="12768" y="21689"/>
                          <a:pt x="13530" y="22451"/>
                        </a:cubicBezTo>
                        <a:cubicBezTo>
                          <a:pt x="13911" y="22832"/>
                          <a:pt x="14410" y="23022"/>
                          <a:pt x="14909" y="23022"/>
                        </a:cubicBezTo>
                        <a:cubicBezTo>
                          <a:pt x="15408" y="23022"/>
                          <a:pt x="15907" y="22832"/>
                          <a:pt x="16288" y="22451"/>
                        </a:cubicBezTo>
                        <a:cubicBezTo>
                          <a:pt x="17050" y="21689"/>
                          <a:pt x="17050" y="20455"/>
                          <a:pt x="16288" y="19693"/>
                        </a:cubicBezTo>
                        <a:cubicBezTo>
                          <a:pt x="15909" y="19314"/>
                          <a:pt x="15413" y="19128"/>
                          <a:pt x="14917" y="19128"/>
                        </a:cubicBezTo>
                        <a:close/>
                        <a:moveTo>
                          <a:pt x="8525" y="25506"/>
                        </a:moveTo>
                        <a:cubicBezTo>
                          <a:pt x="8026" y="25506"/>
                          <a:pt x="7527" y="25696"/>
                          <a:pt x="7146" y="26077"/>
                        </a:cubicBezTo>
                        <a:cubicBezTo>
                          <a:pt x="6385" y="26839"/>
                          <a:pt x="6385" y="28073"/>
                          <a:pt x="7146" y="28835"/>
                        </a:cubicBezTo>
                        <a:cubicBezTo>
                          <a:pt x="7527" y="29216"/>
                          <a:pt x="8026" y="29406"/>
                          <a:pt x="8525" y="29406"/>
                        </a:cubicBezTo>
                        <a:cubicBezTo>
                          <a:pt x="9024" y="29406"/>
                          <a:pt x="9523" y="29216"/>
                          <a:pt x="9904" y="28835"/>
                        </a:cubicBezTo>
                        <a:cubicBezTo>
                          <a:pt x="10666" y="28073"/>
                          <a:pt x="10666" y="26839"/>
                          <a:pt x="9904" y="26077"/>
                        </a:cubicBezTo>
                        <a:cubicBezTo>
                          <a:pt x="9523" y="25696"/>
                          <a:pt x="9024" y="25506"/>
                          <a:pt x="8525" y="25506"/>
                        </a:cubicBezTo>
                        <a:close/>
                        <a:moveTo>
                          <a:pt x="2141" y="31874"/>
                        </a:moveTo>
                        <a:cubicBezTo>
                          <a:pt x="1642" y="31874"/>
                          <a:pt x="1143" y="32065"/>
                          <a:pt x="763" y="32446"/>
                        </a:cubicBezTo>
                        <a:cubicBezTo>
                          <a:pt x="1" y="33207"/>
                          <a:pt x="1" y="34457"/>
                          <a:pt x="763" y="35219"/>
                        </a:cubicBezTo>
                        <a:cubicBezTo>
                          <a:pt x="1143" y="35599"/>
                          <a:pt x="1642" y="35790"/>
                          <a:pt x="2141" y="35790"/>
                        </a:cubicBezTo>
                        <a:cubicBezTo>
                          <a:pt x="2640" y="35790"/>
                          <a:pt x="3139" y="35599"/>
                          <a:pt x="3520" y="35219"/>
                        </a:cubicBezTo>
                        <a:cubicBezTo>
                          <a:pt x="4282" y="34457"/>
                          <a:pt x="4282" y="33207"/>
                          <a:pt x="3520" y="32446"/>
                        </a:cubicBezTo>
                        <a:cubicBezTo>
                          <a:pt x="3139" y="32065"/>
                          <a:pt x="2640" y="31874"/>
                          <a:pt x="2141" y="31874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012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08" name="Google Shape;208;p5"/>
                  <p:cNvSpPr/>
                  <p:nvPr/>
                </p:nvSpPr>
                <p:spPr>
                  <a:xfrm rot="-2700000">
                    <a:off x="-2157466" y="3032354"/>
                    <a:ext cx="582127" cy="575995"/>
                  </a:xfrm>
                  <a:custGeom>
                    <a:rect b="b" l="l" r="r" t="t"/>
                    <a:pathLst>
                      <a:path extrusionOk="0" h="35790" w="36171">
                        <a:moveTo>
                          <a:pt x="34030" y="1"/>
                        </a:moveTo>
                        <a:cubicBezTo>
                          <a:pt x="33531" y="1"/>
                          <a:pt x="33032" y="191"/>
                          <a:pt x="32651" y="572"/>
                        </a:cubicBezTo>
                        <a:cubicBezTo>
                          <a:pt x="31890" y="1334"/>
                          <a:pt x="31890" y="2568"/>
                          <a:pt x="32651" y="3330"/>
                        </a:cubicBezTo>
                        <a:cubicBezTo>
                          <a:pt x="33032" y="3711"/>
                          <a:pt x="33531" y="3901"/>
                          <a:pt x="34030" y="3901"/>
                        </a:cubicBezTo>
                        <a:cubicBezTo>
                          <a:pt x="34529" y="3901"/>
                          <a:pt x="35028" y="3711"/>
                          <a:pt x="35409" y="3330"/>
                        </a:cubicBezTo>
                        <a:cubicBezTo>
                          <a:pt x="36171" y="2568"/>
                          <a:pt x="36171" y="1334"/>
                          <a:pt x="35409" y="572"/>
                        </a:cubicBezTo>
                        <a:cubicBezTo>
                          <a:pt x="35028" y="191"/>
                          <a:pt x="34529" y="1"/>
                          <a:pt x="34030" y="1"/>
                        </a:cubicBezTo>
                        <a:close/>
                        <a:moveTo>
                          <a:pt x="27662" y="6385"/>
                        </a:moveTo>
                        <a:cubicBezTo>
                          <a:pt x="27163" y="6385"/>
                          <a:pt x="26664" y="6575"/>
                          <a:pt x="26283" y="6956"/>
                        </a:cubicBezTo>
                        <a:cubicBezTo>
                          <a:pt x="25521" y="7718"/>
                          <a:pt x="25521" y="8952"/>
                          <a:pt x="26283" y="9714"/>
                        </a:cubicBezTo>
                        <a:cubicBezTo>
                          <a:pt x="26664" y="10095"/>
                          <a:pt x="27163" y="10285"/>
                          <a:pt x="27662" y="10285"/>
                        </a:cubicBezTo>
                        <a:cubicBezTo>
                          <a:pt x="28161" y="10285"/>
                          <a:pt x="28660" y="10095"/>
                          <a:pt x="29040" y="9714"/>
                        </a:cubicBezTo>
                        <a:cubicBezTo>
                          <a:pt x="29802" y="8952"/>
                          <a:pt x="29802" y="7718"/>
                          <a:pt x="29040" y="6956"/>
                        </a:cubicBezTo>
                        <a:cubicBezTo>
                          <a:pt x="28660" y="6575"/>
                          <a:pt x="28161" y="6385"/>
                          <a:pt x="27662" y="6385"/>
                        </a:cubicBezTo>
                        <a:close/>
                        <a:moveTo>
                          <a:pt x="21285" y="12753"/>
                        </a:moveTo>
                        <a:cubicBezTo>
                          <a:pt x="20783" y="12753"/>
                          <a:pt x="20280" y="12944"/>
                          <a:pt x="19899" y="13325"/>
                        </a:cubicBezTo>
                        <a:cubicBezTo>
                          <a:pt x="19137" y="14086"/>
                          <a:pt x="19137" y="15336"/>
                          <a:pt x="19899" y="16097"/>
                        </a:cubicBezTo>
                        <a:cubicBezTo>
                          <a:pt x="20280" y="16478"/>
                          <a:pt x="20783" y="16669"/>
                          <a:pt x="21285" y="16669"/>
                        </a:cubicBezTo>
                        <a:cubicBezTo>
                          <a:pt x="21788" y="16669"/>
                          <a:pt x="22291" y="16478"/>
                          <a:pt x="22672" y="16097"/>
                        </a:cubicBezTo>
                        <a:cubicBezTo>
                          <a:pt x="23434" y="15336"/>
                          <a:pt x="23434" y="14086"/>
                          <a:pt x="22672" y="13325"/>
                        </a:cubicBezTo>
                        <a:cubicBezTo>
                          <a:pt x="22291" y="12944"/>
                          <a:pt x="21788" y="12753"/>
                          <a:pt x="21285" y="12753"/>
                        </a:cubicBezTo>
                        <a:close/>
                        <a:moveTo>
                          <a:pt x="14917" y="19128"/>
                        </a:moveTo>
                        <a:cubicBezTo>
                          <a:pt x="14415" y="19128"/>
                          <a:pt x="13913" y="19318"/>
                          <a:pt x="13530" y="19693"/>
                        </a:cubicBezTo>
                        <a:cubicBezTo>
                          <a:pt x="12768" y="20455"/>
                          <a:pt x="12768" y="21689"/>
                          <a:pt x="13530" y="22451"/>
                        </a:cubicBezTo>
                        <a:cubicBezTo>
                          <a:pt x="13911" y="22832"/>
                          <a:pt x="14410" y="23022"/>
                          <a:pt x="14909" y="23022"/>
                        </a:cubicBezTo>
                        <a:cubicBezTo>
                          <a:pt x="15408" y="23022"/>
                          <a:pt x="15907" y="22832"/>
                          <a:pt x="16288" y="22451"/>
                        </a:cubicBezTo>
                        <a:cubicBezTo>
                          <a:pt x="17050" y="21689"/>
                          <a:pt x="17050" y="20455"/>
                          <a:pt x="16288" y="19693"/>
                        </a:cubicBezTo>
                        <a:cubicBezTo>
                          <a:pt x="15909" y="19314"/>
                          <a:pt x="15413" y="19128"/>
                          <a:pt x="14917" y="19128"/>
                        </a:cubicBezTo>
                        <a:close/>
                        <a:moveTo>
                          <a:pt x="8525" y="25506"/>
                        </a:moveTo>
                        <a:cubicBezTo>
                          <a:pt x="8026" y="25506"/>
                          <a:pt x="7527" y="25696"/>
                          <a:pt x="7146" y="26077"/>
                        </a:cubicBezTo>
                        <a:cubicBezTo>
                          <a:pt x="6385" y="26839"/>
                          <a:pt x="6385" y="28073"/>
                          <a:pt x="7146" y="28835"/>
                        </a:cubicBezTo>
                        <a:cubicBezTo>
                          <a:pt x="7527" y="29216"/>
                          <a:pt x="8026" y="29406"/>
                          <a:pt x="8525" y="29406"/>
                        </a:cubicBezTo>
                        <a:cubicBezTo>
                          <a:pt x="9024" y="29406"/>
                          <a:pt x="9523" y="29216"/>
                          <a:pt x="9904" y="28835"/>
                        </a:cubicBezTo>
                        <a:cubicBezTo>
                          <a:pt x="10666" y="28073"/>
                          <a:pt x="10666" y="26839"/>
                          <a:pt x="9904" y="26077"/>
                        </a:cubicBezTo>
                        <a:cubicBezTo>
                          <a:pt x="9523" y="25696"/>
                          <a:pt x="9024" y="25506"/>
                          <a:pt x="8525" y="25506"/>
                        </a:cubicBezTo>
                        <a:close/>
                        <a:moveTo>
                          <a:pt x="2141" y="31874"/>
                        </a:moveTo>
                        <a:cubicBezTo>
                          <a:pt x="1642" y="31874"/>
                          <a:pt x="1143" y="32065"/>
                          <a:pt x="763" y="32446"/>
                        </a:cubicBezTo>
                        <a:cubicBezTo>
                          <a:pt x="1" y="33207"/>
                          <a:pt x="1" y="34457"/>
                          <a:pt x="763" y="35219"/>
                        </a:cubicBezTo>
                        <a:cubicBezTo>
                          <a:pt x="1143" y="35599"/>
                          <a:pt x="1642" y="35790"/>
                          <a:pt x="2141" y="35790"/>
                        </a:cubicBezTo>
                        <a:cubicBezTo>
                          <a:pt x="2640" y="35790"/>
                          <a:pt x="3139" y="35599"/>
                          <a:pt x="3520" y="35219"/>
                        </a:cubicBezTo>
                        <a:cubicBezTo>
                          <a:pt x="4282" y="34457"/>
                          <a:pt x="4282" y="33207"/>
                          <a:pt x="3520" y="32446"/>
                        </a:cubicBezTo>
                        <a:cubicBezTo>
                          <a:pt x="3139" y="32065"/>
                          <a:pt x="2640" y="31874"/>
                          <a:pt x="2141" y="31874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012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09" name="Google Shape;209;p5"/>
                  <p:cNvSpPr/>
                  <p:nvPr/>
                </p:nvSpPr>
                <p:spPr>
                  <a:xfrm rot="-2700000">
                    <a:off x="-1993591" y="2956154"/>
                    <a:ext cx="582127" cy="575995"/>
                  </a:xfrm>
                  <a:custGeom>
                    <a:rect b="b" l="l" r="r" t="t"/>
                    <a:pathLst>
                      <a:path extrusionOk="0" h="35790" w="36171">
                        <a:moveTo>
                          <a:pt x="34030" y="1"/>
                        </a:moveTo>
                        <a:cubicBezTo>
                          <a:pt x="33531" y="1"/>
                          <a:pt x="33032" y="191"/>
                          <a:pt x="32651" y="572"/>
                        </a:cubicBezTo>
                        <a:cubicBezTo>
                          <a:pt x="31890" y="1334"/>
                          <a:pt x="31890" y="2568"/>
                          <a:pt x="32651" y="3330"/>
                        </a:cubicBezTo>
                        <a:cubicBezTo>
                          <a:pt x="33032" y="3711"/>
                          <a:pt x="33531" y="3901"/>
                          <a:pt x="34030" y="3901"/>
                        </a:cubicBezTo>
                        <a:cubicBezTo>
                          <a:pt x="34529" y="3901"/>
                          <a:pt x="35028" y="3711"/>
                          <a:pt x="35409" y="3330"/>
                        </a:cubicBezTo>
                        <a:cubicBezTo>
                          <a:pt x="36171" y="2568"/>
                          <a:pt x="36171" y="1334"/>
                          <a:pt x="35409" y="572"/>
                        </a:cubicBezTo>
                        <a:cubicBezTo>
                          <a:pt x="35028" y="191"/>
                          <a:pt x="34529" y="1"/>
                          <a:pt x="34030" y="1"/>
                        </a:cubicBezTo>
                        <a:close/>
                        <a:moveTo>
                          <a:pt x="27662" y="6385"/>
                        </a:moveTo>
                        <a:cubicBezTo>
                          <a:pt x="27163" y="6385"/>
                          <a:pt x="26664" y="6575"/>
                          <a:pt x="26283" y="6956"/>
                        </a:cubicBezTo>
                        <a:cubicBezTo>
                          <a:pt x="25521" y="7718"/>
                          <a:pt x="25521" y="8952"/>
                          <a:pt x="26283" y="9714"/>
                        </a:cubicBezTo>
                        <a:cubicBezTo>
                          <a:pt x="26664" y="10095"/>
                          <a:pt x="27163" y="10285"/>
                          <a:pt x="27662" y="10285"/>
                        </a:cubicBezTo>
                        <a:cubicBezTo>
                          <a:pt x="28161" y="10285"/>
                          <a:pt x="28660" y="10095"/>
                          <a:pt x="29040" y="9714"/>
                        </a:cubicBezTo>
                        <a:cubicBezTo>
                          <a:pt x="29802" y="8952"/>
                          <a:pt x="29802" y="7718"/>
                          <a:pt x="29040" y="6956"/>
                        </a:cubicBezTo>
                        <a:cubicBezTo>
                          <a:pt x="28660" y="6575"/>
                          <a:pt x="28161" y="6385"/>
                          <a:pt x="27662" y="6385"/>
                        </a:cubicBezTo>
                        <a:close/>
                        <a:moveTo>
                          <a:pt x="21285" y="12753"/>
                        </a:moveTo>
                        <a:cubicBezTo>
                          <a:pt x="20783" y="12753"/>
                          <a:pt x="20280" y="12944"/>
                          <a:pt x="19899" y="13325"/>
                        </a:cubicBezTo>
                        <a:cubicBezTo>
                          <a:pt x="19137" y="14086"/>
                          <a:pt x="19137" y="15336"/>
                          <a:pt x="19899" y="16097"/>
                        </a:cubicBezTo>
                        <a:cubicBezTo>
                          <a:pt x="20280" y="16478"/>
                          <a:pt x="20783" y="16669"/>
                          <a:pt x="21285" y="16669"/>
                        </a:cubicBezTo>
                        <a:cubicBezTo>
                          <a:pt x="21788" y="16669"/>
                          <a:pt x="22291" y="16478"/>
                          <a:pt x="22672" y="16097"/>
                        </a:cubicBezTo>
                        <a:cubicBezTo>
                          <a:pt x="23434" y="15336"/>
                          <a:pt x="23434" y="14086"/>
                          <a:pt x="22672" y="13325"/>
                        </a:cubicBezTo>
                        <a:cubicBezTo>
                          <a:pt x="22291" y="12944"/>
                          <a:pt x="21788" y="12753"/>
                          <a:pt x="21285" y="12753"/>
                        </a:cubicBezTo>
                        <a:close/>
                        <a:moveTo>
                          <a:pt x="14917" y="19128"/>
                        </a:moveTo>
                        <a:cubicBezTo>
                          <a:pt x="14415" y="19128"/>
                          <a:pt x="13913" y="19318"/>
                          <a:pt x="13530" y="19693"/>
                        </a:cubicBezTo>
                        <a:cubicBezTo>
                          <a:pt x="12768" y="20455"/>
                          <a:pt x="12768" y="21689"/>
                          <a:pt x="13530" y="22451"/>
                        </a:cubicBezTo>
                        <a:cubicBezTo>
                          <a:pt x="13911" y="22832"/>
                          <a:pt x="14410" y="23022"/>
                          <a:pt x="14909" y="23022"/>
                        </a:cubicBezTo>
                        <a:cubicBezTo>
                          <a:pt x="15408" y="23022"/>
                          <a:pt x="15907" y="22832"/>
                          <a:pt x="16288" y="22451"/>
                        </a:cubicBezTo>
                        <a:cubicBezTo>
                          <a:pt x="17050" y="21689"/>
                          <a:pt x="17050" y="20455"/>
                          <a:pt x="16288" y="19693"/>
                        </a:cubicBezTo>
                        <a:cubicBezTo>
                          <a:pt x="15909" y="19314"/>
                          <a:pt x="15413" y="19128"/>
                          <a:pt x="14917" y="19128"/>
                        </a:cubicBezTo>
                        <a:close/>
                        <a:moveTo>
                          <a:pt x="8525" y="25506"/>
                        </a:moveTo>
                        <a:cubicBezTo>
                          <a:pt x="8026" y="25506"/>
                          <a:pt x="7527" y="25696"/>
                          <a:pt x="7146" y="26077"/>
                        </a:cubicBezTo>
                        <a:cubicBezTo>
                          <a:pt x="6385" y="26839"/>
                          <a:pt x="6385" y="28073"/>
                          <a:pt x="7146" y="28835"/>
                        </a:cubicBezTo>
                        <a:cubicBezTo>
                          <a:pt x="7527" y="29216"/>
                          <a:pt x="8026" y="29406"/>
                          <a:pt x="8525" y="29406"/>
                        </a:cubicBezTo>
                        <a:cubicBezTo>
                          <a:pt x="9024" y="29406"/>
                          <a:pt x="9523" y="29216"/>
                          <a:pt x="9904" y="28835"/>
                        </a:cubicBezTo>
                        <a:cubicBezTo>
                          <a:pt x="10666" y="28073"/>
                          <a:pt x="10666" y="26839"/>
                          <a:pt x="9904" y="26077"/>
                        </a:cubicBezTo>
                        <a:cubicBezTo>
                          <a:pt x="9523" y="25696"/>
                          <a:pt x="9024" y="25506"/>
                          <a:pt x="8525" y="25506"/>
                        </a:cubicBezTo>
                        <a:close/>
                        <a:moveTo>
                          <a:pt x="2141" y="31874"/>
                        </a:moveTo>
                        <a:cubicBezTo>
                          <a:pt x="1642" y="31874"/>
                          <a:pt x="1143" y="32065"/>
                          <a:pt x="763" y="32446"/>
                        </a:cubicBezTo>
                        <a:cubicBezTo>
                          <a:pt x="1" y="33207"/>
                          <a:pt x="1" y="34457"/>
                          <a:pt x="763" y="35219"/>
                        </a:cubicBezTo>
                        <a:cubicBezTo>
                          <a:pt x="1143" y="35599"/>
                          <a:pt x="1642" y="35790"/>
                          <a:pt x="2141" y="35790"/>
                        </a:cubicBezTo>
                        <a:cubicBezTo>
                          <a:pt x="2640" y="35790"/>
                          <a:pt x="3139" y="35599"/>
                          <a:pt x="3520" y="35219"/>
                        </a:cubicBezTo>
                        <a:cubicBezTo>
                          <a:pt x="4282" y="34457"/>
                          <a:pt x="4282" y="33207"/>
                          <a:pt x="3520" y="32446"/>
                        </a:cubicBezTo>
                        <a:cubicBezTo>
                          <a:pt x="3139" y="32065"/>
                          <a:pt x="2640" y="31874"/>
                          <a:pt x="2141" y="31874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012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10" name="Google Shape;210;p5"/>
                  <p:cNvSpPr/>
                  <p:nvPr/>
                </p:nvSpPr>
                <p:spPr>
                  <a:xfrm rot="-2700000">
                    <a:off x="-1809241" y="2879954"/>
                    <a:ext cx="582127" cy="575995"/>
                  </a:xfrm>
                  <a:custGeom>
                    <a:rect b="b" l="l" r="r" t="t"/>
                    <a:pathLst>
                      <a:path extrusionOk="0" h="35790" w="36171">
                        <a:moveTo>
                          <a:pt x="34030" y="1"/>
                        </a:moveTo>
                        <a:cubicBezTo>
                          <a:pt x="33531" y="1"/>
                          <a:pt x="33032" y="191"/>
                          <a:pt x="32651" y="572"/>
                        </a:cubicBezTo>
                        <a:cubicBezTo>
                          <a:pt x="31890" y="1334"/>
                          <a:pt x="31890" y="2568"/>
                          <a:pt x="32651" y="3330"/>
                        </a:cubicBezTo>
                        <a:cubicBezTo>
                          <a:pt x="33032" y="3711"/>
                          <a:pt x="33531" y="3901"/>
                          <a:pt x="34030" y="3901"/>
                        </a:cubicBezTo>
                        <a:cubicBezTo>
                          <a:pt x="34529" y="3901"/>
                          <a:pt x="35028" y="3711"/>
                          <a:pt x="35409" y="3330"/>
                        </a:cubicBezTo>
                        <a:cubicBezTo>
                          <a:pt x="36171" y="2568"/>
                          <a:pt x="36171" y="1334"/>
                          <a:pt x="35409" y="572"/>
                        </a:cubicBezTo>
                        <a:cubicBezTo>
                          <a:pt x="35028" y="191"/>
                          <a:pt x="34529" y="1"/>
                          <a:pt x="34030" y="1"/>
                        </a:cubicBezTo>
                        <a:close/>
                        <a:moveTo>
                          <a:pt x="27662" y="6385"/>
                        </a:moveTo>
                        <a:cubicBezTo>
                          <a:pt x="27163" y="6385"/>
                          <a:pt x="26664" y="6575"/>
                          <a:pt x="26283" y="6956"/>
                        </a:cubicBezTo>
                        <a:cubicBezTo>
                          <a:pt x="25521" y="7718"/>
                          <a:pt x="25521" y="8952"/>
                          <a:pt x="26283" y="9714"/>
                        </a:cubicBezTo>
                        <a:cubicBezTo>
                          <a:pt x="26664" y="10095"/>
                          <a:pt x="27163" y="10285"/>
                          <a:pt x="27662" y="10285"/>
                        </a:cubicBezTo>
                        <a:cubicBezTo>
                          <a:pt x="28161" y="10285"/>
                          <a:pt x="28660" y="10095"/>
                          <a:pt x="29040" y="9714"/>
                        </a:cubicBezTo>
                        <a:cubicBezTo>
                          <a:pt x="29802" y="8952"/>
                          <a:pt x="29802" y="7718"/>
                          <a:pt x="29040" y="6956"/>
                        </a:cubicBezTo>
                        <a:cubicBezTo>
                          <a:pt x="28660" y="6575"/>
                          <a:pt x="28161" y="6385"/>
                          <a:pt x="27662" y="6385"/>
                        </a:cubicBezTo>
                        <a:close/>
                        <a:moveTo>
                          <a:pt x="21285" y="12753"/>
                        </a:moveTo>
                        <a:cubicBezTo>
                          <a:pt x="20783" y="12753"/>
                          <a:pt x="20280" y="12944"/>
                          <a:pt x="19899" y="13325"/>
                        </a:cubicBezTo>
                        <a:cubicBezTo>
                          <a:pt x="19137" y="14086"/>
                          <a:pt x="19137" y="15336"/>
                          <a:pt x="19899" y="16097"/>
                        </a:cubicBezTo>
                        <a:cubicBezTo>
                          <a:pt x="20280" y="16478"/>
                          <a:pt x="20783" y="16669"/>
                          <a:pt x="21285" y="16669"/>
                        </a:cubicBezTo>
                        <a:cubicBezTo>
                          <a:pt x="21788" y="16669"/>
                          <a:pt x="22291" y="16478"/>
                          <a:pt x="22672" y="16097"/>
                        </a:cubicBezTo>
                        <a:cubicBezTo>
                          <a:pt x="23434" y="15336"/>
                          <a:pt x="23434" y="14086"/>
                          <a:pt x="22672" y="13325"/>
                        </a:cubicBezTo>
                        <a:cubicBezTo>
                          <a:pt x="22291" y="12944"/>
                          <a:pt x="21788" y="12753"/>
                          <a:pt x="21285" y="12753"/>
                        </a:cubicBezTo>
                        <a:close/>
                        <a:moveTo>
                          <a:pt x="14917" y="19128"/>
                        </a:moveTo>
                        <a:cubicBezTo>
                          <a:pt x="14415" y="19128"/>
                          <a:pt x="13913" y="19318"/>
                          <a:pt x="13530" y="19693"/>
                        </a:cubicBezTo>
                        <a:cubicBezTo>
                          <a:pt x="12768" y="20455"/>
                          <a:pt x="12768" y="21689"/>
                          <a:pt x="13530" y="22451"/>
                        </a:cubicBezTo>
                        <a:cubicBezTo>
                          <a:pt x="13911" y="22832"/>
                          <a:pt x="14410" y="23022"/>
                          <a:pt x="14909" y="23022"/>
                        </a:cubicBezTo>
                        <a:cubicBezTo>
                          <a:pt x="15408" y="23022"/>
                          <a:pt x="15907" y="22832"/>
                          <a:pt x="16288" y="22451"/>
                        </a:cubicBezTo>
                        <a:cubicBezTo>
                          <a:pt x="17050" y="21689"/>
                          <a:pt x="17050" y="20455"/>
                          <a:pt x="16288" y="19693"/>
                        </a:cubicBezTo>
                        <a:cubicBezTo>
                          <a:pt x="15909" y="19314"/>
                          <a:pt x="15413" y="19128"/>
                          <a:pt x="14917" y="19128"/>
                        </a:cubicBezTo>
                        <a:close/>
                        <a:moveTo>
                          <a:pt x="8525" y="25506"/>
                        </a:moveTo>
                        <a:cubicBezTo>
                          <a:pt x="8026" y="25506"/>
                          <a:pt x="7527" y="25696"/>
                          <a:pt x="7146" y="26077"/>
                        </a:cubicBezTo>
                        <a:cubicBezTo>
                          <a:pt x="6385" y="26839"/>
                          <a:pt x="6385" y="28073"/>
                          <a:pt x="7146" y="28835"/>
                        </a:cubicBezTo>
                        <a:cubicBezTo>
                          <a:pt x="7527" y="29216"/>
                          <a:pt x="8026" y="29406"/>
                          <a:pt x="8525" y="29406"/>
                        </a:cubicBezTo>
                        <a:cubicBezTo>
                          <a:pt x="9024" y="29406"/>
                          <a:pt x="9523" y="29216"/>
                          <a:pt x="9904" y="28835"/>
                        </a:cubicBezTo>
                        <a:cubicBezTo>
                          <a:pt x="10666" y="28073"/>
                          <a:pt x="10666" y="26839"/>
                          <a:pt x="9904" y="26077"/>
                        </a:cubicBezTo>
                        <a:cubicBezTo>
                          <a:pt x="9523" y="25696"/>
                          <a:pt x="9024" y="25506"/>
                          <a:pt x="8525" y="25506"/>
                        </a:cubicBezTo>
                        <a:close/>
                        <a:moveTo>
                          <a:pt x="2141" y="31874"/>
                        </a:moveTo>
                        <a:cubicBezTo>
                          <a:pt x="1642" y="31874"/>
                          <a:pt x="1143" y="32065"/>
                          <a:pt x="763" y="32446"/>
                        </a:cubicBezTo>
                        <a:cubicBezTo>
                          <a:pt x="1" y="33207"/>
                          <a:pt x="1" y="34457"/>
                          <a:pt x="763" y="35219"/>
                        </a:cubicBezTo>
                        <a:cubicBezTo>
                          <a:pt x="1143" y="35599"/>
                          <a:pt x="1642" y="35790"/>
                          <a:pt x="2141" y="35790"/>
                        </a:cubicBezTo>
                        <a:cubicBezTo>
                          <a:pt x="2640" y="35790"/>
                          <a:pt x="3139" y="35599"/>
                          <a:pt x="3520" y="35219"/>
                        </a:cubicBezTo>
                        <a:cubicBezTo>
                          <a:pt x="4282" y="34457"/>
                          <a:pt x="4282" y="33207"/>
                          <a:pt x="3520" y="32446"/>
                        </a:cubicBezTo>
                        <a:cubicBezTo>
                          <a:pt x="3139" y="32065"/>
                          <a:pt x="2640" y="31874"/>
                          <a:pt x="2141" y="31874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012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11" name="Google Shape;211;p5"/>
                <p:cNvGrpSpPr/>
                <p:nvPr/>
              </p:nvGrpSpPr>
              <p:grpSpPr>
                <a:xfrm>
                  <a:off x="438999" y="4567398"/>
                  <a:ext cx="699940" cy="478601"/>
                  <a:chOff x="39722" y="4349021"/>
                  <a:chExt cx="1061964" cy="726143"/>
                </a:xfrm>
              </p:grpSpPr>
              <p:grpSp>
                <p:nvGrpSpPr>
                  <p:cNvPr id="212" name="Google Shape;212;p5"/>
                  <p:cNvGrpSpPr/>
                  <p:nvPr/>
                </p:nvGrpSpPr>
                <p:grpSpPr>
                  <a:xfrm rot="2700000">
                    <a:off x="140502" y="4460924"/>
                    <a:ext cx="524584" cy="502337"/>
                    <a:chOff x="1189791" y="-1767331"/>
                    <a:chExt cx="904284" cy="865933"/>
                  </a:xfrm>
                </p:grpSpPr>
                <p:sp>
                  <p:nvSpPr>
                    <p:cNvPr id="213" name="Google Shape;213;p5"/>
                    <p:cNvSpPr/>
                    <p:nvPr/>
                  </p:nvSpPr>
                  <p:spPr>
                    <a:xfrm>
                      <a:off x="1189791" y="-1767331"/>
                      <a:ext cx="904284" cy="865933"/>
                    </a:xfrm>
                    <a:custGeom>
                      <a:rect b="b" l="l" r="r" t="t"/>
                      <a:pathLst>
                        <a:path extrusionOk="0" h="35337" w="36902">
                          <a:moveTo>
                            <a:pt x="18449" y="1"/>
                          </a:moveTo>
                          <a:cubicBezTo>
                            <a:pt x="16409" y="1"/>
                            <a:pt x="14368" y="778"/>
                            <a:pt x="12814" y="2332"/>
                          </a:cubicBezTo>
                          <a:lnTo>
                            <a:pt x="3108" y="12037"/>
                          </a:lnTo>
                          <a:cubicBezTo>
                            <a:pt x="0" y="15145"/>
                            <a:pt x="0" y="20189"/>
                            <a:pt x="3108" y="23297"/>
                          </a:cubicBezTo>
                          <a:lnTo>
                            <a:pt x="12814" y="33017"/>
                          </a:lnTo>
                          <a:cubicBezTo>
                            <a:pt x="14368" y="34564"/>
                            <a:pt x="16405" y="35337"/>
                            <a:pt x="18443" y="35337"/>
                          </a:cubicBezTo>
                          <a:cubicBezTo>
                            <a:pt x="20481" y="35337"/>
                            <a:pt x="22519" y="34564"/>
                            <a:pt x="24073" y="33017"/>
                          </a:cubicBezTo>
                          <a:lnTo>
                            <a:pt x="33794" y="23297"/>
                          </a:lnTo>
                          <a:cubicBezTo>
                            <a:pt x="36902" y="20189"/>
                            <a:pt x="36902" y="15145"/>
                            <a:pt x="33794" y="12037"/>
                          </a:cubicBezTo>
                          <a:lnTo>
                            <a:pt x="24073" y="2332"/>
                          </a:lnTo>
                          <a:cubicBezTo>
                            <a:pt x="22527" y="778"/>
                            <a:pt x="20489" y="1"/>
                            <a:pt x="18449" y="1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lt1"/>
                        </a:gs>
                        <a:gs pos="18000">
                          <a:schemeClr val="lt1"/>
                        </a:gs>
                        <a:gs pos="56000">
                          <a:srgbClr val="FFFFFF">
                            <a:alpha val="0"/>
                          </a:srgbClr>
                        </a:gs>
                        <a:gs pos="74000">
                          <a:schemeClr val="lt1"/>
                        </a:gs>
                        <a:gs pos="100000">
                          <a:srgbClr val="9900FF">
                            <a:alpha val="28627"/>
                          </a:srgbClr>
                        </a:gs>
                      </a:gsLst>
                      <a:path path="circle">
                        <a:fillToRect b="100%" r="100%"/>
                      </a:path>
                      <a:tileRect l="-100%" t="-100%"/>
                    </a:gra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grpSp>
                  <p:nvGrpSpPr>
                    <p:cNvPr id="214" name="Google Shape;214;p5"/>
                    <p:cNvGrpSpPr/>
                    <p:nvPr/>
                  </p:nvGrpSpPr>
                  <p:grpSpPr>
                    <a:xfrm>
                      <a:off x="1232795" y="-1740829"/>
                      <a:ext cx="717621" cy="717392"/>
                      <a:chOff x="1483457" y="3953671"/>
                      <a:chExt cx="717621" cy="717392"/>
                    </a:xfrm>
                  </p:grpSpPr>
                  <p:sp>
                    <p:nvSpPr>
                      <p:cNvPr id="215" name="Google Shape;215;p5"/>
                      <p:cNvSpPr/>
                      <p:nvPr/>
                    </p:nvSpPr>
                    <p:spPr>
                      <a:xfrm>
                        <a:off x="1483457" y="4257265"/>
                        <a:ext cx="413799" cy="413799"/>
                      </a:xfrm>
                      <a:custGeom>
                        <a:rect b="b" l="l" r="r" t="t"/>
                        <a:pathLst>
                          <a:path extrusionOk="0" h="27121" w="27121">
                            <a:moveTo>
                              <a:pt x="381" y="1"/>
                            </a:moveTo>
                            <a:lnTo>
                              <a:pt x="0" y="382"/>
                            </a:lnTo>
                            <a:lnTo>
                              <a:pt x="26739" y="27121"/>
                            </a:lnTo>
                            <a:lnTo>
                              <a:pt x="27120" y="26740"/>
                            </a:lnTo>
                            <a:lnTo>
                              <a:pt x="381" y="1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9900FF">
                              <a:alpha val="46666"/>
                              <a:alpha val="46820"/>
                            </a:srgbClr>
                          </a:gs>
                          <a:gs pos="100000">
                            <a:srgbClr val="FFFFFF">
                              <a:alpha val="0"/>
                              <a:alpha val="46820"/>
                            </a:srgbClr>
                          </a:gs>
                        </a:gsLst>
                        <a:lin ang="5400700" scaled="0"/>
                      </a:gra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216" name="Google Shape;216;p5"/>
                      <p:cNvSpPr/>
                      <p:nvPr/>
                    </p:nvSpPr>
                    <p:spPr>
                      <a:xfrm>
                        <a:off x="1559470" y="4181481"/>
                        <a:ext cx="413799" cy="413799"/>
                      </a:xfrm>
                      <a:custGeom>
                        <a:rect b="b" l="l" r="r" t="t"/>
                        <a:pathLst>
                          <a:path extrusionOk="0" h="27121" w="27121">
                            <a:moveTo>
                              <a:pt x="366" y="1"/>
                            </a:moveTo>
                            <a:lnTo>
                              <a:pt x="0" y="382"/>
                            </a:lnTo>
                            <a:lnTo>
                              <a:pt x="26739" y="27121"/>
                            </a:lnTo>
                            <a:lnTo>
                              <a:pt x="27120" y="26740"/>
                            </a:lnTo>
                            <a:lnTo>
                              <a:pt x="366" y="1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9900FF">
                              <a:alpha val="46666"/>
                              <a:alpha val="46820"/>
                            </a:srgbClr>
                          </a:gs>
                          <a:gs pos="100000">
                            <a:srgbClr val="FFFFFF">
                              <a:alpha val="0"/>
                              <a:alpha val="46820"/>
                            </a:srgbClr>
                          </a:gs>
                        </a:gsLst>
                        <a:lin ang="5400700" scaled="0"/>
                      </a:gra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217" name="Google Shape;217;p5"/>
                      <p:cNvSpPr/>
                      <p:nvPr/>
                    </p:nvSpPr>
                    <p:spPr>
                      <a:xfrm>
                        <a:off x="1635483" y="4105239"/>
                        <a:ext cx="413799" cy="413799"/>
                      </a:xfrm>
                      <a:custGeom>
                        <a:rect b="b" l="l" r="r" t="t"/>
                        <a:pathLst>
                          <a:path extrusionOk="0" h="27121" w="27121">
                            <a:moveTo>
                              <a:pt x="366" y="1"/>
                            </a:moveTo>
                            <a:lnTo>
                              <a:pt x="1" y="381"/>
                            </a:lnTo>
                            <a:lnTo>
                              <a:pt x="26740" y="27120"/>
                            </a:lnTo>
                            <a:lnTo>
                              <a:pt x="27121" y="26755"/>
                            </a:lnTo>
                            <a:lnTo>
                              <a:pt x="366" y="1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9900FF">
                              <a:alpha val="46666"/>
                              <a:alpha val="46820"/>
                            </a:srgbClr>
                          </a:gs>
                          <a:gs pos="100000">
                            <a:srgbClr val="FFFFFF">
                              <a:alpha val="0"/>
                              <a:alpha val="46820"/>
                            </a:srgbClr>
                          </a:gs>
                        </a:gsLst>
                        <a:lin ang="5400700" scaled="0"/>
                      </a:gra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218" name="Google Shape;218;p5"/>
                      <p:cNvSpPr/>
                      <p:nvPr/>
                    </p:nvSpPr>
                    <p:spPr>
                      <a:xfrm>
                        <a:off x="1711267" y="4029455"/>
                        <a:ext cx="413799" cy="413799"/>
                      </a:xfrm>
                      <a:custGeom>
                        <a:rect b="b" l="l" r="r" t="t"/>
                        <a:pathLst>
                          <a:path extrusionOk="0" h="27121" w="27121">
                            <a:moveTo>
                              <a:pt x="381" y="1"/>
                            </a:moveTo>
                            <a:lnTo>
                              <a:pt x="0" y="382"/>
                            </a:lnTo>
                            <a:lnTo>
                              <a:pt x="26755" y="27121"/>
                            </a:lnTo>
                            <a:lnTo>
                              <a:pt x="27120" y="26755"/>
                            </a:lnTo>
                            <a:lnTo>
                              <a:pt x="381" y="1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9900FF">
                              <a:alpha val="46666"/>
                              <a:alpha val="46820"/>
                            </a:srgbClr>
                          </a:gs>
                          <a:gs pos="100000">
                            <a:srgbClr val="FFFFFF">
                              <a:alpha val="0"/>
                              <a:alpha val="46820"/>
                            </a:srgbClr>
                          </a:gs>
                        </a:gsLst>
                        <a:lin ang="5400700" scaled="0"/>
                      </a:gra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219" name="Google Shape;219;p5"/>
                      <p:cNvSpPr/>
                      <p:nvPr/>
                    </p:nvSpPr>
                    <p:spPr>
                      <a:xfrm>
                        <a:off x="1787280" y="3953671"/>
                        <a:ext cx="413799" cy="413799"/>
                      </a:xfrm>
                      <a:custGeom>
                        <a:rect b="b" l="l" r="r" t="t"/>
                        <a:pathLst>
                          <a:path extrusionOk="0" h="27121" w="27121">
                            <a:moveTo>
                              <a:pt x="382" y="1"/>
                            </a:moveTo>
                            <a:lnTo>
                              <a:pt x="1" y="382"/>
                            </a:lnTo>
                            <a:lnTo>
                              <a:pt x="26740" y="27121"/>
                            </a:lnTo>
                            <a:lnTo>
                              <a:pt x="27121" y="26740"/>
                            </a:lnTo>
                            <a:lnTo>
                              <a:pt x="382" y="1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9900FF">
                              <a:alpha val="46666"/>
                              <a:alpha val="46820"/>
                            </a:srgbClr>
                          </a:gs>
                          <a:gs pos="100000">
                            <a:srgbClr val="FFFFFF">
                              <a:alpha val="0"/>
                              <a:alpha val="46820"/>
                            </a:srgbClr>
                          </a:gs>
                        </a:gsLst>
                        <a:lin ang="5400700" scaled="0"/>
                      </a:gra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</p:grpSp>
              </p:grpSp>
              <p:sp>
                <p:nvSpPr>
                  <p:cNvPr id="220" name="Google Shape;220;p5"/>
                  <p:cNvSpPr/>
                  <p:nvPr/>
                </p:nvSpPr>
                <p:spPr>
                  <a:xfrm rot="-2700000">
                    <a:off x="542534" y="4469276"/>
                    <a:ext cx="492898" cy="391560"/>
                  </a:xfrm>
                  <a:custGeom>
                    <a:rect b="b" l="l" r="r" t="t"/>
                    <a:pathLst>
                      <a:path extrusionOk="0" h="35440" w="44612">
                        <a:moveTo>
                          <a:pt x="40817" y="1"/>
                        </a:moveTo>
                        <a:lnTo>
                          <a:pt x="37420" y="3383"/>
                        </a:lnTo>
                        <a:lnTo>
                          <a:pt x="41213" y="7177"/>
                        </a:lnTo>
                        <a:lnTo>
                          <a:pt x="44611" y="3779"/>
                        </a:lnTo>
                        <a:lnTo>
                          <a:pt x="40817" y="1"/>
                        </a:lnTo>
                        <a:close/>
                        <a:moveTo>
                          <a:pt x="22184" y="4099"/>
                        </a:moveTo>
                        <a:lnTo>
                          <a:pt x="18801" y="7482"/>
                        </a:lnTo>
                        <a:lnTo>
                          <a:pt x="22595" y="11275"/>
                        </a:lnTo>
                        <a:lnTo>
                          <a:pt x="25978" y="7878"/>
                        </a:lnTo>
                        <a:lnTo>
                          <a:pt x="22184" y="4099"/>
                        </a:lnTo>
                        <a:close/>
                        <a:moveTo>
                          <a:pt x="15983" y="10300"/>
                        </a:moveTo>
                        <a:lnTo>
                          <a:pt x="12585" y="13698"/>
                        </a:lnTo>
                        <a:lnTo>
                          <a:pt x="16379" y="17476"/>
                        </a:lnTo>
                        <a:lnTo>
                          <a:pt x="19776" y="14094"/>
                        </a:lnTo>
                        <a:lnTo>
                          <a:pt x="15983" y="10300"/>
                        </a:lnTo>
                        <a:close/>
                        <a:moveTo>
                          <a:pt x="9431" y="16852"/>
                        </a:moveTo>
                        <a:lnTo>
                          <a:pt x="6034" y="20249"/>
                        </a:lnTo>
                        <a:lnTo>
                          <a:pt x="15190" y="29406"/>
                        </a:lnTo>
                        <a:lnTo>
                          <a:pt x="18588" y="26008"/>
                        </a:lnTo>
                        <a:lnTo>
                          <a:pt x="9431" y="16852"/>
                        </a:lnTo>
                        <a:close/>
                        <a:moveTo>
                          <a:pt x="3383" y="22885"/>
                        </a:moveTo>
                        <a:lnTo>
                          <a:pt x="0" y="26283"/>
                        </a:lnTo>
                        <a:lnTo>
                          <a:pt x="9157" y="35440"/>
                        </a:lnTo>
                        <a:lnTo>
                          <a:pt x="12555" y="32057"/>
                        </a:lnTo>
                        <a:lnTo>
                          <a:pt x="3383" y="22885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circle">
                      <a:fillToRect b="50%" l="50%" r="50%" t="50%"/>
                    </a:path>
                    <a:tileRect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221" name="Google Shape;221;p5"/>
                <p:cNvGrpSpPr/>
                <p:nvPr/>
              </p:nvGrpSpPr>
              <p:grpSpPr>
                <a:xfrm>
                  <a:off x="-65076" y="4623886"/>
                  <a:ext cx="699940" cy="478601"/>
                  <a:chOff x="39722" y="4349021"/>
                  <a:chExt cx="1061964" cy="726143"/>
                </a:xfrm>
              </p:grpSpPr>
              <p:grpSp>
                <p:nvGrpSpPr>
                  <p:cNvPr id="222" name="Google Shape;222;p5"/>
                  <p:cNvGrpSpPr/>
                  <p:nvPr/>
                </p:nvGrpSpPr>
                <p:grpSpPr>
                  <a:xfrm rot="2700000">
                    <a:off x="140502" y="4460924"/>
                    <a:ext cx="524584" cy="502337"/>
                    <a:chOff x="1189791" y="-1767331"/>
                    <a:chExt cx="904284" cy="865933"/>
                  </a:xfrm>
                </p:grpSpPr>
                <p:sp>
                  <p:nvSpPr>
                    <p:cNvPr id="223" name="Google Shape;223;p5"/>
                    <p:cNvSpPr/>
                    <p:nvPr/>
                  </p:nvSpPr>
                  <p:spPr>
                    <a:xfrm>
                      <a:off x="1189791" y="-1767331"/>
                      <a:ext cx="904284" cy="865933"/>
                    </a:xfrm>
                    <a:custGeom>
                      <a:rect b="b" l="l" r="r" t="t"/>
                      <a:pathLst>
                        <a:path extrusionOk="0" h="35337" w="36902">
                          <a:moveTo>
                            <a:pt x="18449" y="1"/>
                          </a:moveTo>
                          <a:cubicBezTo>
                            <a:pt x="16409" y="1"/>
                            <a:pt x="14368" y="778"/>
                            <a:pt x="12814" y="2332"/>
                          </a:cubicBezTo>
                          <a:lnTo>
                            <a:pt x="3108" y="12037"/>
                          </a:lnTo>
                          <a:cubicBezTo>
                            <a:pt x="0" y="15145"/>
                            <a:pt x="0" y="20189"/>
                            <a:pt x="3108" y="23297"/>
                          </a:cubicBezTo>
                          <a:lnTo>
                            <a:pt x="12814" y="33017"/>
                          </a:lnTo>
                          <a:cubicBezTo>
                            <a:pt x="14368" y="34564"/>
                            <a:pt x="16405" y="35337"/>
                            <a:pt x="18443" y="35337"/>
                          </a:cubicBezTo>
                          <a:cubicBezTo>
                            <a:pt x="20481" y="35337"/>
                            <a:pt x="22519" y="34564"/>
                            <a:pt x="24073" y="33017"/>
                          </a:cubicBezTo>
                          <a:lnTo>
                            <a:pt x="33794" y="23297"/>
                          </a:lnTo>
                          <a:cubicBezTo>
                            <a:pt x="36902" y="20189"/>
                            <a:pt x="36902" y="15145"/>
                            <a:pt x="33794" y="12037"/>
                          </a:cubicBezTo>
                          <a:lnTo>
                            <a:pt x="24073" y="2332"/>
                          </a:lnTo>
                          <a:cubicBezTo>
                            <a:pt x="22527" y="778"/>
                            <a:pt x="20489" y="1"/>
                            <a:pt x="18449" y="1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lt1"/>
                        </a:gs>
                        <a:gs pos="18000">
                          <a:schemeClr val="lt1"/>
                        </a:gs>
                        <a:gs pos="56000">
                          <a:srgbClr val="FFFFFF">
                            <a:alpha val="0"/>
                          </a:srgbClr>
                        </a:gs>
                        <a:gs pos="74000">
                          <a:schemeClr val="lt1"/>
                        </a:gs>
                        <a:gs pos="100000">
                          <a:srgbClr val="9900FF">
                            <a:alpha val="28627"/>
                          </a:srgbClr>
                        </a:gs>
                      </a:gsLst>
                      <a:path path="circle">
                        <a:fillToRect b="100%" r="100%"/>
                      </a:path>
                      <a:tileRect l="-100%" t="-100%"/>
                    </a:gra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grpSp>
                  <p:nvGrpSpPr>
                    <p:cNvPr id="224" name="Google Shape;224;p5"/>
                    <p:cNvGrpSpPr/>
                    <p:nvPr/>
                  </p:nvGrpSpPr>
                  <p:grpSpPr>
                    <a:xfrm>
                      <a:off x="1232795" y="-1740829"/>
                      <a:ext cx="717621" cy="717392"/>
                      <a:chOff x="1483457" y="3953671"/>
                      <a:chExt cx="717621" cy="717392"/>
                    </a:xfrm>
                  </p:grpSpPr>
                  <p:sp>
                    <p:nvSpPr>
                      <p:cNvPr id="225" name="Google Shape;225;p5"/>
                      <p:cNvSpPr/>
                      <p:nvPr/>
                    </p:nvSpPr>
                    <p:spPr>
                      <a:xfrm>
                        <a:off x="1483457" y="4257265"/>
                        <a:ext cx="413799" cy="413799"/>
                      </a:xfrm>
                      <a:custGeom>
                        <a:rect b="b" l="l" r="r" t="t"/>
                        <a:pathLst>
                          <a:path extrusionOk="0" h="27121" w="27121">
                            <a:moveTo>
                              <a:pt x="381" y="1"/>
                            </a:moveTo>
                            <a:lnTo>
                              <a:pt x="0" y="382"/>
                            </a:lnTo>
                            <a:lnTo>
                              <a:pt x="26739" y="27121"/>
                            </a:lnTo>
                            <a:lnTo>
                              <a:pt x="27120" y="26740"/>
                            </a:lnTo>
                            <a:lnTo>
                              <a:pt x="381" y="1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9900FF">
                              <a:alpha val="46666"/>
                              <a:alpha val="46820"/>
                            </a:srgbClr>
                          </a:gs>
                          <a:gs pos="100000">
                            <a:srgbClr val="FFFFFF">
                              <a:alpha val="0"/>
                              <a:alpha val="46820"/>
                            </a:srgbClr>
                          </a:gs>
                        </a:gsLst>
                        <a:lin ang="5400700" scaled="0"/>
                      </a:gra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226" name="Google Shape;226;p5"/>
                      <p:cNvSpPr/>
                      <p:nvPr/>
                    </p:nvSpPr>
                    <p:spPr>
                      <a:xfrm>
                        <a:off x="1559470" y="4181481"/>
                        <a:ext cx="413799" cy="413799"/>
                      </a:xfrm>
                      <a:custGeom>
                        <a:rect b="b" l="l" r="r" t="t"/>
                        <a:pathLst>
                          <a:path extrusionOk="0" h="27121" w="27121">
                            <a:moveTo>
                              <a:pt x="366" y="1"/>
                            </a:moveTo>
                            <a:lnTo>
                              <a:pt x="0" y="382"/>
                            </a:lnTo>
                            <a:lnTo>
                              <a:pt x="26739" y="27121"/>
                            </a:lnTo>
                            <a:lnTo>
                              <a:pt x="27120" y="26740"/>
                            </a:lnTo>
                            <a:lnTo>
                              <a:pt x="366" y="1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9900FF">
                              <a:alpha val="46666"/>
                              <a:alpha val="46820"/>
                            </a:srgbClr>
                          </a:gs>
                          <a:gs pos="100000">
                            <a:srgbClr val="FFFFFF">
                              <a:alpha val="0"/>
                              <a:alpha val="46820"/>
                            </a:srgbClr>
                          </a:gs>
                        </a:gsLst>
                        <a:lin ang="5400700" scaled="0"/>
                      </a:gra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227" name="Google Shape;227;p5"/>
                      <p:cNvSpPr/>
                      <p:nvPr/>
                    </p:nvSpPr>
                    <p:spPr>
                      <a:xfrm>
                        <a:off x="1635483" y="4105239"/>
                        <a:ext cx="413799" cy="413799"/>
                      </a:xfrm>
                      <a:custGeom>
                        <a:rect b="b" l="l" r="r" t="t"/>
                        <a:pathLst>
                          <a:path extrusionOk="0" h="27121" w="27121">
                            <a:moveTo>
                              <a:pt x="366" y="1"/>
                            </a:moveTo>
                            <a:lnTo>
                              <a:pt x="1" y="381"/>
                            </a:lnTo>
                            <a:lnTo>
                              <a:pt x="26740" y="27120"/>
                            </a:lnTo>
                            <a:lnTo>
                              <a:pt x="27121" y="26755"/>
                            </a:lnTo>
                            <a:lnTo>
                              <a:pt x="366" y="1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9900FF">
                              <a:alpha val="46666"/>
                              <a:alpha val="46820"/>
                            </a:srgbClr>
                          </a:gs>
                          <a:gs pos="100000">
                            <a:srgbClr val="FFFFFF">
                              <a:alpha val="0"/>
                              <a:alpha val="46820"/>
                            </a:srgbClr>
                          </a:gs>
                        </a:gsLst>
                        <a:lin ang="5400700" scaled="0"/>
                      </a:gra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228" name="Google Shape;228;p5"/>
                      <p:cNvSpPr/>
                      <p:nvPr/>
                    </p:nvSpPr>
                    <p:spPr>
                      <a:xfrm>
                        <a:off x="1711267" y="4029455"/>
                        <a:ext cx="413799" cy="413799"/>
                      </a:xfrm>
                      <a:custGeom>
                        <a:rect b="b" l="l" r="r" t="t"/>
                        <a:pathLst>
                          <a:path extrusionOk="0" h="27121" w="27121">
                            <a:moveTo>
                              <a:pt x="381" y="1"/>
                            </a:moveTo>
                            <a:lnTo>
                              <a:pt x="0" y="382"/>
                            </a:lnTo>
                            <a:lnTo>
                              <a:pt x="26755" y="27121"/>
                            </a:lnTo>
                            <a:lnTo>
                              <a:pt x="27120" y="26755"/>
                            </a:lnTo>
                            <a:lnTo>
                              <a:pt x="381" y="1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9900FF">
                              <a:alpha val="46666"/>
                              <a:alpha val="46820"/>
                            </a:srgbClr>
                          </a:gs>
                          <a:gs pos="100000">
                            <a:srgbClr val="FFFFFF">
                              <a:alpha val="0"/>
                              <a:alpha val="46820"/>
                            </a:srgbClr>
                          </a:gs>
                        </a:gsLst>
                        <a:lin ang="5400700" scaled="0"/>
                      </a:gra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sp>
                    <p:nvSpPr>
                      <p:cNvPr id="229" name="Google Shape;229;p5"/>
                      <p:cNvSpPr/>
                      <p:nvPr/>
                    </p:nvSpPr>
                    <p:spPr>
                      <a:xfrm>
                        <a:off x="1787280" y="3953671"/>
                        <a:ext cx="413799" cy="413799"/>
                      </a:xfrm>
                      <a:custGeom>
                        <a:rect b="b" l="l" r="r" t="t"/>
                        <a:pathLst>
                          <a:path extrusionOk="0" h="27121" w="27121">
                            <a:moveTo>
                              <a:pt x="382" y="1"/>
                            </a:moveTo>
                            <a:lnTo>
                              <a:pt x="1" y="382"/>
                            </a:lnTo>
                            <a:lnTo>
                              <a:pt x="26740" y="27121"/>
                            </a:lnTo>
                            <a:lnTo>
                              <a:pt x="27121" y="26740"/>
                            </a:lnTo>
                            <a:lnTo>
                              <a:pt x="382" y="1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9900FF">
                              <a:alpha val="46666"/>
                              <a:alpha val="46820"/>
                            </a:srgbClr>
                          </a:gs>
                          <a:gs pos="100000">
                            <a:srgbClr val="FFFFFF">
                              <a:alpha val="0"/>
                              <a:alpha val="46820"/>
                            </a:srgbClr>
                          </a:gs>
                        </a:gsLst>
                        <a:lin ang="5400700" scaled="0"/>
                      </a:gradFill>
                      <a:ln>
                        <a:noFill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 algn="l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</p:grpSp>
              </p:grpSp>
              <p:sp>
                <p:nvSpPr>
                  <p:cNvPr id="230" name="Google Shape;230;p5"/>
                  <p:cNvSpPr/>
                  <p:nvPr/>
                </p:nvSpPr>
                <p:spPr>
                  <a:xfrm rot="-2700000">
                    <a:off x="542534" y="4469276"/>
                    <a:ext cx="492898" cy="391560"/>
                  </a:xfrm>
                  <a:custGeom>
                    <a:rect b="b" l="l" r="r" t="t"/>
                    <a:pathLst>
                      <a:path extrusionOk="0" h="35440" w="44612">
                        <a:moveTo>
                          <a:pt x="40817" y="1"/>
                        </a:moveTo>
                        <a:lnTo>
                          <a:pt x="37420" y="3383"/>
                        </a:lnTo>
                        <a:lnTo>
                          <a:pt x="41213" y="7177"/>
                        </a:lnTo>
                        <a:lnTo>
                          <a:pt x="44611" y="3779"/>
                        </a:lnTo>
                        <a:lnTo>
                          <a:pt x="40817" y="1"/>
                        </a:lnTo>
                        <a:close/>
                        <a:moveTo>
                          <a:pt x="22184" y="4099"/>
                        </a:moveTo>
                        <a:lnTo>
                          <a:pt x="18801" y="7482"/>
                        </a:lnTo>
                        <a:lnTo>
                          <a:pt x="22595" y="11275"/>
                        </a:lnTo>
                        <a:lnTo>
                          <a:pt x="25978" y="7878"/>
                        </a:lnTo>
                        <a:lnTo>
                          <a:pt x="22184" y="4099"/>
                        </a:lnTo>
                        <a:close/>
                        <a:moveTo>
                          <a:pt x="15983" y="10300"/>
                        </a:moveTo>
                        <a:lnTo>
                          <a:pt x="12585" y="13698"/>
                        </a:lnTo>
                        <a:lnTo>
                          <a:pt x="16379" y="17476"/>
                        </a:lnTo>
                        <a:lnTo>
                          <a:pt x="19776" y="14094"/>
                        </a:lnTo>
                        <a:lnTo>
                          <a:pt x="15983" y="10300"/>
                        </a:lnTo>
                        <a:close/>
                        <a:moveTo>
                          <a:pt x="9431" y="16852"/>
                        </a:moveTo>
                        <a:lnTo>
                          <a:pt x="6034" y="20249"/>
                        </a:lnTo>
                        <a:lnTo>
                          <a:pt x="15190" y="29406"/>
                        </a:lnTo>
                        <a:lnTo>
                          <a:pt x="18588" y="26008"/>
                        </a:lnTo>
                        <a:lnTo>
                          <a:pt x="9431" y="16852"/>
                        </a:lnTo>
                        <a:close/>
                        <a:moveTo>
                          <a:pt x="3383" y="22885"/>
                        </a:moveTo>
                        <a:lnTo>
                          <a:pt x="0" y="26283"/>
                        </a:lnTo>
                        <a:lnTo>
                          <a:pt x="9157" y="35440"/>
                        </a:lnTo>
                        <a:lnTo>
                          <a:pt x="12555" y="32057"/>
                        </a:lnTo>
                        <a:lnTo>
                          <a:pt x="3383" y="22885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circle">
                      <a:fillToRect b="50%" l="50%" r="50%" t="50%"/>
                    </a:path>
                    <a:tileRect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</p:grpSp>
        <p:grpSp>
          <p:nvGrpSpPr>
            <p:cNvPr id="231" name="Google Shape;231;p5"/>
            <p:cNvGrpSpPr/>
            <p:nvPr/>
          </p:nvGrpSpPr>
          <p:grpSpPr>
            <a:xfrm rot="5400000">
              <a:off x="1147388" y="4839000"/>
              <a:ext cx="439200" cy="439100"/>
              <a:chOff x="1101075" y="2142375"/>
              <a:chExt cx="439200" cy="439100"/>
            </a:xfrm>
          </p:grpSpPr>
          <p:sp>
            <p:nvSpPr>
              <p:cNvPr id="232" name="Google Shape;232;p5"/>
              <p:cNvSpPr/>
              <p:nvPr/>
            </p:nvSpPr>
            <p:spPr>
              <a:xfrm>
                <a:off x="1101075" y="2142375"/>
                <a:ext cx="439200" cy="439100"/>
              </a:xfrm>
              <a:custGeom>
                <a:rect b="b" l="l" r="r" t="t"/>
                <a:pathLst>
                  <a:path extrusionOk="0" h="17564" w="17568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5"/>
              <p:cNvSpPr/>
              <p:nvPr/>
            </p:nvSpPr>
            <p:spPr>
              <a:xfrm>
                <a:off x="1189450" y="2242350"/>
                <a:ext cx="262850" cy="239700"/>
              </a:xfrm>
              <a:custGeom>
                <a:rect b="b" l="l" r="r" t="t"/>
                <a:pathLst>
                  <a:path extrusionOk="0" h="9588" w="10514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34" name="Google Shape;234;p5"/>
          <p:cNvGrpSpPr/>
          <p:nvPr/>
        </p:nvGrpSpPr>
        <p:grpSpPr>
          <a:xfrm>
            <a:off x="-2352525" y="-402069"/>
            <a:ext cx="5307515" cy="2438355"/>
            <a:chOff x="-2276325" y="-249669"/>
            <a:chExt cx="5307515" cy="2438355"/>
          </a:xfrm>
        </p:grpSpPr>
        <p:grpSp>
          <p:nvGrpSpPr>
            <p:cNvPr id="235" name="Google Shape;235;p5"/>
            <p:cNvGrpSpPr/>
            <p:nvPr/>
          </p:nvGrpSpPr>
          <p:grpSpPr>
            <a:xfrm rot="10800000">
              <a:off x="-1297788" y="-249669"/>
              <a:ext cx="2601921" cy="2438355"/>
              <a:chOff x="7340128" y="2866613"/>
              <a:chExt cx="2439225" cy="2438355"/>
            </a:xfrm>
          </p:grpSpPr>
          <p:sp>
            <p:nvSpPr>
              <p:cNvPr id="236" name="Google Shape;236;p5"/>
              <p:cNvSpPr/>
              <p:nvPr/>
            </p:nvSpPr>
            <p:spPr>
              <a:xfrm flipH="1" rot="2700000">
                <a:off x="8012290" y="2875755"/>
                <a:ext cx="981794" cy="2307832"/>
              </a:xfrm>
              <a:custGeom>
                <a:rect b="b" l="l" r="r" t="t"/>
                <a:pathLst>
                  <a:path extrusionOk="0" h="56267" w="23937">
                    <a:moveTo>
                      <a:pt x="12997" y="1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64"/>
                      <a:pt x="23632" y="11321"/>
                      <a:pt x="23632" y="11808"/>
                    </a:cubicBezTo>
                    <a:cubicBezTo>
                      <a:pt x="23632" y="12311"/>
                      <a:pt x="23434" y="12768"/>
                      <a:pt x="23098" y="13104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5"/>
                    </a:lnTo>
                    <a:cubicBezTo>
                      <a:pt x="16547" y="11489"/>
                      <a:pt x="16029" y="11260"/>
                      <a:pt x="15435" y="11260"/>
                    </a:cubicBezTo>
                    <a:cubicBezTo>
                      <a:pt x="14841" y="11260"/>
                      <a:pt x="14307" y="11489"/>
                      <a:pt x="13911" y="11885"/>
                    </a:cubicBezTo>
                    <a:lnTo>
                      <a:pt x="12525" y="13271"/>
                    </a:lnTo>
                    <a:cubicBezTo>
                      <a:pt x="12129" y="13698"/>
                      <a:pt x="11900" y="14231"/>
                      <a:pt x="11900" y="14795"/>
                    </a:cubicBezTo>
                    <a:cubicBezTo>
                      <a:pt x="11900" y="15374"/>
                      <a:pt x="12129" y="15922"/>
                      <a:pt x="12525" y="16318"/>
                    </a:cubicBezTo>
                    <a:cubicBezTo>
                      <a:pt x="12860" y="16669"/>
                      <a:pt x="13058" y="17126"/>
                      <a:pt x="13058" y="17629"/>
                    </a:cubicBezTo>
                    <a:cubicBezTo>
                      <a:pt x="13058" y="18116"/>
                      <a:pt x="12860" y="18573"/>
                      <a:pt x="12525" y="18924"/>
                    </a:cubicBezTo>
                    <a:lnTo>
                      <a:pt x="11489" y="19944"/>
                    </a:lnTo>
                    <a:cubicBezTo>
                      <a:pt x="11154" y="20295"/>
                      <a:pt x="10696" y="20478"/>
                      <a:pt x="10209" y="20478"/>
                    </a:cubicBezTo>
                    <a:lnTo>
                      <a:pt x="9569" y="20478"/>
                    </a:lnTo>
                    <a:cubicBezTo>
                      <a:pt x="8990" y="20478"/>
                      <a:pt x="8457" y="20706"/>
                      <a:pt x="8045" y="21102"/>
                    </a:cubicBezTo>
                    <a:lnTo>
                      <a:pt x="3353" y="25810"/>
                    </a:lnTo>
                    <a:cubicBezTo>
                      <a:pt x="2515" y="26648"/>
                      <a:pt x="2515" y="28004"/>
                      <a:pt x="3353" y="28842"/>
                    </a:cubicBezTo>
                    <a:lnTo>
                      <a:pt x="10529" y="36018"/>
                    </a:lnTo>
                    <a:cubicBezTo>
                      <a:pt x="10864" y="36369"/>
                      <a:pt x="11062" y="36826"/>
                      <a:pt x="11062" y="37313"/>
                    </a:cubicBezTo>
                    <a:cubicBezTo>
                      <a:pt x="11062" y="37801"/>
                      <a:pt x="10864" y="38273"/>
                      <a:pt x="10529" y="38608"/>
                    </a:cubicBezTo>
                    <a:lnTo>
                      <a:pt x="8198" y="40940"/>
                    </a:lnTo>
                    <a:cubicBezTo>
                      <a:pt x="7802" y="41351"/>
                      <a:pt x="7573" y="41884"/>
                      <a:pt x="7573" y="42463"/>
                    </a:cubicBezTo>
                    <a:lnTo>
                      <a:pt x="7573" y="47720"/>
                    </a:lnTo>
                    <a:cubicBezTo>
                      <a:pt x="7573" y="48207"/>
                      <a:pt x="7390" y="48664"/>
                      <a:pt x="7040" y="49015"/>
                    </a:cubicBezTo>
                    <a:lnTo>
                      <a:pt x="1" y="56054"/>
                    </a:lnTo>
                    <a:lnTo>
                      <a:pt x="199" y="56267"/>
                    </a:lnTo>
                    <a:lnTo>
                      <a:pt x="7268" y="49274"/>
                    </a:lnTo>
                    <a:cubicBezTo>
                      <a:pt x="7664" y="48862"/>
                      <a:pt x="7893" y="48329"/>
                      <a:pt x="7893" y="47750"/>
                    </a:cubicBezTo>
                    <a:lnTo>
                      <a:pt x="7893" y="42494"/>
                    </a:lnTo>
                    <a:cubicBezTo>
                      <a:pt x="7893" y="42006"/>
                      <a:pt x="8091" y="41549"/>
                      <a:pt x="8426" y="41199"/>
                    </a:cubicBezTo>
                    <a:lnTo>
                      <a:pt x="10757" y="38883"/>
                    </a:lnTo>
                    <a:cubicBezTo>
                      <a:pt x="11154" y="38456"/>
                      <a:pt x="11382" y="37923"/>
                      <a:pt x="11382" y="37359"/>
                    </a:cubicBezTo>
                    <a:cubicBezTo>
                      <a:pt x="11382" y="36765"/>
                      <a:pt x="11154" y="36232"/>
                      <a:pt x="10757" y="35835"/>
                    </a:cubicBezTo>
                    <a:lnTo>
                      <a:pt x="3581" y="28644"/>
                    </a:lnTo>
                    <a:cubicBezTo>
                      <a:pt x="2850" y="27943"/>
                      <a:pt x="2850" y="26785"/>
                      <a:pt x="3581" y="26054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67"/>
                    </a:lnTo>
                    <a:cubicBezTo>
                      <a:pt x="13149" y="18741"/>
                      <a:pt x="13378" y="18208"/>
                      <a:pt x="13378" y="17644"/>
                    </a:cubicBezTo>
                    <a:cubicBezTo>
                      <a:pt x="13378" y="17050"/>
                      <a:pt x="13149" y="16516"/>
                      <a:pt x="12753" y="16120"/>
                    </a:cubicBezTo>
                    <a:cubicBezTo>
                      <a:pt x="12418" y="15770"/>
                      <a:pt x="12220" y="15313"/>
                      <a:pt x="12220" y="14825"/>
                    </a:cubicBezTo>
                    <a:cubicBezTo>
                      <a:pt x="12220" y="14322"/>
                      <a:pt x="12418" y="13865"/>
                      <a:pt x="12753" y="13530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8" y="11595"/>
                      <a:pt x="16395" y="11793"/>
                      <a:pt x="16730" y="12128"/>
                    </a:cubicBezTo>
                    <a:lnTo>
                      <a:pt x="19107" y="14520"/>
                    </a:lnTo>
                    <a:cubicBezTo>
                      <a:pt x="19526" y="14939"/>
                      <a:pt x="20074" y="15149"/>
                      <a:pt x="20623" y="15149"/>
                    </a:cubicBezTo>
                    <a:cubicBezTo>
                      <a:pt x="21171" y="15149"/>
                      <a:pt x="21720" y="14939"/>
                      <a:pt x="22139" y="14520"/>
                    </a:cubicBezTo>
                    <a:lnTo>
                      <a:pt x="23297" y="13347"/>
                    </a:lnTo>
                    <a:cubicBezTo>
                      <a:pt x="23708" y="12936"/>
                      <a:pt x="23936" y="12403"/>
                      <a:pt x="23936" y="11824"/>
                    </a:cubicBezTo>
                    <a:cubicBezTo>
                      <a:pt x="23936" y="11260"/>
                      <a:pt x="23708" y="10711"/>
                      <a:pt x="23297" y="10300"/>
                    </a:cubicBezTo>
                    <a:lnTo>
                      <a:pt x="12997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5"/>
              <p:cNvSpPr/>
              <p:nvPr/>
            </p:nvSpPr>
            <p:spPr>
              <a:xfrm flipH="1" rot="2700000">
                <a:off x="8125398" y="2987994"/>
                <a:ext cx="981794" cy="2307832"/>
              </a:xfrm>
              <a:custGeom>
                <a:rect b="b" l="l" r="r" t="t"/>
                <a:pathLst>
                  <a:path extrusionOk="0" h="56267" w="23937">
                    <a:moveTo>
                      <a:pt x="12997" y="0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48"/>
                      <a:pt x="23632" y="11305"/>
                      <a:pt x="23632" y="11808"/>
                    </a:cubicBezTo>
                    <a:cubicBezTo>
                      <a:pt x="23632" y="12296"/>
                      <a:pt x="23434" y="12753"/>
                      <a:pt x="23098" y="13103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4"/>
                    </a:lnTo>
                    <a:cubicBezTo>
                      <a:pt x="16547" y="11488"/>
                      <a:pt x="16029" y="11260"/>
                      <a:pt x="15435" y="11260"/>
                    </a:cubicBezTo>
                    <a:cubicBezTo>
                      <a:pt x="14840" y="11260"/>
                      <a:pt x="14307" y="11488"/>
                      <a:pt x="13911" y="11884"/>
                    </a:cubicBezTo>
                    <a:lnTo>
                      <a:pt x="12525" y="13271"/>
                    </a:lnTo>
                    <a:cubicBezTo>
                      <a:pt x="11687" y="14109"/>
                      <a:pt x="11687" y="15465"/>
                      <a:pt x="12525" y="16303"/>
                    </a:cubicBezTo>
                    <a:cubicBezTo>
                      <a:pt x="12860" y="16638"/>
                      <a:pt x="13058" y="17095"/>
                      <a:pt x="13058" y="17598"/>
                    </a:cubicBezTo>
                    <a:cubicBezTo>
                      <a:pt x="13058" y="18085"/>
                      <a:pt x="12860" y="18543"/>
                      <a:pt x="12525" y="18893"/>
                    </a:cubicBezTo>
                    <a:lnTo>
                      <a:pt x="11489" y="19914"/>
                    </a:lnTo>
                    <a:cubicBezTo>
                      <a:pt x="11153" y="20264"/>
                      <a:pt x="10696" y="20447"/>
                      <a:pt x="10193" y="20447"/>
                    </a:cubicBezTo>
                    <a:lnTo>
                      <a:pt x="9569" y="20447"/>
                    </a:lnTo>
                    <a:cubicBezTo>
                      <a:pt x="8975" y="20447"/>
                      <a:pt x="8441" y="20676"/>
                      <a:pt x="8045" y="21087"/>
                    </a:cubicBezTo>
                    <a:lnTo>
                      <a:pt x="3337" y="25780"/>
                    </a:lnTo>
                    <a:cubicBezTo>
                      <a:pt x="2941" y="26206"/>
                      <a:pt x="2713" y="26739"/>
                      <a:pt x="2713" y="27303"/>
                    </a:cubicBezTo>
                    <a:cubicBezTo>
                      <a:pt x="2713" y="27897"/>
                      <a:pt x="2941" y="28431"/>
                      <a:pt x="3337" y="28827"/>
                    </a:cubicBezTo>
                    <a:lnTo>
                      <a:pt x="10529" y="36018"/>
                    </a:lnTo>
                    <a:cubicBezTo>
                      <a:pt x="11245" y="36719"/>
                      <a:pt x="11245" y="37877"/>
                      <a:pt x="10529" y="38608"/>
                    </a:cubicBezTo>
                    <a:lnTo>
                      <a:pt x="8198" y="40924"/>
                    </a:lnTo>
                    <a:cubicBezTo>
                      <a:pt x="7801" y="41351"/>
                      <a:pt x="7573" y="41884"/>
                      <a:pt x="7573" y="42448"/>
                    </a:cubicBezTo>
                    <a:lnTo>
                      <a:pt x="7573" y="47704"/>
                    </a:lnTo>
                    <a:cubicBezTo>
                      <a:pt x="7573" y="48207"/>
                      <a:pt x="7375" y="48664"/>
                      <a:pt x="7040" y="48999"/>
                    </a:cubicBezTo>
                    <a:lnTo>
                      <a:pt x="1" y="56053"/>
                    </a:lnTo>
                    <a:lnTo>
                      <a:pt x="199" y="56267"/>
                    </a:lnTo>
                    <a:lnTo>
                      <a:pt x="7268" y="49212"/>
                    </a:lnTo>
                    <a:cubicBezTo>
                      <a:pt x="7664" y="48801"/>
                      <a:pt x="7893" y="48268"/>
                      <a:pt x="7893" y="47689"/>
                    </a:cubicBezTo>
                    <a:lnTo>
                      <a:pt x="7893" y="42432"/>
                    </a:lnTo>
                    <a:cubicBezTo>
                      <a:pt x="7893" y="41945"/>
                      <a:pt x="8091" y="41473"/>
                      <a:pt x="8426" y="41137"/>
                    </a:cubicBezTo>
                    <a:lnTo>
                      <a:pt x="10757" y="38806"/>
                    </a:lnTo>
                    <a:cubicBezTo>
                      <a:pt x="11595" y="37984"/>
                      <a:pt x="11595" y="36628"/>
                      <a:pt x="10757" y="35790"/>
                    </a:cubicBezTo>
                    <a:lnTo>
                      <a:pt x="3581" y="28598"/>
                    </a:lnTo>
                    <a:cubicBezTo>
                      <a:pt x="3231" y="28263"/>
                      <a:pt x="3048" y="27806"/>
                      <a:pt x="3048" y="27318"/>
                    </a:cubicBezTo>
                    <a:cubicBezTo>
                      <a:pt x="3048" y="26816"/>
                      <a:pt x="3231" y="26359"/>
                      <a:pt x="3581" y="26023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52"/>
                    </a:lnTo>
                    <a:cubicBezTo>
                      <a:pt x="13149" y="18741"/>
                      <a:pt x="13378" y="18207"/>
                      <a:pt x="13378" y="17628"/>
                    </a:cubicBezTo>
                    <a:cubicBezTo>
                      <a:pt x="13378" y="17049"/>
                      <a:pt x="13149" y="16516"/>
                      <a:pt x="12753" y="16105"/>
                    </a:cubicBezTo>
                    <a:cubicBezTo>
                      <a:pt x="12037" y="15404"/>
                      <a:pt x="12037" y="14246"/>
                      <a:pt x="12753" y="13515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7" y="11595"/>
                      <a:pt x="16395" y="11793"/>
                      <a:pt x="16730" y="12128"/>
                    </a:cubicBezTo>
                    <a:lnTo>
                      <a:pt x="19106" y="14505"/>
                    </a:lnTo>
                    <a:cubicBezTo>
                      <a:pt x="19525" y="14924"/>
                      <a:pt x="20074" y="15133"/>
                      <a:pt x="20622" y="15133"/>
                    </a:cubicBezTo>
                    <a:cubicBezTo>
                      <a:pt x="21171" y="15133"/>
                      <a:pt x="21719" y="14924"/>
                      <a:pt x="22138" y="14505"/>
                    </a:cubicBezTo>
                    <a:lnTo>
                      <a:pt x="23296" y="13347"/>
                    </a:lnTo>
                    <a:cubicBezTo>
                      <a:pt x="23708" y="12936"/>
                      <a:pt x="23936" y="12402"/>
                      <a:pt x="23936" y="11823"/>
                    </a:cubicBezTo>
                    <a:cubicBezTo>
                      <a:pt x="23936" y="11229"/>
                      <a:pt x="23708" y="10696"/>
                      <a:pt x="23296" y="10300"/>
                    </a:cubicBezTo>
                    <a:lnTo>
                      <a:pt x="12997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38" name="Google Shape;238;p5"/>
            <p:cNvSpPr/>
            <p:nvPr/>
          </p:nvSpPr>
          <p:spPr>
            <a:xfrm rot="-5400000">
              <a:off x="1755111" y="-896010"/>
              <a:ext cx="577450" cy="1974708"/>
            </a:xfrm>
            <a:custGeom>
              <a:rect b="b" l="l" r="r" t="t"/>
              <a:pathLst>
                <a:path extrusionOk="0" h="48146" w="14079">
                  <a:moveTo>
                    <a:pt x="13866" y="0"/>
                  </a:moveTo>
                  <a:lnTo>
                    <a:pt x="5867" y="7999"/>
                  </a:lnTo>
                  <a:lnTo>
                    <a:pt x="5836" y="8045"/>
                  </a:lnTo>
                  <a:lnTo>
                    <a:pt x="5836" y="31737"/>
                  </a:lnTo>
                  <a:lnTo>
                    <a:pt x="1" y="37541"/>
                  </a:lnTo>
                  <a:lnTo>
                    <a:pt x="1" y="48146"/>
                  </a:lnTo>
                  <a:lnTo>
                    <a:pt x="306" y="48146"/>
                  </a:lnTo>
                  <a:lnTo>
                    <a:pt x="306" y="37679"/>
                  </a:lnTo>
                  <a:lnTo>
                    <a:pt x="6141" y="31874"/>
                  </a:lnTo>
                  <a:lnTo>
                    <a:pt x="6141" y="8167"/>
                  </a:lnTo>
                  <a:lnTo>
                    <a:pt x="14079" y="229"/>
                  </a:lnTo>
                  <a:lnTo>
                    <a:pt x="13866" y="0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9" name="Google Shape;239;p5"/>
            <p:cNvGrpSpPr/>
            <p:nvPr/>
          </p:nvGrpSpPr>
          <p:grpSpPr>
            <a:xfrm>
              <a:off x="-2276325" y="245976"/>
              <a:ext cx="4558967" cy="134100"/>
              <a:chOff x="796100" y="3019701"/>
              <a:chExt cx="4558967" cy="134100"/>
            </a:xfrm>
          </p:grpSpPr>
          <p:sp>
            <p:nvSpPr>
              <p:cNvPr id="240" name="Google Shape;240;p5"/>
              <p:cNvSpPr/>
              <p:nvPr/>
            </p:nvSpPr>
            <p:spPr>
              <a:xfrm>
                <a:off x="5220967" y="3019701"/>
                <a:ext cx="134100" cy="134100"/>
              </a:xfrm>
              <a:prstGeom prst="ellipse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41" name="Google Shape;241;p5"/>
              <p:cNvCxnSpPr/>
              <p:nvPr/>
            </p:nvCxnSpPr>
            <p:spPr>
              <a:xfrm>
                <a:off x="796100" y="3086750"/>
                <a:ext cx="4462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42" name="Google Shape;242;p5"/>
              <p:cNvSpPr/>
              <p:nvPr/>
            </p:nvSpPr>
            <p:spPr>
              <a:xfrm>
                <a:off x="5251079" y="3049843"/>
                <a:ext cx="73800" cy="738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43" name="Google Shape;243;p5"/>
          <p:cNvGrpSpPr/>
          <p:nvPr/>
        </p:nvGrpSpPr>
        <p:grpSpPr>
          <a:xfrm>
            <a:off x="6795100" y="3095213"/>
            <a:ext cx="4558967" cy="2438355"/>
            <a:chOff x="6490300" y="2866613"/>
            <a:chExt cx="4558967" cy="2438355"/>
          </a:xfrm>
        </p:grpSpPr>
        <p:grpSp>
          <p:nvGrpSpPr>
            <p:cNvPr id="244" name="Google Shape;244;p5"/>
            <p:cNvGrpSpPr/>
            <p:nvPr/>
          </p:nvGrpSpPr>
          <p:grpSpPr>
            <a:xfrm>
              <a:off x="7340128" y="2866613"/>
              <a:ext cx="2439225" cy="2438355"/>
              <a:chOff x="7340128" y="2866613"/>
              <a:chExt cx="2439225" cy="2438355"/>
            </a:xfrm>
          </p:grpSpPr>
          <p:sp>
            <p:nvSpPr>
              <p:cNvPr id="245" name="Google Shape;245;p5"/>
              <p:cNvSpPr/>
              <p:nvPr/>
            </p:nvSpPr>
            <p:spPr>
              <a:xfrm flipH="1" rot="2700000">
                <a:off x="8012290" y="2875755"/>
                <a:ext cx="981794" cy="2307832"/>
              </a:xfrm>
              <a:custGeom>
                <a:rect b="b" l="l" r="r" t="t"/>
                <a:pathLst>
                  <a:path extrusionOk="0" h="56267" w="23937">
                    <a:moveTo>
                      <a:pt x="12997" y="1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64"/>
                      <a:pt x="23632" y="11321"/>
                      <a:pt x="23632" y="11808"/>
                    </a:cubicBezTo>
                    <a:cubicBezTo>
                      <a:pt x="23632" y="12311"/>
                      <a:pt x="23434" y="12768"/>
                      <a:pt x="23098" y="13104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5"/>
                    </a:lnTo>
                    <a:cubicBezTo>
                      <a:pt x="16547" y="11489"/>
                      <a:pt x="16029" y="11260"/>
                      <a:pt x="15435" y="11260"/>
                    </a:cubicBezTo>
                    <a:cubicBezTo>
                      <a:pt x="14841" y="11260"/>
                      <a:pt x="14307" y="11489"/>
                      <a:pt x="13911" y="11885"/>
                    </a:cubicBezTo>
                    <a:lnTo>
                      <a:pt x="12525" y="13271"/>
                    </a:lnTo>
                    <a:cubicBezTo>
                      <a:pt x="12129" y="13698"/>
                      <a:pt x="11900" y="14231"/>
                      <a:pt x="11900" y="14795"/>
                    </a:cubicBezTo>
                    <a:cubicBezTo>
                      <a:pt x="11900" y="15374"/>
                      <a:pt x="12129" y="15922"/>
                      <a:pt x="12525" y="16318"/>
                    </a:cubicBezTo>
                    <a:cubicBezTo>
                      <a:pt x="12860" y="16669"/>
                      <a:pt x="13058" y="17126"/>
                      <a:pt x="13058" y="17629"/>
                    </a:cubicBezTo>
                    <a:cubicBezTo>
                      <a:pt x="13058" y="18116"/>
                      <a:pt x="12860" y="18573"/>
                      <a:pt x="12525" y="18924"/>
                    </a:cubicBezTo>
                    <a:lnTo>
                      <a:pt x="11489" y="19944"/>
                    </a:lnTo>
                    <a:cubicBezTo>
                      <a:pt x="11154" y="20295"/>
                      <a:pt x="10696" y="20478"/>
                      <a:pt x="10209" y="20478"/>
                    </a:cubicBezTo>
                    <a:lnTo>
                      <a:pt x="9569" y="20478"/>
                    </a:lnTo>
                    <a:cubicBezTo>
                      <a:pt x="8990" y="20478"/>
                      <a:pt x="8457" y="20706"/>
                      <a:pt x="8045" y="21102"/>
                    </a:cubicBezTo>
                    <a:lnTo>
                      <a:pt x="3353" y="25810"/>
                    </a:lnTo>
                    <a:cubicBezTo>
                      <a:pt x="2515" y="26648"/>
                      <a:pt x="2515" y="28004"/>
                      <a:pt x="3353" y="28842"/>
                    </a:cubicBezTo>
                    <a:lnTo>
                      <a:pt x="10529" y="36018"/>
                    </a:lnTo>
                    <a:cubicBezTo>
                      <a:pt x="10864" y="36369"/>
                      <a:pt x="11062" y="36826"/>
                      <a:pt x="11062" y="37313"/>
                    </a:cubicBezTo>
                    <a:cubicBezTo>
                      <a:pt x="11062" y="37801"/>
                      <a:pt x="10864" y="38273"/>
                      <a:pt x="10529" y="38608"/>
                    </a:cubicBezTo>
                    <a:lnTo>
                      <a:pt x="8198" y="40940"/>
                    </a:lnTo>
                    <a:cubicBezTo>
                      <a:pt x="7802" y="41351"/>
                      <a:pt x="7573" y="41884"/>
                      <a:pt x="7573" y="42463"/>
                    </a:cubicBezTo>
                    <a:lnTo>
                      <a:pt x="7573" y="47720"/>
                    </a:lnTo>
                    <a:cubicBezTo>
                      <a:pt x="7573" y="48207"/>
                      <a:pt x="7390" y="48664"/>
                      <a:pt x="7040" y="49015"/>
                    </a:cubicBezTo>
                    <a:lnTo>
                      <a:pt x="1" y="56054"/>
                    </a:lnTo>
                    <a:lnTo>
                      <a:pt x="199" y="56267"/>
                    </a:lnTo>
                    <a:lnTo>
                      <a:pt x="7268" y="49274"/>
                    </a:lnTo>
                    <a:cubicBezTo>
                      <a:pt x="7664" y="48862"/>
                      <a:pt x="7893" y="48329"/>
                      <a:pt x="7893" y="47750"/>
                    </a:cubicBezTo>
                    <a:lnTo>
                      <a:pt x="7893" y="42494"/>
                    </a:lnTo>
                    <a:cubicBezTo>
                      <a:pt x="7893" y="42006"/>
                      <a:pt x="8091" y="41549"/>
                      <a:pt x="8426" y="41199"/>
                    </a:cubicBezTo>
                    <a:lnTo>
                      <a:pt x="10757" y="38883"/>
                    </a:lnTo>
                    <a:cubicBezTo>
                      <a:pt x="11154" y="38456"/>
                      <a:pt x="11382" y="37923"/>
                      <a:pt x="11382" y="37359"/>
                    </a:cubicBezTo>
                    <a:cubicBezTo>
                      <a:pt x="11382" y="36765"/>
                      <a:pt x="11154" y="36232"/>
                      <a:pt x="10757" y="35835"/>
                    </a:cubicBezTo>
                    <a:lnTo>
                      <a:pt x="3581" y="28644"/>
                    </a:lnTo>
                    <a:cubicBezTo>
                      <a:pt x="2850" y="27943"/>
                      <a:pt x="2850" y="26785"/>
                      <a:pt x="3581" y="26054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67"/>
                    </a:lnTo>
                    <a:cubicBezTo>
                      <a:pt x="13149" y="18741"/>
                      <a:pt x="13378" y="18208"/>
                      <a:pt x="13378" y="17644"/>
                    </a:cubicBezTo>
                    <a:cubicBezTo>
                      <a:pt x="13378" y="17050"/>
                      <a:pt x="13149" y="16516"/>
                      <a:pt x="12753" y="16120"/>
                    </a:cubicBezTo>
                    <a:cubicBezTo>
                      <a:pt x="12418" y="15770"/>
                      <a:pt x="12220" y="15313"/>
                      <a:pt x="12220" y="14825"/>
                    </a:cubicBezTo>
                    <a:cubicBezTo>
                      <a:pt x="12220" y="14322"/>
                      <a:pt x="12418" y="13865"/>
                      <a:pt x="12753" y="13530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8" y="11595"/>
                      <a:pt x="16395" y="11793"/>
                      <a:pt x="16730" y="12128"/>
                    </a:cubicBezTo>
                    <a:lnTo>
                      <a:pt x="19107" y="14520"/>
                    </a:lnTo>
                    <a:cubicBezTo>
                      <a:pt x="19526" y="14939"/>
                      <a:pt x="20074" y="15149"/>
                      <a:pt x="20623" y="15149"/>
                    </a:cubicBezTo>
                    <a:cubicBezTo>
                      <a:pt x="21171" y="15149"/>
                      <a:pt x="21720" y="14939"/>
                      <a:pt x="22139" y="14520"/>
                    </a:cubicBezTo>
                    <a:lnTo>
                      <a:pt x="23297" y="13347"/>
                    </a:lnTo>
                    <a:cubicBezTo>
                      <a:pt x="23708" y="12936"/>
                      <a:pt x="23936" y="12403"/>
                      <a:pt x="23936" y="11824"/>
                    </a:cubicBezTo>
                    <a:cubicBezTo>
                      <a:pt x="23936" y="11260"/>
                      <a:pt x="23708" y="10711"/>
                      <a:pt x="23297" y="10300"/>
                    </a:cubicBezTo>
                    <a:lnTo>
                      <a:pt x="12997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 flipH="1" rot="2700000">
                <a:off x="8125398" y="2987994"/>
                <a:ext cx="981794" cy="2307832"/>
              </a:xfrm>
              <a:custGeom>
                <a:rect b="b" l="l" r="r" t="t"/>
                <a:pathLst>
                  <a:path extrusionOk="0" h="56267" w="23937">
                    <a:moveTo>
                      <a:pt x="12997" y="0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48"/>
                      <a:pt x="23632" y="11305"/>
                      <a:pt x="23632" y="11808"/>
                    </a:cubicBezTo>
                    <a:cubicBezTo>
                      <a:pt x="23632" y="12296"/>
                      <a:pt x="23434" y="12753"/>
                      <a:pt x="23098" y="13103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4"/>
                    </a:lnTo>
                    <a:cubicBezTo>
                      <a:pt x="16547" y="11488"/>
                      <a:pt x="16029" y="11260"/>
                      <a:pt x="15435" y="11260"/>
                    </a:cubicBezTo>
                    <a:cubicBezTo>
                      <a:pt x="14840" y="11260"/>
                      <a:pt x="14307" y="11488"/>
                      <a:pt x="13911" y="11884"/>
                    </a:cubicBezTo>
                    <a:lnTo>
                      <a:pt x="12525" y="13271"/>
                    </a:lnTo>
                    <a:cubicBezTo>
                      <a:pt x="11687" y="14109"/>
                      <a:pt x="11687" y="15465"/>
                      <a:pt x="12525" y="16303"/>
                    </a:cubicBezTo>
                    <a:cubicBezTo>
                      <a:pt x="12860" y="16638"/>
                      <a:pt x="13058" y="17095"/>
                      <a:pt x="13058" y="17598"/>
                    </a:cubicBezTo>
                    <a:cubicBezTo>
                      <a:pt x="13058" y="18085"/>
                      <a:pt x="12860" y="18543"/>
                      <a:pt x="12525" y="18893"/>
                    </a:cubicBezTo>
                    <a:lnTo>
                      <a:pt x="11489" y="19914"/>
                    </a:lnTo>
                    <a:cubicBezTo>
                      <a:pt x="11153" y="20264"/>
                      <a:pt x="10696" y="20447"/>
                      <a:pt x="10193" y="20447"/>
                    </a:cubicBezTo>
                    <a:lnTo>
                      <a:pt x="9569" y="20447"/>
                    </a:lnTo>
                    <a:cubicBezTo>
                      <a:pt x="8975" y="20447"/>
                      <a:pt x="8441" y="20676"/>
                      <a:pt x="8045" y="21087"/>
                    </a:cubicBezTo>
                    <a:lnTo>
                      <a:pt x="3337" y="25780"/>
                    </a:lnTo>
                    <a:cubicBezTo>
                      <a:pt x="2941" y="26206"/>
                      <a:pt x="2713" y="26739"/>
                      <a:pt x="2713" y="27303"/>
                    </a:cubicBezTo>
                    <a:cubicBezTo>
                      <a:pt x="2713" y="27897"/>
                      <a:pt x="2941" y="28431"/>
                      <a:pt x="3337" y="28827"/>
                    </a:cubicBezTo>
                    <a:lnTo>
                      <a:pt x="10529" y="36018"/>
                    </a:lnTo>
                    <a:cubicBezTo>
                      <a:pt x="11245" y="36719"/>
                      <a:pt x="11245" y="37877"/>
                      <a:pt x="10529" y="38608"/>
                    </a:cubicBezTo>
                    <a:lnTo>
                      <a:pt x="8198" y="40924"/>
                    </a:lnTo>
                    <a:cubicBezTo>
                      <a:pt x="7801" y="41351"/>
                      <a:pt x="7573" y="41884"/>
                      <a:pt x="7573" y="42448"/>
                    </a:cubicBezTo>
                    <a:lnTo>
                      <a:pt x="7573" y="47704"/>
                    </a:lnTo>
                    <a:cubicBezTo>
                      <a:pt x="7573" y="48207"/>
                      <a:pt x="7375" y="48664"/>
                      <a:pt x="7040" y="48999"/>
                    </a:cubicBezTo>
                    <a:lnTo>
                      <a:pt x="1" y="56053"/>
                    </a:lnTo>
                    <a:lnTo>
                      <a:pt x="199" y="56267"/>
                    </a:lnTo>
                    <a:lnTo>
                      <a:pt x="7268" y="49212"/>
                    </a:lnTo>
                    <a:cubicBezTo>
                      <a:pt x="7664" y="48801"/>
                      <a:pt x="7893" y="48268"/>
                      <a:pt x="7893" y="47689"/>
                    </a:cubicBezTo>
                    <a:lnTo>
                      <a:pt x="7893" y="42432"/>
                    </a:lnTo>
                    <a:cubicBezTo>
                      <a:pt x="7893" y="41945"/>
                      <a:pt x="8091" y="41473"/>
                      <a:pt x="8426" y="41137"/>
                    </a:cubicBezTo>
                    <a:lnTo>
                      <a:pt x="10757" y="38806"/>
                    </a:lnTo>
                    <a:cubicBezTo>
                      <a:pt x="11595" y="37984"/>
                      <a:pt x="11595" y="36628"/>
                      <a:pt x="10757" y="35790"/>
                    </a:cubicBezTo>
                    <a:lnTo>
                      <a:pt x="3581" y="28598"/>
                    </a:lnTo>
                    <a:cubicBezTo>
                      <a:pt x="3231" y="28263"/>
                      <a:pt x="3048" y="27806"/>
                      <a:pt x="3048" y="27318"/>
                    </a:cubicBezTo>
                    <a:cubicBezTo>
                      <a:pt x="3048" y="26816"/>
                      <a:pt x="3231" y="26359"/>
                      <a:pt x="3581" y="26023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52"/>
                    </a:lnTo>
                    <a:cubicBezTo>
                      <a:pt x="13149" y="18741"/>
                      <a:pt x="13378" y="18207"/>
                      <a:pt x="13378" y="17628"/>
                    </a:cubicBezTo>
                    <a:cubicBezTo>
                      <a:pt x="13378" y="17049"/>
                      <a:pt x="13149" y="16516"/>
                      <a:pt x="12753" y="16105"/>
                    </a:cubicBezTo>
                    <a:cubicBezTo>
                      <a:pt x="12037" y="15404"/>
                      <a:pt x="12037" y="14246"/>
                      <a:pt x="12753" y="13515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7" y="11595"/>
                      <a:pt x="16395" y="11793"/>
                      <a:pt x="16730" y="12128"/>
                    </a:cubicBezTo>
                    <a:lnTo>
                      <a:pt x="19106" y="14505"/>
                    </a:lnTo>
                    <a:cubicBezTo>
                      <a:pt x="19525" y="14924"/>
                      <a:pt x="20074" y="15133"/>
                      <a:pt x="20622" y="15133"/>
                    </a:cubicBezTo>
                    <a:cubicBezTo>
                      <a:pt x="21171" y="15133"/>
                      <a:pt x="21719" y="14924"/>
                      <a:pt x="22138" y="14505"/>
                    </a:cubicBezTo>
                    <a:lnTo>
                      <a:pt x="23296" y="13347"/>
                    </a:lnTo>
                    <a:cubicBezTo>
                      <a:pt x="23708" y="12936"/>
                      <a:pt x="23936" y="12402"/>
                      <a:pt x="23936" y="11823"/>
                    </a:cubicBezTo>
                    <a:cubicBezTo>
                      <a:pt x="23936" y="11229"/>
                      <a:pt x="23708" y="10696"/>
                      <a:pt x="23296" y="10300"/>
                    </a:cubicBezTo>
                    <a:lnTo>
                      <a:pt x="12997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7" name="Google Shape;247;p5"/>
            <p:cNvGrpSpPr/>
            <p:nvPr/>
          </p:nvGrpSpPr>
          <p:grpSpPr>
            <a:xfrm rot="10800000">
              <a:off x="6490300" y="4774026"/>
              <a:ext cx="4558967" cy="134100"/>
              <a:chOff x="796100" y="3019701"/>
              <a:chExt cx="4558967" cy="134100"/>
            </a:xfrm>
          </p:grpSpPr>
          <p:sp>
            <p:nvSpPr>
              <p:cNvPr id="248" name="Google Shape;248;p5"/>
              <p:cNvSpPr/>
              <p:nvPr/>
            </p:nvSpPr>
            <p:spPr>
              <a:xfrm>
                <a:off x="5220967" y="3019701"/>
                <a:ext cx="134100" cy="134100"/>
              </a:xfrm>
              <a:prstGeom prst="ellipse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49" name="Google Shape;249;p5"/>
              <p:cNvCxnSpPr/>
              <p:nvPr/>
            </p:nvCxnSpPr>
            <p:spPr>
              <a:xfrm>
                <a:off x="796100" y="3086750"/>
                <a:ext cx="4462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50" name="Google Shape;250;p5"/>
              <p:cNvSpPr/>
              <p:nvPr/>
            </p:nvSpPr>
            <p:spPr>
              <a:xfrm>
                <a:off x="5251079" y="3049843"/>
                <a:ext cx="73800" cy="738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6"/>
          <p:cNvGrpSpPr/>
          <p:nvPr/>
        </p:nvGrpSpPr>
        <p:grpSpPr>
          <a:xfrm rot="-8100000">
            <a:off x="-1629951" y="-1138306"/>
            <a:ext cx="3785189" cy="3043121"/>
            <a:chOff x="7103825" y="-713112"/>
            <a:chExt cx="3785226" cy="3043150"/>
          </a:xfrm>
        </p:grpSpPr>
        <p:sp>
          <p:nvSpPr>
            <p:cNvPr id="253" name="Google Shape;253;p6"/>
            <p:cNvSpPr/>
            <p:nvPr/>
          </p:nvSpPr>
          <p:spPr>
            <a:xfrm rot="-3600017">
              <a:off x="7761095" y="-21"/>
              <a:ext cx="2152450" cy="1864030"/>
            </a:xfrm>
            <a:custGeom>
              <a:rect b="b" l="l" r="r" t="t"/>
              <a:pathLst>
                <a:path extrusionOk="0" h="44413" w="51285">
                  <a:moveTo>
                    <a:pt x="12814" y="0"/>
                  </a:moveTo>
                  <a:lnTo>
                    <a:pt x="0" y="22199"/>
                  </a:lnTo>
                  <a:lnTo>
                    <a:pt x="12814" y="44413"/>
                  </a:lnTo>
                  <a:lnTo>
                    <a:pt x="38471" y="44413"/>
                  </a:lnTo>
                  <a:lnTo>
                    <a:pt x="51285" y="22199"/>
                  </a:lnTo>
                  <a:lnTo>
                    <a:pt x="38471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22000">
                  <a:schemeClr val="lt1"/>
                </a:gs>
                <a:gs pos="45000">
                  <a:srgbClr val="FFFFFF">
                    <a:alpha val="0"/>
                  </a:srgbClr>
                </a:gs>
                <a:gs pos="100000">
                  <a:srgbClr val="0C0A9E">
                    <a:alpha val="50196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54" name="Google Shape;254;p6"/>
            <p:cNvPicPr preferRelativeResize="0"/>
            <p:nvPr/>
          </p:nvPicPr>
          <p:blipFill rotWithShape="1">
            <a:blip r:embed="rId2">
              <a:alphaModFix/>
            </a:blip>
            <a:srcRect b="17663" l="0" r="0" t="17657"/>
            <a:stretch/>
          </p:blipFill>
          <p:spPr>
            <a:xfrm>
              <a:off x="7103825" y="-713112"/>
              <a:ext cx="3785226" cy="28889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5" name="Google Shape;255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256" name="Google Shape;256;p6"/>
          <p:cNvGrpSpPr/>
          <p:nvPr/>
        </p:nvGrpSpPr>
        <p:grpSpPr>
          <a:xfrm>
            <a:off x="8106279" y="-844413"/>
            <a:ext cx="1791132" cy="2767833"/>
            <a:chOff x="8030079" y="-844413"/>
            <a:chExt cx="1791132" cy="2767833"/>
          </a:xfrm>
        </p:grpSpPr>
        <p:grpSp>
          <p:nvGrpSpPr>
            <p:cNvPr id="257" name="Google Shape;257;p6"/>
            <p:cNvGrpSpPr/>
            <p:nvPr/>
          </p:nvGrpSpPr>
          <p:grpSpPr>
            <a:xfrm rot="10800000">
              <a:off x="8566799" y="-844413"/>
              <a:ext cx="1213764" cy="2455355"/>
              <a:chOff x="-293545" y="3454371"/>
              <a:chExt cx="981772" cy="1986051"/>
            </a:xfrm>
          </p:grpSpPr>
          <p:sp>
            <p:nvSpPr>
              <p:cNvPr id="258" name="Google Shape;258;p6"/>
              <p:cNvSpPr/>
              <p:nvPr/>
            </p:nvSpPr>
            <p:spPr>
              <a:xfrm rot="10800000">
                <a:off x="-293545" y="3454371"/>
                <a:ext cx="844677" cy="1985522"/>
              </a:xfrm>
              <a:custGeom>
                <a:rect b="b" l="l" r="r" t="t"/>
                <a:pathLst>
                  <a:path extrusionOk="0" h="56267" w="23937">
                    <a:moveTo>
                      <a:pt x="12997" y="1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64"/>
                      <a:pt x="23632" y="11321"/>
                      <a:pt x="23632" y="11808"/>
                    </a:cubicBezTo>
                    <a:cubicBezTo>
                      <a:pt x="23632" y="12311"/>
                      <a:pt x="23434" y="12768"/>
                      <a:pt x="23098" y="13104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5"/>
                    </a:lnTo>
                    <a:cubicBezTo>
                      <a:pt x="16547" y="11489"/>
                      <a:pt x="16029" y="11260"/>
                      <a:pt x="15435" y="11260"/>
                    </a:cubicBezTo>
                    <a:cubicBezTo>
                      <a:pt x="14841" y="11260"/>
                      <a:pt x="14307" y="11489"/>
                      <a:pt x="13911" y="11885"/>
                    </a:cubicBezTo>
                    <a:lnTo>
                      <a:pt x="12525" y="13271"/>
                    </a:lnTo>
                    <a:cubicBezTo>
                      <a:pt x="12129" y="13698"/>
                      <a:pt x="11900" y="14231"/>
                      <a:pt x="11900" y="14795"/>
                    </a:cubicBezTo>
                    <a:cubicBezTo>
                      <a:pt x="11900" y="15374"/>
                      <a:pt x="12129" y="15922"/>
                      <a:pt x="12525" y="16318"/>
                    </a:cubicBezTo>
                    <a:cubicBezTo>
                      <a:pt x="12860" y="16669"/>
                      <a:pt x="13058" y="17126"/>
                      <a:pt x="13058" y="17629"/>
                    </a:cubicBezTo>
                    <a:cubicBezTo>
                      <a:pt x="13058" y="18116"/>
                      <a:pt x="12860" y="18573"/>
                      <a:pt x="12525" y="18924"/>
                    </a:cubicBezTo>
                    <a:lnTo>
                      <a:pt x="11489" y="19944"/>
                    </a:lnTo>
                    <a:cubicBezTo>
                      <a:pt x="11154" y="20295"/>
                      <a:pt x="10696" y="20478"/>
                      <a:pt x="10209" y="20478"/>
                    </a:cubicBezTo>
                    <a:lnTo>
                      <a:pt x="9569" y="20478"/>
                    </a:lnTo>
                    <a:cubicBezTo>
                      <a:pt x="8990" y="20478"/>
                      <a:pt x="8457" y="20706"/>
                      <a:pt x="8045" y="21102"/>
                    </a:cubicBezTo>
                    <a:lnTo>
                      <a:pt x="3353" y="25810"/>
                    </a:lnTo>
                    <a:cubicBezTo>
                      <a:pt x="2515" y="26648"/>
                      <a:pt x="2515" y="28004"/>
                      <a:pt x="3353" y="28842"/>
                    </a:cubicBezTo>
                    <a:lnTo>
                      <a:pt x="10529" y="36018"/>
                    </a:lnTo>
                    <a:cubicBezTo>
                      <a:pt x="10864" y="36369"/>
                      <a:pt x="11062" y="36826"/>
                      <a:pt x="11062" y="37313"/>
                    </a:cubicBezTo>
                    <a:cubicBezTo>
                      <a:pt x="11062" y="37801"/>
                      <a:pt x="10864" y="38273"/>
                      <a:pt x="10529" y="38608"/>
                    </a:cubicBezTo>
                    <a:lnTo>
                      <a:pt x="8198" y="40940"/>
                    </a:lnTo>
                    <a:cubicBezTo>
                      <a:pt x="7802" y="41351"/>
                      <a:pt x="7573" y="41884"/>
                      <a:pt x="7573" y="42463"/>
                    </a:cubicBezTo>
                    <a:lnTo>
                      <a:pt x="7573" y="47720"/>
                    </a:lnTo>
                    <a:cubicBezTo>
                      <a:pt x="7573" y="48207"/>
                      <a:pt x="7390" y="48664"/>
                      <a:pt x="7040" y="49015"/>
                    </a:cubicBezTo>
                    <a:lnTo>
                      <a:pt x="1" y="56054"/>
                    </a:lnTo>
                    <a:lnTo>
                      <a:pt x="199" y="56267"/>
                    </a:lnTo>
                    <a:lnTo>
                      <a:pt x="7268" y="49274"/>
                    </a:lnTo>
                    <a:cubicBezTo>
                      <a:pt x="7664" y="48862"/>
                      <a:pt x="7893" y="48329"/>
                      <a:pt x="7893" y="47750"/>
                    </a:cubicBezTo>
                    <a:lnTo>
                      <a:pt x="7893" y="42494"/>
                    </a:lnTo>
                    <a:cubicBezTo>
                      <a:pt x="7893" y="42006"/>
                      <a:pt x="8091" y="41549"/>
                      <a:pt x="8426" y="41199"/>
                    </a:cubicBezTo>
                    <a:lnTo>
                      <a:pt x="10757" y="38883"/>
                    </a:lnTo>
                    <a:cubicBezTo>
                      <a:pt x="11154" y="38456"/>
                      <a:pt x="11382" y="37923"/>
                      <a:pt x="11382" y="37359"/>
                    </a:cubicBezTo>
                    <a:cubicBezTo>
                      <a:pt x="11382" y="36765"/>
                      <a:pt x="11154" y="36232"/>
                      <a:pt x="10757" y="35835"/>
                    </a:cubicBezTo>
                    <a:lnTo>
                      <a:pt x="3581" y="28644"/>
                    </a:lnTo>
                    <a:cubicBezTo>
                      <a:pt x="2850" y="27943"/>
                      <a:pt x="2850" y="26785"/>
                      <a:pt x="3581" y="26054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67"/>
                    </a:lnTo>
                    <a:cubicBezTo>
                      <a:pt x="13149" y="18741"/>
                      <a:pt x="13378" y="18208"/>
                      <a:pt x="13378" y="17644"/>
                    </a:cubicBezTo>
                    <a:cubicBezTo>
                      <a:pt x="13378" y="17050"/>
                      <a:pt x="13149" y="16516"/>
                      <a:pt x="12753" y="16120"/>
                    </a:cubicBezTo>
                    <a:cubicBezTo>
                      <a:pt x="12418" y="15770"/>
                      <a:pt x="12220" y="15313"/>
                      <a:pt x="12220" y="14825"/>
                    </a:cubicBezTo>
                    <a:cubicBezTo>
                      <a:pt x="12220" y="14322"/>
                      <a:pt x="12418" y="13865"/>
                      <a:pt x="12753" y="13530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8" y="11595"/>
                      <a:pt x="16395" y="11793"/>
                      <a:pt x="16730" y="12128"/>
                    </a:cubicBezTo>
                    <a:lnTo>
                      <a:pt x="19107" y="14520"/>
                    </a:lnTo>
                    <a:cubicBezTo>
                      <a:pt x="19526" y="14939"/>
                      <a:pt x="20074" y="15149"/>
                      <a:pt x="20623" y="15149"/>
                    </a:cubicBezTo>
                    <a:cubicBezTo>
                      <a:pt x="21171" y="15149"/>
                      <a:pt x="21720" y="14939"/>
                      <a:pt x="22139" y="14520"/>
                    </a:cubicBezTo>
                    <a:lnTo>
                      <a:pt x="23297" y="13347"/>
                    </a:lnTo>
                    <a:cubicBezTo>
                      <a:pt x="23708" y="12936"/>
                      <a:pt x="23936" y="12403"/>
                      <a:pt x="23936" y="11824"/>
                    </a:cubicBezTo>
                    <a:cubicBezTo>
                      <a:pt x="23936" y="11260"/>
                      <a:pt x="23708" y="10711"/>
                      <a:pt x="23297" y="10300"/>
                    </a:cubicBezTo>
                    <a:lnTo>
                      <a:pt x="12997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6"/>
              <p:cNvSpPr/>
              <p:nvPr/>
            </p:nvSpPr>
            <p:spPr>
              <a:xfrm rot="10800000">
                <a:off x="-156450" y="3454901"/>
                <a:ext cx="844677" cy="1985522"/>
              </a:xfrm>
              <a:custGeom>
                <a:rect b="b" l="l" r="r" t="t"/>
                <a:pathLst>
                  <a:path extrusionOk="0" h="56267" w="23937">
                    <a:moveTo>
                      <a:pt x="12997" y="0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48"/>
                      <a:pt x="23632" y="11305"/>
                      <a:pt x="23632" y="11808"/>
                    </a:cubicBezTo>
                    <a:cubicBezTo>
                      <a:pt x="23632" y="12296"/>
                      <a:pt x="23434" y="12753"/>
                      <a:pt x="23098" y="13103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4"/>
                    </a:lnTo>
                    <a:cubicBezTo>
                      <a:pt x="16547" y="11488"/>
                      <a:pt x="16029" y="11260"/>
                      <a:pt x="15435" y="11260"/>
                    </a:cubicBezTo>
                    <a:cubicBezTo>
                      <a:pt x="14840" y="11260"/>
                      <a:pt x="14307" y="11488"/>
                      <a:pt x="13911" y="11884"/>
                    </a:cubicBezTo>
                    <a:lnTo>
                      <a:pt x="12525" y="13271"/>
                    </a:lnTo>
                    <a:cubicBezTo>
                      <a:pt x="11687" y="14109"/>
                      <a:pt x="11687" y="15465"/>
                      <a:pt x="12525" y="16303"/>
                    </a:cubicBezTo>
                    <a:cubicBezTo>
                      <a:pt x="12860" y="16638"/>
                      <a:pt x="13058" y="17095"/>
                      <a:pt x="13058" y="17598"/>
                    </a:cubicBezTo>
                    <a:cubicBezTo>
                      <a:pt x="13058" y="18085"/>
                      <a:pt x="12860" y="18543"/>
                      <a:pt x="12525" y="18893"/>
                    </a:cubicBezTo>
                    <a:lnTo>
                      <a:pt x="11489" y="19914"/>
                    </a:lnTo>
                    <a:cubicBezTo>
                      <a:pt x="11153" y="20264"/>
                      <a:pt x="10696" y="20447"/>
                      <a:pt x="10193" y="20447"/>
                    </a:cubicBezTo>
                    <a:lnTo>
                      <a:pt x="9569" y="20447"/>
                    </a:lnTo>
                    <a:cubicBezTo>
                      <a:pt x="8975" y="20447"/>
                      <a:pt x="8441" y="20676"/>
                      <a:pt x="8045" y="21087"/>
                    </a:cubicBezTo>
                    <a:lnTo>
                      <a:pt x="3337" y="25780"/>
                    </a:lnTo>
                    <a:cubicBezTo>
                      <a:pt x="2941" y="26206"/>
                      <a:pt x="2713" y="26739"/>
                      <a:pt x="2713" y="27303"/>
                    </a:cubicBezTo>
                    <a:cubicBezTo>
                      <a:pt x="2713" y="27897"/>
                      <a:pt x="2941" y="28431"/>
                      <a:pt x="3337" y="28827"/>
                    </a:cubicBezTo>
                    <a:lnTo>
                      <a:pt x="10529" y="36018"/>
                    </a:lnTo>
                    <a:cubicBezTo>
                      <a:pt x="11245" y="36719"/>
                      <a:pt x="11245" y="37877"/>
                      <a:pt x="10529" y="38608"/>
                    </a:cubicBezTo>
                    <a:lnTo>
                      <a:pt x="8198" y="40924"/>
                    </a:lnTo>
                    <a:cubicBezTo>
                      <a:pt x="7801" y="41351"/>
                      <a:pt x="7573" y="41884"/>
                      <a:pt x="7573" y="42448"/>
                    </a:cubicBezTo>
                    <a:lnTo>
                      <a:pt x="7573" y="47704"/>
                    </a:lnTo>
                    <a:cubicBezTo>
                      <a:pt x="7573" y="48207"/>
                      <a:pt x="7375" y="48664"/>
                      <a:pt x="7040" y="48999"/>
                    </a:cubicBezTo>
                    <a:lnTo>
                      <a:pt x="1" y="56053"/>
                    </a:lnTo>
                    <a:lnTo>
                      <a:pt x="199" y="56267"/>
                    </a:lnTo>
                    <a:lnTo>
                      <a:pt x="7268" y="49212"/>
                    </a:lnTo>
                    <a:cubicBezTo>
                      <a:pt x="7664" y="48801"/>
                      <a:pt x="7893" y="48268"/>
                      <a:pt x="7893" y="47689"/>
                    </a:cubicBezTo>
                    <a:lnTo>
                      <a:pt x="7893" y="42432"/>
                    </a:lnTo>
                    <a:cubicBezTo>
                      <a:pt x="7893" y="41945"/>
                      <a:pt x="8091" y="41473"/>
                      <a:pt x="8426" y="41137"/>
                    </a:cubicBezTo>
                    <a:lnTo>
                      <a:pt x="10757" y="38806"/>
                    </a:lnTo>
                    <a:cubicBezTo>
                      <a:pt x="11595" y="37984"/>
                      <a:pt x="11595" y="36628"/>
                      <a:pt x="10757" y="35790"/>
                    </a:cubicBezTo>
                    <a:lnTo>
                      <a:pt x="3581" y="28598"/>
                    </a:lnTo>
                    <a:cubicBezTo>
                      <a:pt x="3231" y="28263"/>
                      <a:pt x="3048" y="27806"/>
                      <a:pt x="3048" y="27318"/>
                    </a:cubicBezTo>
                    <a:cubicBezTo>
                      <a:pt x="3048" y="26816"/>
                      <a:pt x="3231" y="26359"/>
                      <a:pt x="3581" y="26023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52"/>
                    </a:lnTo>
                    <a:cubicBezTo>
                      <a:pt x="13149" y="18741"/>
                      <a:pt x="13378" y="18207"/>
                      <a:pt x="13378" y="17628"/>
                    </a:cubicBezTo>
                    <a:cubicBezTo>
                      <a:pt x="13378" y="17049"/>
                      <a:pt x="13149" y="16516"/>
                      <a:pt x="12753" y="16105"/>
                    </a:cubicBezTo>
                    <a:cubicBezTo>
                      <a:pt x="12037" y="15404"/>
                      <a:pt x="12037" y="14246"/>
                      <a:pt x="12753" y="13515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7" y="11595"/>
                      <a:pt x="16395" y="11793"/>
                      <a:pt x="16730" y="12128"/>
                    </a:cubicBezTo>
                    <a:lnTo>
                      <a:pt x="19106" y="14505"/>
                    </a:lnTo>
                    <a:cubicBezTo>
                      <a:pt x="19525" y="14924"/>
                      <a:pt x="20074" y="15133"/>
                      <a:pt x="20622" y="15133"/>
                    </a:cubicBezTo>
                    <a:cubicBezTo>
                      <a:pt x="21171" y="15133"/>
                      <a:pt x="21719" y="14924"/>
                      <a:pt x="22138" y="14505"/>
                    </a:cubicBezTo>
                    <a:lnTo>
                      <a:pt x="23296" y="13347"/>
                    </a:lnTo>
                    <a:cubicBezTo>
                      <a:pt x="23708" y="12936"/>
                      <a:pt x="23936" y="12402"/>
                      <a:pt x="23936" y="11823"/>
                    </a:cubicBezTo>
                    <a:cubicBezTo>
                      <a:pt x="23936" y="11229"/>
                      <a:pt x="23708" y="10696"/>
                      <a:pt x="23296" y="10300"/>
                    </a:cubicBezTo>
                    <a:lnTo>
                      <a:pt x="12997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0" name="Google Shape;260;p6"/>
            <p:cNvGrpSpPr/>
            <p:nvPr/>
          </p:nvGrpSpPr>
          <p:grpSpPr>
            <a:xfrm rot="10800000">
              <a:off x="8123728" y="-262212"/>
              <a:ext cx="865288" cy="591661"/>
              <a:chOff x="39722" y="4349021"/>
              <a:chExt cx="1061964" cy="726143"/>
            </a:xfrm>
          </p:grpSpPr>
          <p:grpSp>
            <p:nvGrpSpPr>
              <p:cNvPr id="261" name="Google Shape;261;p6"/>
              <p:cNvGrpSpPr/>
              <p:nvPr/>
            </p:nvGrpSpPr>
            <p:grpSpPr>
              <a:xfrm rot="2700000">
                <a:off x="140502" y="4460924"/>
                <a:ext cx="524584" cy="502337"/>
                <a:chOff x="1189791" y="-1767331"/>
                <a:chExt cx="904284" cy="865933"/>
              </a:xfrm>
            </p:grpSpPr>
            <p:sp>
              <p:nvSpPr>
                <p:cNvPr id="262" name="Google Shape;262;p6"/>
                <p:cNvSpPr/>
                <p:nvPr/>
              </p:nvSpPr>
              <p:spPr>
                <a:xfrm>
                  <a:off x="1189791" y="-1767331"/>
                  <a:ext cx="904284" cy="865933"/>
                </a:xfrm>
                <a:custGeom>
                  <a:rect b="b" l="l" r="r" t="t"/>
                  <a:pathLst>
                    <a:path extrusionOk="0" h="35337" w="36902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9900FF">
                        <a:alpha val="28627"/>
                      </a:srgbClr>
                    </a:gs>
                  </a:gsLst>
                  <a:path path="circle">
                    <a:fillToRect b="100%" r="100%"/>
                  </a:path>
                  <a:tileRect l="-100%" t="-100%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263" name="Google Shape;263;p6"/>
                <p:cNvGrpSpPr/>
                <p:nvPr/>
              </p:nvGrpSpPr>
              <p:grpSpPr>
                <a:xfrm>
                  <a:off x="1232795" y="-1740829"/>
                  <a:ext cx="717621" cy="717392"/>
                  <a:chOff x="1483457" y="3953671"/>
                  <a:chExt cx="717621" cy="717392"/>
                </a:xfrm>
              </p:grpSpPr>
              <p:sp>
                <p:nvSpPr>
                  <p:cNvPr id="264" name="Google Shape;264;p6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5" name="Google Shape;265;p6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6" name="Google Shape;266;p6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7" name="Google Shape;267;p6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8" name="Google Shape;268;p6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269" name="Google Shape;269;p6"/>
              <p:cNvSpPr/>
              <p:nvPr/>
            </p:nvSpPr>
            <p:spPr>
              <a:xfrm rot="-2700000">
                <a:off x="542534" y="4469276"/>
                <a:ext cx="492898" cy="391560"/>
              </a:xfrm>
              <a:custGeom>
                <a:rect b="b" l="l" r="r" t="t"/>
                <a:pathLst>
                  <a:path extrusionOk="0" h="35440" w="44612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0000">
                    <a:srgbClr val="FF9900">
                      <a:alpha val="4078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0" name="Google Shape;270;p6"/>
            <p:cNvGrpSpPr/>
            <p:nvPr/>
          </p:nvGrpSpPr>
          <p:grpSpPr>
            <a:xfrm rot="5400000">
              <a:off x="8338264" y="440474"/>
              <a:ext cx="1670849" cy="1295044"/>
              <a:chOff x="-2460210" y="2758493"/>
              <a:chExt cx="1351491" cy="1047516"/>
            </a:xfrm>
          </p:grpSpPr>
          <p:sp>
            <p:nvSpPr>
              <p:cNvPr id="271" name="Google Shape;271;p6"/>
              <p:cNvSpPr/>
              <p:nvPr/>
            </p:nvSpPr>
            <p:spPr>
              <a:xfrm rot="-2700000">
                <a:off x="-2341816" y="3108554"/>
                <a:ext cx="582127" cy="575995"/>
              </a:xfrm>
              <a:custGeom>
                <a:rect b="b" l="l" r="r" t="t"/>
                <a:pathLst>
                  <a:path extrusionOk="0" h="35790" w="36171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>
                      <a:alpha val="46820"/>
                    </a:schemeClr>
                  </a:gs>
                  <a:gs pos="22000">
                    <a:schemeClr val="lt1">
                      <a:alpha val="46820"/>
                    </a:schemeClr>
                  </a:gs>
                  <a:gs pos="45000">
                    <a:srgbClr val="FFFFFF">
                      <a:alpha val="0"/>
                      <a:alpha val="46820"/>
                    </a:srgbClr>
                  </a:gs>
                  <a:gs pos="100000">
                    <a:srgbClr val="0C0A9E">
                      <a:alpha val="50196"/>
                      <a:alpha val="46820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" name="Google Shape;272;p6"/>
              <p:cNvSpPr/>
              <p:nvPr/>
            </p:nvSpPr>
            <p:spPr>
              <a:xfrm rot="-2700000">
                <a:off x="-2157466" y="3032354"/>
                <a:ext cx="582127" cy="575995"/>
              </a:xfrm>
              <a:custGeom>
                <a:rect b="b" l="l" r="r" t="t"/>
                <a:pathLst>
                  <a:path extrusionOk="0" h="35790" w="36171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>
                      <a:alpha val="46820"/>
                    </a:schemeClr>
                  </a:gs>
                  <a:gs pos="22000">
                    <a:schemeClr val="lt1">
                      <a:alpha val="46820"/>
                    </a:schemeClr>
                  </a:gs>
                  <a:gs pos="45000">
                    <a:srgbClr val="FFFFFF">
                      <a:alpha val="0"/>
                      <a:alpha val="46820"/>
                    </a:srgbClr>
                  </a:gs>
                  <a:gs pos="100000">
                    <a:srgbClr val="0C0A9E">
                      <a:alpha val="50196"/>
                      <a:alpha val="46820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" name="Google Shape;273;p6"/>
              <p:cNvSpPr/>
              <p:nvPr/>
            </p:nvSpPr>
            <p:spPr>
              <a:xfrm rot="-2700000">
                <a:off x="-1993591" y="2956154"/>
                <a:ext cx="582127" cy="575995"/>
              </a:xfrm>
              <a:custGeom>
                <a:rect b="b" l="l" r="r" t="t"/>
                <a:pathLst>
                  <a:path extrusionOk="0" h="35790" w="36171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>
                      <a:alpha val="46820"/>
                    </a:schemeClr>
                  </a:gs>
                  <a:gs pos="22000">
                    <a:schemeClr val="lt1">
                      <a:alpha val="46820"/>
                    </a:schemeClr>
                  </a:gs>
                  <a:gs pos="45000">
                    <a:srgbClr val="FFFFFF">
                      <a:alpha val="0"/>
                      <a:alpha val="46820"/>
                    </a:srgbClr>
                  </a:gs>
                  <a:gs pos="100000">
                    <a:srgbClr val="0C0A9E">
                      <a:alpha val="50196"/>
                      <a:alpha val="46820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" name="Google Shape;274;p6"/>
              <p:cNvSpPr/>
              <p:nvPr/>
            </p:nvSpPr>
            <p:spPr>
              <a:xfrm rot="-2700000">
                <a:off x="-1809241" y="2879954"/>
                <a:ext cx="582127" cy="575995"/>
              </a:xfrm>
              <a:custGeom>
                <a:rect b="b" l="l" r="r" t="t"/>
                <a:pathLst>
                  <a:path extrusionOk="0" h="35790" w="36171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>
                      <a:alpha val="46820"/>
                    </a:schemeClr>
                  </a:gs>
                  <a:gs pos="22000">
                    <a:schemeClr val="lt1">
                      <a:alpha val="46820"/>
                    </a:schemeClr>
                  </a:gs>
                  <a:gs pos="45000">
                    <a:srgbClr val="FFFFFF">
                      <a:alpha val="0"/>
                      <a:alpha val="46820"/>
                    </a:srgbClr>
                  </a:gs>
                  <a:gs pos="100000">
                    <a:srgbClr val="0C0A9E">
                      <a:alpha val="50196"/>
                      <a:alpha val="46820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5" name="Google Shape;275;p6"/>
            <p:cNvGrpSpPr/>
            <p:nvPr/>
          </p:nvGrpSpPr>
          <p:grpSpPr>
            <a:xfrm rot="10800000">
              <a:off x="8030079" y="157481"/>
              <a:ext cx="865288" cy="591661"/>
              <a:chOff x="39722" y="4349021"/>
              <a:chExt cx="1061964" cy="726143"/>
            </a:xfrm>
          </p:grpSpPr>
          <p:grpSp>
            <p:nvGrpSpPr>
              <p:cNvPr id="276" name="Google Shape;276;p6"/>
              <p:cNvGrpSpPr/>
              <p:nvPr/>
            </p:nvGrpSpPr>
            <p:grpSpPr>
              <a:xfrm rot="2700000">
                <a:off x="140502" y="4460924"/>
                <a:ext cx="524584" cy="502337"/>
                <a:chOff x="1189791" y="-1767331"/>
                <a:chExt cx="904284" cy="865933"/>
              </a:xfrm>
            </p:grpSpPr>
            <p:sp>
              <p:nvSpPr>
                <p:cNvPr id="277" name="Google Shape;277;p6"/>
                <p:cNvSpPr/>
                <p:nvPr/>
              </p:nvSpPr>
              <p:spPr>
                <a:xfrm>
                  <a:off x="1189791" y="-1767331"/>
                  <a:ext cx="904284" cy="865933"/>
                </a:xfrm>
                <a:custGeom>
                  <a:rect b="b" l="l" r="r" t="t"/>
                  <a:pathLst>
                    <a:path extrusionOk="0" h="35337" w="36902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9900FF">
                        <a:alpha val="28627"/>
                      </a:srgbClr>
                    </a:gs>
                  </a:gsLst>
                  <a:path path="circle">
                    <a:fillToRect b="100%" r="100%"/>
                  </a:path>
                  <a:tileRect l="-100%" t="-100%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278" name="Google Shape;278;p6"/>
                <p:cNvGrpSpPr/>
                <p:nvPr/>
              </p:nvGrpSpPr>
              <p:grpSpPr>
                <a:xfrm>
                  <a:off x="1232795" y="-1740829"/>
                  <a:ext cx="717621" cy="717392"/>
                  <a:chOff x="1483457" y="3953671"/>
                  <a:chExt cx="717621" cy="717392"/>
                </a:xfrm>
              </p:grpSpPr>
              <p:sp>
                <p:nvSpPr>
                  <p:cNvPr id="279" name="Google Shape;279;p6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80" name="Google Shape;280;p6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81" name="Google Shape;281;p6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82" name="Google Shape;282;p6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83" name="Google Shape;283;p6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284" name="Google Shape;284;p6"/>
              <p:cNvSpPr/>
              <p:nvPr/>
            </p:nvSpPr>
            <p:spPr>
              <a:xfrm rot="-2700000">
                <a:off x="542534" y="4469276"/>
                <a:ext cx="492898" cy="391560"/>
              </a:xfrm>
              <a:custGeom>
                <a:rect b="b" l="l" r="r" t="t"/>
                <a:pathLst>
                  <a:path extrusionOk="0" h="35440" w="44612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5" name="Google Shape;285;p6"/>
            <p:cNvGrpSpPr/>
            <p:nvPr/>
          </p:nvGrpSpPr>
          <p:grpSpPr>
            <a:xfrm rot="10800000">
              <a:off x="8653266" y="87645"/>
              <a:ext cx="865288" cy="591661"/>
              <a:chOff x="39722" y="4349021"/>
              <a:chExt cx="1061964" cy="726143"/>
            </a:xfrm>
          </p:grpSpPr>
          <p:grpSp>
            <p:nvGrpSpPr>
              <p:cNvPr id="286" name="Google Shape;286;p6"/>
              <p:cNvGrpSpPr/>
              <p:nvPr/>
            </p:nvGrpSpPr>
            <p:grpSpPr>
              <a:xfrm rot="2700000">
                <a:off x="140502" y="4460924"/>
                <a:ext cx="524584" cy="502337"/>
                <a:chOff x="1189791" y="-1767331"/>
                <a:chExt cx="904284" cy="865933"/>
              </a:xfrm>
            </p:grpSpPr>
            <p:sp>
              <p:nvSpPr>
                <p:cNvPr id="287" name="Google Shape;287;p6"/>
                <p:cNvSpPr/>
                <p:nvPr/>
              </p:nvSpPr>
              <p:spPr>
                <a:xfrm>
                  <a:off x="1189791" y="-1767331"/>
                  <a:ext cx="904284" cy="865933"/>
                </a:xfrm>
                <a:custGeom>
                  <a:rect b="b" l="l" r="r" t="t"/>
                  <a:pathLst>
                    <a:path extrusionOk="0" h="35337" w="36902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9900FF">
                        <a:alpha val="28627"/>
                      </a:srgbClr>
                    </a:gs>
                  </a:gsLst>
                  <a:path path="circle">
                    <a:fillToRect b="100%" r="100%"/>
                  </a:path>
                  <a:tileRect l="-100%" t="-100%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288" name="Google Shape;288;p6"/>
                <p:cNvGrpSpPr/>
                <p:nvPr/>
              </p:nvGrpSpPr>
              <p:grpSpPr>
                <a:xfrm>
                  <a:off x="1232795" y="-1740829"/>
                  <a:ext cx="717621" cy="717392"/>
                  <a:chOff x="1483457" y="3953671"/>
                  <a:chExt cx="717621" cy="717392"/>
                </a:xfrm>
              </p:grpSpPr>
              <p:sp>
                <p:nvSpPr>
                  <p:cNvPr id="289" name="Google Shape;289;p6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90" name="Google Shape;290;p6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91" name="Google Shape;291;p6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92" name="Google Shape;292;p6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93" name="Google Shape;293;p6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294" name="Google Shape;294;p6"/>
              <p:cNvSpPr/>
              <p:nvPr/>
            </p:nvSpPr>
            <p:spPr>
              <a:xfrm rot="-2700000">
                <a:off x="542534" y="4469276"/>
                <a:ext cx="492898" cy="391560"/>
              </a:xfrm>
              <a:custGeom>
                <a:rect b="b" l="l" r="r" t="t"/>
                <a:pathLst>
                  <a:path extrusionOk="0" h="35440" w="44612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5" name="Google Shape;295;p6"/>
          <p:cNvGrpSpPr/>
          <p:nvPr/>
        </p:nvGrpSpPr>
        <p:grpSpPr>
          <a:xfrm>
            <a:off x="-1499000" y="3182553"/>
            <a:ext cx="4558967" cy="3356863"/>
            <a:chOff x="-1422800" y="3106353"/>
            <a:chExt cx="4558967" cy="3356863"/>
          </a:xfrm>
        </p:grpSpPr>
        <p:grpSp>
          <p:nvGrpSpPr>
            <p:cNvPr id="296" name="Google Shape;296;p6"/>
            <p:cNvGrpSpPr/>
            <p:nvPr/>
          </p:nvGrpSpPr>
          <p:grpSpPr>
            <a:xfrm>
              <a:off x="-474664" y="3485331"/>
              <a:ext cx="1472068" cy="2977885"/>
              <a:chOff x="-293545" y="3454371"/>
              <a:chExt cx="981772" cy="1986051"/>
            </a:xfrm>
          </p:grpSpPr>
          <p:sp>
            <p:nvSpPr>
              <p:cNvPr id="297" name="Google Shape;297;p6"/>
              <p:cNvSpPr/>
              <p:nvPr/>
            </p:nvSpPr>
            <p:spPr>
              <a:xfrm rot="10800000">
                <a:off x="-293545" y="3454371"/>
                <a:ext cx="844677" cy="1985522"/>
              </a:xfrm>
              <a:custGeom>
                <a:rect b="b" l="l" r="r" t="t"/>
                <a:pathLst>
                  <a:path extrusionOk="0" h="56267" w="23937">
                    <a:moveTo>
                      <a:pt x="12997" y="1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64"/>
                      <a:pt x="23632" y="11321"/>
                      <a:pt x="23632" y="11808"/>
                    </a:cubicBezTo>
                    <a:cubicBezTo>
                      <a:pt x="23632" y="12311"/>
                      <a:pt x="23434" y="12768"/>
                      <a:pt x="23098" y="13104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5"/>
                    </a:lnTo>
                    <a:cubicBezTo>
                      <a:pt x="16547" y="11489"/>
                      <a:pt x="16029" y="11260"/>
                      <a:pt x="15435" y="11260"/>
                    </a:cubicBezTo>
                    <a:cubicBezTo>
                      <a:pt x="14841" y="11260"/>
                      <a:pt x="14307" y="11489"/>
                      <a:pt x="13911" y="11885"/>
                    </a:cubicBezTo>
                    <a:lnTo>
                      <a:pt x="12525" y="13271"/>
                    </a:lnTo>
                    <a:cubicBezTo>
                      <a:pt x="12129" y="13698"/>
                      <a:pt x="11900" y="14231"/>
                      <a:pt x="11900" y="14795"/>
                    </a:cubicBezTo>
                    <a:cubicBezTo>
                      <a:pt x="11900" y="15374"/>
                      <a:pt x="12129" y="15922"/>
                      <a:pt x="12525" y="16318"/>
                    </a:cubicBezTo>
                    <a:cubicBezTo>
                      <a:pt x="12860" y="16669"/>
                      <a:pt x="13058" y="17126"/>
                      <a:pt x="13058" y="17629"/>
                    </a:cubicBezTo>
                    <a:cubicBezTo>
                      <a:pt x="13058" y="18116"/>
                      <a:pt x="12860" y="18573"/>
                      <a:pt x="12525" y="18924"/>
                    </a:cubicBezTo>
                    <a:lnTo>
                      <a:pt x="11489" y="19944"/>
                    </a:lnTo>
                    <a:cubicBezTo>
                      <a:pt x="11154" y="20295"/>
                      <a:pt x="10696" y="20478"/>
                      <a:pt x="10209" y="20478"/>
                    </a:cubicBezTo>
                    <a:lnTo>
                      <a:pt x="9569" y="20478"/>
                    </a:lnTo>
                    <a:cubicBezTo>
                      <a:pt x="8990" y="20478"/>
                      <a:pt x="8457" y="20706"/>
                      <a:pt x="8045" y="21102"/>
                    </a:cubicBezTo>
                    <a:lnTo>
                      <a:pt x="3353" y="25810"/>
                    </a:lnTo>
                    <a:cubicBezTo>
                      <a:pt x="2515" y="26648"/>
                      <a:pt x="2515" y="28004"/>
                      <a:pt x="3353" y="28842"/>
                    </a:cubicBezTo>
                    <a:lnTo>
                      <a:pt x="10529" y="36018"/>
                    </a:lnTo>
                    <a:cubicBezTo>
                      <a:pt x="10864" y="36369"/>
                      <a:pt x="11062" y="36826"/>
                      <a:pt x="11062" y="37313"/>
                    </a:cubicBezTo>
                    <a:cubicBezTo>
                      <a:pt x="11062" y="37801"/>
                      <a:pt x="10864" y="38273"/>
                      <a:pt x="10529" y="38608"/>
                    </a:cubicBezTo>
                    <a:lnTo>
                      <a:pt x="8198" y="40940"/>
                    </a:lnTo>
                    <a:cubicBezTo>
                      <a:pt x="7802" y="41351"/>
                      <a:pt x="7573" y="41884"/>
                      <a:pt x="7573" y="42463"/>
                    </a:cubicBezTo>
                    <a:lnTo>
                      <a:pt x="7573" y="47720"/>
                    </a:lnTo>
                    <a:cubicBezTo>
                      <a:pt x="7573" y="48207"/>
                      <a:pt x="7390" y="48664"/>
                      <a:pt x="7040" y="49015"/>
                    </a:cubicBezTo>
                    <a:lnTo>
                      <a:pt x="1" y="56054"/>
                    </a:lnTo>
                    <a:lnTo>
                      <a:pt x="199" y="56267"/>
                    </a:lnTo>
                    <a:lnTo>
                      <a:pt x="7268" y="49274"/>
                    </a:lnTo>
                    <a:cubicBezTo>
                      <a:pt x="7664" y="48862"/>
                      <a:pt x="7893" y="48329"/>
                      <a:pt x="7893" y="47750"/>
                    </a:cubicBezTo>
                    <a:lnTo>
                      <a:pt x="7893" y="42494"/>
                    </a:lnTo>
                    <a:cubicBezTo>
                      <a:pt x="7893" y="42006"/>
                      <a:pt x="8091" y="41549"/>
                      <a:pt x="8426" y="41199"/>
                    </a:cubicBezTo>
                    <a:lnTo>
                      <a:pt x="10757" y="38883"/>
                    </a:lnTo>
                    <a:cubicBezTo>
                      <a:pt x="11154" y="38456"/>
                      <a:pt x="11382" y="37923"/>
                      <a:pt x="11382" y="37359"/>
                    </a:cubicBezTo>
                    <a:cubicBezTo>
                      <a:pt x="11382" y="36765"/>
                      <a:pt x="11154" y="36232"/>
                      <a:pt x="10757" y="35835"/>
                    </a:cubicBezTo>
                    <a:lnTo>
                      <a:pt x="3581" y="28644"/>
                    </a:lnTo>
                    <a:cubicBezTo>
                      <a:pt x="2850" y="27943"/>
                      <a:pt x="2850" y="26785"/>
                      <a:pt x="3581" y="26054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67"/>
                    </a:lnTo>
                    <a:cubicBezTo>
                      <a:pt x="13149" y="18741"/>
                      <a:pt x="13378" y="18208"/>
                      <a:pt x="13378" y="17644"/>
                    </a:cubicBezTo>
                    <a:cubicBezTo>
                      <a:pt x="13378" y="17050"/>
                      <a:pt x="13149" y="16516"/>
                      <a:pt x="12753" y="16120"/>
                    </a:cubicBezTo>
                    <a:cubicBezTo>
                      <a:pt x="12418" y="15770"/>
                      <a:pt x="12220" y="15313"/>
                      <a:pt x="12220" y="14825"/>
                    </a:cubicBezTo>
                    <a:cubicBezTo>
                      <a:pt x="12220" y="14322"/>
                      <a:pt x="12418" y="13865"/>
                      <a:pt x="12753" y="13530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8" y="11595"/>
                      <a:pt x="16395" y="11793"/>
                      <a:pt x="16730" y="12128"/>
                    </a:cubicBezTo>
                    <a:lnTo>
                      <a:pt x="19107" y="14520"/>
                    </a:lnTo>
                    <a:cubicBezTo>
                      <a:pt x="19526" y="14939"/>
                      <a:pt x="20074" y="15149"/>
                      <a:pt x="20623" y="15149"/>
                    </a:cubicBezTo>
                    <a:cubicBezTo>
                      <a:pt x="21171" y="15149"/>
                      <a:pt x="21720" y="14939"/>
                      <a:pt x="22139" y="14520"/>
                    </a:cubicBezTo>
                    <a:lnTo>
                      <a:pt x="23297" y="13347"/>
                    </a:lnTo>
                    <a:cubicBezTo>
                      <a:pt x="23708" y="12936"/>
                      <a:pt x="23936" y="12403"/>
                      <a:pt x="23936" y="11824"/>
                    </a:cubicBezTo>
                    <a:cubicBezTo>
                      <a:pt x="23936" y="11260"/>
                      <a:pt x="23708" y="10711"/>
                      <a:pt x="23297" y="10300"/>
                    </a:cubicBezTo>
                    <a:lnTo>
                      <a:pt x="12997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 rot="10800000">
                <a:off x="-156450" y="3454901"/>
                <a:ext cx="844677" cy="1985522"/>
              </a:xfrm>
              <a:custGeom>
                <a:rect b="b" l="l" r="r" t="t"/>
                <a:pathLst>
                  <a:path extrusionOk="0" h="56267" w="23937">
                    <a:moveTo>
                      <a:pt x="12997" y="0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48"/>
                      <a:pt x="23632" y="11305"/>
                      <a:pt x="23632" y="11808"/>
                    </a:cubicBezTo>
                    <a:cubicBezTo>
                      <a:pt x="23632" y="12296"/>
                      <a:pt x="23434" y="12753"/>
                      <a:pt x="23098" y="13103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4"/>
                    </a:lnTo>
                    <a:cubicBezTo>
                      <a:pt x="16547" y="11488"/>
                      <a:pt x="16029" y="11260"/>
                      <a:pt x="15435" y="11260"/>
                    </a:cubicBezTo>
                    <a:cubicBezTo>
                      <a:pt x="14840" y="11260"/>
                      <a:pt x="14307" y="11488"/>
                      <a:pt x="13911" y="11884"/>
                    </a:cubicBezTo>
                    <a:lnTo>
                      <a:pt x="12525" y="13271"/>
                    </a:lnTo>
                    <a:cubicBezTo>
                      <a:pt x="11687" y="14109"/>
                      <a:pt x="11687" y="15465"/>
                      <a:pt x="12525" y="16303"/>
                    </a:cubicBezTo>
                    <a:cubicBezTo>
                      <a:pt x="12860" y="16638"/>
                      <a:pt x="13058" y="17095"/>
                      <a:pt x="13058" y="17598"/>
                    </a:cubicBezTo>
                    <a:cubicBezTo>
                      <a:pt x="13058" y="18085"/>
                      <a:pt x="12860" y="18543"/>
                      <a:pt x="12525" y="18893"/>
                    </a:cubicBezTo>
                    <a:lnTo>
                      <a:pt x="11489" y="19914"/>
                    </a:lnTo>
                    <a:cubicBezTo>
                      <a:pt x="11153" y="20264"/>
                      <a:pt x="10696" y="20447"/>
                      <a:pt x="10193" y="20447"/>
                    </a:cubicBezTo>
                    <a:lnTo>
                      <a:pt x="9569" y="20447"/>
                    </a:lnTo>
                    <a:cubicBezTo>
                      <a:pt x="8975" y="20447"/>
                      <a:pt x="8441" y="20676"/>
                      <a:pt x="8045" y="21087"/>
                    </a:cubicBezTo>
                    <a:lnTo>
                      <a:pt x="3337" y="25780"/>
                    </a:lnTo>
                    <a:cubicBezTo>
                      <a:pt x="2941" y="26206"/>
                      <a:pt x="2713" y="26739"/>
                      <a:pt x="2713" y="27303"/>
                    </a:cubicBezTo>
                    <a:cubicBezTo>
                      <a:pt x="2713" y="27897"/>
                      <a:pt x="2941" y="28431"/>
                      <a:pt x="3337" y="28827"/>
                    </a:cubicBezTo>
                    <a:lnTo>
                      <a:pt x="10529" y="36018"/>
                    </a:lnTo>
                    <a:cubicBezTo>
                      <a:pt x="11245" y="36719"/>
                      <a:pt x="11245" y="37877"/>
                      <a:pt x="10529" y="38608"/>
                    </a:cubicBezTo>
                    <a:lnTo>
                      <a:pt x="8198" y="40924"/>
                    </a:lnTo>
                    <a:cubicBezTo>
                      <a:pt x="7801" y="41351"/>
                      <a:pt x="7573" y="41884"/>
                      <a:pt x="7573" y="42448"/>
                    </a:cubicBezTo>
                    <a:lnTo>
                      <a:pt x="7573" y="47704"/>
                    </a:lnTo>
                    <a:cubicBezTo>
                      <a:pt x="7573" y="48207"/>
                      <a:pt x="7375" y="48664"/>
                      <a:pt x="7040" y="48999"/>
                    </a:cubicBezTo>
                    <a:lnTo>
                      <a:pt x="1" y="56053"/>
                    </a:lnTo>
                    <a:lnTo>
                      <a:pt x="199" y="56267"/>
                    </a:lnTo>
                    <a:lnTo>
                      <a:pt x="7268" y="49212"/>
                    </a:lnTo>
                    <a:cubicBezTo>
                      <a:pt x="7664" y="48801"/>
                      <a:pt x="7893" y="48268"/>
                      <a:pt x="7893" y="47689"/>
                    </a:cubicBezTo>
                    <a:lnTo>
                      <a:pt x="7893" y="42432"/>
                    </a:lnTo>
                    <a:cubicBezTo>
                      <a:pt x="7893" y="41945"/>
                      <a:pt x="8091" y="41473"/>
                      <a:pt x="8426" y="41137"/>
                    </a:cubicBezTo>
                    <a:lnTo>
                      <a:pt x="10757" y="38806"/>
                    </a:lnTo>
                    <a:cubicBezTo>
                      <a:pt x="11595" y="37984"/>
                      <a:pt x="11595" y="36628"/>
                      <a:pt x="10757" y="35790"/>
                    </a:cubicBezTo>
                    <a:lnTo>
                      <a:pt x="3581" y="28598"/>
                    </a:lnTo>
                    <a:cubicBezTo>
                      <a:pt x="3231" y="28263"/>
                      <a:pt x="3048" y="27806"/>
                      <a:pt x="3048" y="27318"/>
                    </a:cubicBezTo>
                    <a:cubicBezTo>
                      <a:pt x="3048" y="26816"/>
                      <a:pt x="3231" y="26359"/>
                      <a:pt x="3581" y="26023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52"/>
                    </a:lnTo>
                    <a:cubicBezTo>
                      <a:pt x="13149" y="18741"/>
                      <a:pt x="13378" y="18207"/>
                      <a:pt x="13378" y="17628"/>
                    </a:cubicBezTo>
                    <a:cubicBezTo>
                      <a:pt x="13378" y="17049"/>
                      <a:pt x="13149" y="16516"/>
                      <a:pt x="12753" y="16105"/>
                    </a:cubicBezTo>
                    <a:cubicBezTo>
                      <a:pt x="12037" y="15404"/>
                      <a:pt x="12037" y="14246"/>
                      <a:pt x="12753" y="13515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7" y="11595"/>
                      <a:pt x="16395" y="11793"/>
                      <a:pt x="16730" y="12128"/>
                    </a:cubicBezTo>
                    <a:lnTo>
                      <a:pt x="19106" y="14505"/>
                    </a:lnTo>
                    <a:cubicBezTo>
                      <a:pt x="19525" y="14924"/>
                      <a:pt x="20074" y="15133"/>
                      <a:pt x="20622" y="15133"/>
                    </a:cubicBezTo>
                    <a:cubicBezTo>
                      <a:pt x="21171" y="15133"/>
                      <a:pt x="21719" y="14924"/>
                      <a:pt x="22138" y="14505"/>
                    </a:cubicBezTo>
                    <a:lnTo>
                      <a:pt x="23296" y="13347"/>
                    </a:lnTo>
                    <a:cubicBezTo>
                      <a:pt x="23708" y="12936"/>
                      <a:pt x="23936" y="12402"/>
                      <a:pt x="23936" y="11823"/>
                    </a:cubicBezTo>
                    <a:cubicBezTo>
                      <a:pt x="23936" y="11229"/>
                      <a:pt x="23708" y="10696"/>
                      <a:pt x="23296" y="10300"/>
                    </a:cubicBezTo>
                    <a:lnTo>
                      <a:pt x="12997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9" name="Google Shape;299;p6"/>
            <p:cNvGrpSpPr/>
            <p:nvPr/>
          </p:nvGrpSpPr>
          <p:grpSpPr>
            <a:xfrm>
              <a:off x="485337" y="5039978"/>
              <a:ext cx="1049539" cy="717647"/>
              <a:chOff x="39722" y="4349021"/>
              <a:chExt cx="1061964" cy="726143"/>
            </a:xfrm>
          </p:grpSpPr>
          <p:grpSp>
            <p:nvGrpSpPr>
              <p:cNvPr id="300" name="Google Shape;300;p6"/>
              <p:cNvGrpSpPr/>
              <p:nvPr/>
            </p:nvGrpSpPr>
            <p:grpSpPr>
              <a:xfrm rot="2700000">
                <a:off x="140502" y="4460924"/>
                <a:ext cx="524584" cy="502337"/>
                <a:chOff x="1189791" y="-1767331"/>
                <a:chExt cx="904284" cy="865933"/>
              </a:xfrm>
            </p:grpSpPr>
            <p:sp>
              <p:nvSpPr>
                <p:cNvPr id="301" name="Google Shape;301;p6"/>
                <p:cNvSpPr/>
                <p:nvPr/>
              </p:nvSpPr>
              <p:spPr>
                <a:xfrm>
                  <a:off x="1189791" y="-1767331"/>
                  <a:ext cx="904284" cy="865933"/>
                </a:xfrm>
                <a:custGeom>
                  <a:rect b="b" l="l" r="r" t="t"/>
                  <a:pathLst>
                    <a:path extrusionOk="0" h="35337" w="36902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9900FF">
                        <a:alpha val="28627"/>
                      </a:srgbClr>
                    </a:gs>
                  </a:gsLst>
                  <a:path path="circle">
                    <a:fillToRect b="100%" r="100%"/>
                  </a:path>
                  <a:tileRect l="-100%" t="-100%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302" name="Google Shape;302;p6"/>
                <p:cNvGrpSpPr/>
                <p:nvPr/>
              </p:nvGrpSpPr>
              <p:grpSpPr>
                <a:xfrm>
                  <a:off x="1232795" y="-1740829"/>
                  <a:ext cx="717621" cy="717392"/>
                  <a:chOff x="1483457" y="3953671"/>
                  <a:chExt cx="717621" cy="717392"/>
                </a:xfrm>
              </p:grpSpPr>
              <p:sp>
                <p:nvSpPr>
                  <p:cNvPr id="303" name="Google Shape;303;p6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4" name="Google Shape;304;p6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5" name="Google Shape;305;p6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6" name="Google Shape;306;p6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7" name="Google Shape;307;p6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308" name="Google Shape;308;p6"/>
              <p:cNvSpPr/>
              <p:nvPr/>
            </p:nvSpPr>
            <p:spPr>
              <a:xfrm rot="-2700000">
                <a:off x="542534" y="4469276"/>
                <a:ext cx="492898" cy="391560"/>
              </a:xfrm>
              <a:custGeom>
                <a:rect b="b" l="l" r="r" t="t"/>
                <a:pathLst>
                  <a:path extrusionOk="0" h="35440" w="44612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9" name="Google Shape;309;p6"/>
            <p:cNvGrpSpPr/>
            <p:nvPr/>
          </p:nvGrpSpPr>
          <p:grpSpPr>
            <a:xfrm rot="5400000">
              <a:off x="-645364" y="3334243"/>
              <a:ext cx="2026426" cy="1570646"/>
              <a:chOff x="-2460210" y="2758493"/>
              <a:chExt cx="1351491" cy="1047516"/>
            </a:xfrm>
          </p:grpSpPr>
          <p:sp>
            <p:nvSpPr>
              <p:cNvPr id="310" name="Google Shape;310;p6"/>
              <p:cNvSpPr/>
              <p:nvPr/>
            </p:nvSpPr>
            <p:spPr>
              <a:xfrm rot="-2700000">
                <a:off x="-2341816" y="3108554"/>
                <a:ext cx="582127" cy="575995"/>
              </a:xfrm>
              <a:custGeom>
                <a:rect b="b" l="l" r="r" t="t"/>
                <a:pathLst>
                  <a:path extrusionOk="0" h="35790" w="36171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 rot="-2700000">
                <a:off x="-2157466" y="3032354"/>
                <a:ext cx="582127" cy="575995"/>
              </a:xfrm>
              <a:custGeom>
                <a:rect b="b" l="l" r="r" t="t"/>
                <a:pathLst>
                  <a:path extrusionOk="0" h="35790" w="36171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 rot="-2700000">
                <a:off x="-1993591" y="2956154"/>
                <a:ext cx="582127" cy="575995"/>
              </a:xfrm>
              <a:custGeom>
                <a:rect b="b" l="l" r="r" t="t"/>
                <a:pathLst>
                  <a:path extrusionOk="0" h="35790" w="36171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 rot="-2700000">
                <a:off x="-1809241" y="2879954"/>
                <a:ext cx="582127" cy="575995"/>
              </a:xfrm>
              <a:custGeom>
                <a:rect b="b" l="l" r="r" t="t"/>
                <a:pathLst>
                  <a:path extrusionOk="0" h="35790" w="36171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4" name="Google Shape;314;p6"/>
            <p:cNvGrpSpPr/>
            <p:nvPr/>
          </p:nvGrpSpPr>
          <p:grpSpPr>
            <a:xfrm>
              <a:off x="598917" y="4530969"/>
              <a:ext cx="1049539" cy="717647"/>
              <a:chOff x="39722" y="4349021"/>
              <a:chExt cx="1061964" cy="726143"/>
            </a:xfrm>
          </p:grpSpPr>
          <p:grpSp>
            <p:nvGrpSpPr>
              <p:cNvPr id="315" name="Google Shape;315;p6"/>
              <p:cNvGrpSpPr/>
              <p:nvPr/>
            </p:nvGrpSpPr>
            <p:grpSpPr>
              <a:xfrm rot="2700000">
                <a:off x="140502" y="4460924"/>
                <a:ext cx="524584" cy="502337"/>
                <a:chOff x="1189791" y="-1767331"/>
                <a:chExt cx="904284" cy="865933"/>
              </a:xfrm>
            </p:grpSpPr>
            <p:sp>
              <p:nvSpPr>
                <p:cNvPr id="316" name="Google Shape;316;p6"/>
                <p:cNvSpPr/>
                <p:nvPr/>
              </p:nvSpPr>
              <p:spPr>
                <a:xfrm>
                  <a:off x="1189791" y="-1767331"/>
                  <a:ext cx="904284" cy="865933"/>
                </a:xfrm>
                <a:custGeom>
                  <a:rect b="b" l="l" r="r" t="t"/>
                  <a:pathLst>
                    <a:path extrusionOk="0" h="35337" w="36902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9900FF">
                        <a:alpha val="28627"/>
                      </a:srgbClr>
                    </a:gs>
                  </a:gsLst>
                  <a:path path="circle">
                    <a:fillToRect b="100%" r="100%"/>
                  </a:path>
                  <a:tileRect l="-100%" t="-100%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317" name="Google Shape;317;p6"/>
                <p:cNvGrpSpPr/>
                <p:nvPr/>
              </p:nvGrpSpPr>
              <p:grpSpPr>
                <a:xfrm>
                  <a:off x="1232795" y="-1740829"/>
                  <a:ext cx="717621" cy="717392"/>
                  <a:chOff x="1483457" y="3953671"/>
                  <a:chExt cx="717621" cy="717392"/>
                </a:xfrm>
              </p:grpSpPr>
              <p:sp>
                <p:nvSpPr>
                  <p:cNvPr id="318" name="Google Shape;318;p6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9" name="Google Shape;319;p6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20" name="Google Shape;320;p6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21" name="Google Shape;321;p6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22" name="Google Shape;322;p6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323" name="Google Shape;323;p6"/>
              <p:cNvSpPr/>
              <p:nvPr/>
            </p:nvSpPr>
            <p:spPr>
              <a:xfrm rot="-2700000">
                <a:off x="542534" y="4469276"/>
                <a:ext cx="492898" cy="391560"/>
              </a:xfrm>
              <a:custGeom>
                <a:rect b="b" l="l" r="r" t="t"/>
                <a:pathLst>
                  <a:path extrusionOk="0" h="35440" w="44612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4" name="Google Shape;324;p6"/>
            <p:cNvGrpSpPr/>
            <p:nvPr/>
          </p:nvGrpSpPr>
          <p:grpSpPr>
            <a:xfrm>
              <a:off x="-156893" y="4615667"/>
              <a:ext cx="1049539" cy="717647"/>
              <a:chOff x="39722" y="4349021"/>
              <a:chExt cx="1061964" cy="726143"/>
            </a:xfrm>
          </p:grpSpPr>
          <p:grpSp>
            <p:nvGrpSpPr>
              <p:cNvPr id="325" name="Google Shape;325;p6"/>
              <p:cNvGrpSpPr/>
              <p:nvPr/>
            </p:nvGrpSpPr>
            <p:grpSpPr>
              <a:xfrm rot="2700000">
                <a:off x="140502" y="4460924"/>
                <a:ext cx="524584" cy="502337"/>
                <a:chOff x="1189791" y="-1767331"/>
                <a:chExt cx="904284" cy="865933"/>
              </a:xfrm>
            </p:grpSpPr>
            <p:sp>
              <p:nvSpPr>
                <p:cNvPr id="326" name="Google Shape;326;p6"/>
                <p:cNvSpPr/>
                <p:nvPr/>
              </p:nvSpPr>
              <p:spPr>
                <a:xfrm>
                  <a:off x="1189791" y="-1767331"/>
                  <a:ext cx="904284" cy="865933"/>
                </a:xfrm>
                <a:custGeom>
                  <a:rect b="b" l="l" r="r" t="t"/>
                  <a:pathLst>
                    <a:path extrusionOk="0" h="35337" w="36902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9900FF">
                        <a:alpha val="28627"/>
                      </a:srgbClr>
                    </a:gs>
                  </a:gsLst>
                  <a:path path="circle">
                    <a:fillToRect b="100%" r="100%"/>
                  </a:path>
                  <a:tileRect l="-100%" t="-100%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327" name="Google Shape;327;p6"/>
                <p:cNvGrpSpPr/>
                <p:nvPr/>
              </p:nvGrpSpPr>
              <p:grpSpPr>
                <a:xfrm>
                  <a:off x="1232795" y="-1740829"/>
                  <a:ext cx="717621" cy="717392"/>
                  <a:chOff x="1483457" y="3953671"/>
                  <a:chExt cx="717621" cy="717392"/>
                </a:xfrm>
              </p:grpSpPr>
              <p:sp>
                <p:nvSpPr>
                  <p:cNvPr id="328" name="Google Shape;328;p6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29" name="Google Shape;329;p6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30" name="Google Shape;330;p6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31" name="Google Shape;331;p6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32" name="Google Shape;332;p6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rect b="b" l="l" r="r" t="t"/>
                    <a:pathLst>
                      <a:path extrusionOk="0" h="27121" w="27121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333" name="Google Shape;333;p6"/>
              <p:cNvSpPr/>
              <p:nvPr/>
            </p:nvSpPr>
            <p:spPr>
              <a:xfrm rot="-2700000">
                <a:off x="542534" y="4469276"/>
                <a:ext cx="492898" cy="391560"/>
              </a:xfrm>
              <a:custGeom>
                <a:rect b="b" l="l" r="r" t="t"/>
                <a:pathLst>
                  <a:path extrusionOk="0" h="35440" w="44612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4" name="Google Shape;334;p6"/>
            <p:cNvGrpSpPr/>
            <p:nvPr/>
          </p:nvGrpSpPr>
          <p:grpSpPr>
            <a:xfrm>
              <a:off x="-1422800" y="4822751"/>
              <a:ext cx="4558967" cy="134100"/>
              <a:chOff x="796100" y="3019701"/>
              <a:chExt cx="4558967" cy="134100"/>
            </a:xfrm>
          </p:grpSpPr>
          <p:sp>
            <p:nvSpPr>
              <p:cNvPr id="335" name="Google Shape;335;p6"/>
              <p:cNvSpPr/>
              <p:nvPr/>
            </p:nvSpPr>
            <p:spPr>
              <a:xfrm>
                <a:off x="5220967" y="3019701"/>
                <a:ext cx="134100" cy="134100"/>
              </a:xfrm>
              <a:prstGeom prst="ellipse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36" name="Google Shape;336;p6"/>
              <p:cNvCxnSpPr/>
              <p:nvPr/>
            </p:nvCxnSpPr>
            <p:spPr>
              <a:xfrm>
                <a:off x="796100" y="3086750"/>
                <a:ext cx="4462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37" name="Google Shape;337;p6"/>
              <p:cNvSpPr/>
              <p:nvPr/>
            </p:nvSpPr>
            <p:spPr>
              <a:xfrm>
                <a:off x="5251079" y="3049843"/>
                <a:ext cx="73800" cy="738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7"/>
          <p:cNvSpPr txBox="1"/>
          <p:nvPr>
            <p:ph idx="1" type="subTitle"/>
          </p:nvPr>
        </p:nvSpPr>
        <p:spPr>
          <a:xfrm>
            <a:off x="713225" y="1160775"/>
            <a:ext cx="7710900" cy="34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AutoNum type="alphaLcPeriod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AutoNum type="romanLcPeriod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AutoNum type="arabicPeriod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AutoNum type="alphaLcPeriod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AutoNum type="romanLcPeriod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AutoNum type="arabicPeriod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AutoNum type="alphaLcPeriod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AutoNum type="romanLcPeriod"/>
              <a:defRPr/>
            </a:lvl9pPr>
          </a:lstStyle>
          <a:p/>
        </p:txBody>
      </p:sp>
      <p:sp>
        <p:nvSpPr>
          <p:cNvPr id="340" name="Google Shape;340;p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341" name="Google Shape;341;p7"/>
          <p:cNvGrpSpPr/>
          <p:nvPr/>
        </p:nvGrpSpPr>
        <p:grpSpPr>
          <a:xfrm>
            <a:off x="8934675" y="3943438"/>
            <a:ext cx="439200" cy="439100"/>
            <a:chOff x="1101075" y="2142375"/>
            <a:chExt cx="439200" cy="439100"/>
          </a:xfrm>
        </p:grpSpPr>
        <p:sp>
          <p:nvSpPr>
            <p:cNvPr id="342" name="Google Shape;342;p7"/>
            <p:cNvSpPr/>
            <p:nvPr/>
          </p:nvSpPr>
          <p:spPr>
            <a:xfrm>
              <a:off x="1101075" y="2142375"/>
              <a:ext cx="439200" cy="439100"/>
            </a:xfrm>
            <a:custGeom>
              <a:rect b="b" l="l" r="r" t="t"/>
              <a:pathLst>
                <a:path extrusionOk="0" h="17564" w="17568">
                  <a:moveTo>
                    <a:pt x="8792" y="1291"/>
                  </a:moveTo>
                  <a:cubicBezTo>
                    <a:pt x="10711" y="1291"/>
                    <a:pt x="12631" y="2008"/>
                    <a:pt x="14094" y="3501"/>
                  </a:cubicBezTo>
                  <a:cubicBezTo>
                    <a:pt x="15526" y="4902"/>
                    <a:pt x="16303" y="6807"/>
                    <a:pt x="16303" y="8803"/>
                  </a:cubicBezTo>
                  <a:cubicBezTo>
                    <a:pt x="16303" y="10814"/>
                    <a:pt x="15526" y="12688"/>
                    <a:pt x="14094" y="14120"/>
                  </a:cubicBezTo>
                  <a:cubicBezTo>
                    <a:pt x="12692" y="15552"/>
                    <a:pt x="10788" y="16329"/>
                    <a:pt x="8792" y="16329"/>
                  </a:cubicBezTo>
                  <a:cubicBezTo>
                    <a:pt x="6780" y="16329"/>
                    <a:pt x="4906" y="15552"/>
                    <a:pt x="3474" y="14120"/>
                  </a:cubicBezTo>
                  <a:cubicBezTo>
                    <a:pt x="2042" y="12718"/>
                    <a:pt x="1265" y="10814"/>
                    <a:pt x="1265" y="8803"/>
                  </a:cubicBezTo>
                  <a:cubicBezTo>
                    <a:pt x="1265" y="6807"/>
                    <a:pt x="2042" y="4918"/>
                    <a:pt x="3474" y="3501"/>
                  </a:cubicBezTo>
                  <a:cubicBezTo>
                    <a:pt x="4937" y="2023"/>
                    <a:pt x="6857" y="1291"/>
                    <a:pt x="8792" y="1291"/>
                  </a:cubicBezTo>
                  <a:close/>
                  <a:moveTo>
                    <a:pt x="8784" y="0"/>
                  </a:moveTo>
                  <a:cubicBezTo>
                    <a:pt x="6537" y="0"/>
                    <a:pt x="4289" y="857"/>
                    <a:pt x="2575" y="2571"/>
                  </a:cubicBezTo>
                  <a:cubicBezTo>
                    <a:pt x="915" y="4232"/>
                    <a:pt x="1" y="6441"/>
                    <a:pt x="1" y="8788"/>
                  </a:cubicBezTo>
                  <a:cubicBezTo>
                    <a:pt x="1" y="11134"/>
                    <a:pt x="915" y="13343"/>
                    <a:pt x="2575" y="15004"/>
                  </a:cubicBezTo>
                  <a:cubicBezTo>
                    <a:pt x="4236" y="16649"/>
                    <a:pt x="6445" y="17563"/>
                    <a:pt x="8792" y="17563"/>
                  </a:cubicBezTo>
                  <a:cubicBezTo>
                    <a:pt x="11123" y="17563"/>
                    <a:pt x="13332" y="16649"/>
                    <a:pt x="14993" y="15004"/>
                  </a:cubicBezTo>
                  <a:cubicBezTo>
                    <a:pt x="16653" y="13343"/>
                    <a:pt x="17568" y="11134"/>
                    <a:pt x="17568" y="8788"/>
                  </a:cubicBezTo>
                  <a:cubicBezTo>
                    <a:pt x="17568" y="6441"/>
                    <a:pt x="16653" y="4232"/>
                    <a:pt x="14993" y="2571"/>
                  </a:cubicBezTo>
                  <a:cubicBezTo>
                    <a:pt x="13279" y="857"/>
                    <a:pt x="11031" y="0"/>
                    <a:pt x="8784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1189450" y="2242350"/>
              <a:ext cx="262850" cy="239700"/>
            </a:xfrm>
            <a:custGeom>
              <a:rect b="b" l="l" r="r" t="t"/>
              <a:pathLst>
                <a:path extrusionOk="0" h="9588" w="10514">
                  <a:moveTo>
                    <a:pt x="5257" y="1269"/>
                  </a:moveTo>
                  <a:cubicBezTo>
                    <a:pt x="6171" y="1269"/>
                    <a:pt x="7054" y="1604"/>
                    <a:pt x="7771" y="2290"/>
                  </a:cubicBezTo>
                  <a:cubicBezTo>
                    <a:pt x="9127" y="3692"/>
                    <a:pt x="9127" y="5931"/>
                    <a:pt x="7771" y="7302"/>
                  </a:cubicBezTo>
                  <a:cubicBezTo>
                    <a:pt x="7070" y="7988"/>
                    <a:pt x="6159" y="8331"/>
                    <a:pt x="5253" y="8331"/>
                  </a:cubicBezTo>
                  <a:cubicBezTo>
                    <a:pt x="4346" y="8331"/>
                    <a:pt x="3444" y="7988"/>
                    <a:pt x="2758" y="7302"/>
                  </a:cubicBezTo>
                  <a:cubicBezTo>
                    <a:pt x="1387" y="5916"/>
                    <a:pt x="1387" y="3661"/>
                    <a:pt x="2758" y="2290"/>
                  </a:cubicBezTo>
                  <a:cubicBezTo>
                    <a:pt x="3444" y="1604"/>
                    <a:pt x="4342" y="1269"/>
                    <a:pt x="5257" y="1269"/>
                  </a:cubicBezTo>
                  <a:close/>
                  <a:moveTo>
                    <a:pt x="5255" y="1"/>
                  </a:moveTo>
                  <a:cubicBezTo>
                    <a:pt x="4026" y="1"/>
                    <a:pt x="2796" y="469"/>
                    <a:pt x="1859" y="1406"/>
                  </a:cubicBezTo>
                  <a:cubicBezTo>
                    <a:pt x="0" y="3265"/>
                    <a:pt x="0" y="6312"/>
                    <a:pt x="1859" y="8186"/>
                  </a:cubicBezTo>
                  <a:cubicBezTo>
                    <a:pt x="2788" y="9116"/>
                    <a:pt x="4038" y="9588"/>
                    <a:pt x="5257" y="9588"/>
                  </a:cubicBezTo>
                  <a:cubicBezTo>
                    <a:pt x="6491" y="9588"/>
                    <a:pt x="7710" y="9131"/>
                    <a:pt x="8639" y="8186"/>
                  </a:cubicBezTo>
                  <a:cubicBezTo>
                    <a:pt x="10513" y="6312"/>
                    <a:pt x="10513" y="3265"/>
                    <a:pt x="8639" y="1406"/>
                  </a:cubicBezTo>
                  <a:cubicBezTo>
                    <a:pt x="7710" y="469"/>
                    <a:pt x="6483" y="1"/>
                    <a:pt x="5255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4" name="Google Shape;344;p7"/>
          <p:cNvGrpSpPr/>
          <p:nvPr/>
        </p:nvGrpSpPr>
        <p:grpSpPr>
          <a:xfrm>
            <a:off x="5481594" y="-3117615"/>
            <a:ext cx="5954334" cy="6142759"/>
            <a:chOff x="5329194" y="-2965215"/>
            <a:chExt cx="5954334" cy="6142759"/>
          </a:xfrm>
        </p:grpSpPr>
        <p:sp>
          <p:nvSpPr>
            <p:cNvPr id="345" name="Google Shape;345;p7"/>
            <p:cNvSpPr/>
            <p:nvPr/>
          </p:nvSpPr>
          <p:spPr>
            <a:xfrm rot="-2700000">
              <a:off x="6677338" y="-2306933"/>
              <a:ext cx="3153371" cy="5119296"/>
            </a:xfrm>
            <a:custGeom>
              <a:rect b="b" l="l" r="r" t="t"/>
              <a:pathLst>
                <a:path extrusionOk="0" h="124813" w="76882">
                  <a:moveTo>
                    <a:pt x="76668" y="0"/>
                  </a:moveTo>
                  <a:lnTo>
                    <a:pt x="63260" y="13408"/>
                  </a:lnTo>
                  <a:cubicBezTo>
                    <a:pt x="62879" y="13789"/>
                    <a:pt x="62879" y="14398"/>
                    <a:pt x="63260" y="14779"/>
                  </a:cubicBezTo>
                  <a:lnTo>
                    <a:pt x="69857" y="21376"/>
                  </a:lnTo>
                  <a:cubicBezTo>
                    <a:pt x="70116" y="21620"/>
                    <a:pt x="70116" y="22046"/>
                    <a:pt x="69857" y="22305"/>
                  </a:cubicBezTo>
                  <a:lnTo>
                    <a:pt x="46546" y="45616"/>
                  </a:lnTo>
                  <a:cubicBezTo>
                    <a:pt x="46417" y="45738"/>
                    <a:pt x="46245" y="45799"/>
                    <a:pt x="46074" y="45799"/>
                  </a:cubicBezTo>
                  <a:cubicBezTo>
                    <a:pt x="45903" y="45799"/>
                    <a:pt x="45731" y="45738"/>
                    <a:pt x="45602" y="45616"/>
                  </a:cubicBezTo>
                  <a:lnTo>
                    <a:pt x="39020" y="39019"/>
                  </a:lnTo>
                  <a:cubicBezTo>
                    <a:pt x="38822" y="38836"/>
                    <a:pt x="38593" y="38745"/>
                    <a:pt x="38334" y="38745"/>
                  </a:cubicBezTo>
                  <a:cubicBezTo>
                    <a:pt x="38060" y="38745"/>
                    <a:pt x="37831" y="38836"/>
                    <a:pt x="37649" y="39019"/>
                  </a:cubicBezTo>
                  <a:lnTo>
                    <a:pt x="23357" y="53311"/>
                  </a:lnTo>
                  <a:cubicBezTo>
                    <a:pt x="22976" y="53691"/>
                    <a:pt x="22976" y="54301"/>
                    <a:pt x="23357" y="54682"/>
                  </a:cubicBezTo>
                  <a:lnTo>
                    <a:pt x="40833" y="72142"/>
                  </a:lnTo>
                  <a:cubicBezTo>
                    <a:pt x="40939" y="72279"/>
                    <a:pt x="41016" y="72432"/>
                    <a:pt x="41016" y="72614"/>
                  </a:cubicBezTo>
                  <a:cubicBezTo>
                    <a:pt x="41016" y="72812"/>
                    <a:pt x="40955" y="72965"/>
                    <a:pt x="40833" y="73102"/>
                  </a:cubicBezTo>
                  <a:lnTo>
                    <a:pt x="27090" y="86830"/>
                  </a:lnTo>
                  <a:cubicBezTo>
                    <a:pt x="26907" y="87028"/>
                    <a:pt x="26816" y="87256"/>
                    <a:pt x="26816" y="87515"/>
                  </a:cubicBezTo>
                  <a:lnTo>
                    <a:pt x="26816" y="96276"/>
                  </a:lnTo>
                  <a:cubicBezTo>
                    <a:pt x="26816" y="96459"/>
                    <a:pt x="26755" y="96611"/>
                    <a:pt x="26618" y="96748"/>
                  </a:cubicBezTo>
                  <a:lnTo>
                    <a:pt x="13225" y="110140"/>
                  </a:lnTo>
                  <a:cubicBezTo>
                    <a:pt x="13103" y="110270"/>
                    <a:pt x="12940" y="110335"/>
                    <a:pt x="12772" y="110335"/>
                  </a:cubicBezTo>
                  <a:cubicBezTo>
                    <a:pt x="12604" y="110335"/>
                    <a:pt x="12433" y="110270"/>
                    <a:pt x="12296" y="110140"/>
                  </a:cubicBezTo>
                  <a:lnTo>
                    <a:pt x="7618" y="105448"/>
                  </a:lnTo>
                  <a:cubicBezTo>
                    <a:pt x="7428" y="105257"/>
                    <a:pt x="7180" y="105162"/>
                    <a:pt x="6933" y="105162"/>
                  </a:cubicBezTo>
                  <a:cubicBezTo>
                    <a:pt x="6685" y="105162"/>
                    <a:pt x="6438" y="105257"/>
                    <a:pt x="6247" y="105448"/>
                  </a:cubicBezTo>
                  <a:lnTo>
                    <a:pt x="381" y="111314"/>
                  </a:lnTo>
                  <a:cubicBezTo>
                    <a:pt x="1" y="111695"/>
                    <a:pt x="1" y="112304"/>
                    <a:pt x="381" y="112685"/>
                  </a:cubicBezTo>
                  <a:lnTo>
                    <a:pt x="5059" y="117378"/>
                  </a:lnTo>
                  <a:cubicBezTo>
                    <a:pt x="5181" y="117515"/>
                    <a:pt x="5257" y="117667"/>
                    <a:pt x="5257" y="117850"/>
                  </a:cubicBezTo>
                  <a:cubicBezTo>
                    <a:pt x="5257" y="118048"/>
                    <a:pt x="5196" y="118200"/>
                    <a:pt x="5059" y="118322"/>
                  </a:cubicBezTo>
                  <a:lnTo>
                    <a:pt x="3231" y="120150"/>
                  </a:lnTo>
                  <a:cubicBezTo>
                    <a:pt x="2850" y="120531"/>
                    <a:pt x="2850" y="121141"/>
                    <a:pt x="3231" y="121522"/>
                  </a:cubicBezTo>
                  <a:lnTo>
                    <a:pt x="5059" y="123365"/>
                  </a:lnTo>
                  <a:cubicBezTo>
                    <a:pt x="5333" y="123609"/>
                    <a:pt x="5333" y="124020"/>
                    <a:pt x="5059" y="124295"/>
                  </a:cubicBezTo>
                  <a:cubicBezTo>
                    <a:pt x="4914" y="124432"/>
                    <a:pt x="4754" y="124489"/>
                    <a:pt x="4602" y="124489"/>
                  </a:cubicBezTo>
                  <a:cubicBezTo>
                    <a:pt x="4449" y="124489"/>
                    <a:pt x="4305" y="124432"/>
                    <a:pt x="4190" y="124340"/>
                  </a:cubicBezTo>
                  <a:cubicBezTo>
                    <a:pt x="3962" y="124173"/>
                    <a:pt x="3825" y="123838"/>
                    <a:pt x="4038" y="123487"/>
                  </a:cubicBezTo>
                  <a:lnTo>
                    <a:pt x="3764" y="123335"/>
                  </a:lnTo>
                  <a:lnTo>
                    <a:pt x="3764" y="123335"/>
                  </a:lnTo>
                  <a:cubicBezTo>
                    <a:pt x="3459" y="123838"/>
                    <a:pt x="3672" y="124356"/>
                    <a:pt x="3992" y="124599"/>
                  </a:cubicBezTo>
                  <a:cubicBezTo>
                    <a:pt x="4175" y="124736"/>
                    <a:pt x="4373" y="124813"/>
                    <a:pt x="4602" y="124813"/>
                  </a:cubicBezTo>
                  <a:cubicBezTo>
                    <a:pt x="4830" y="124813"/>
                    <a:pt x="5059" y="124736"/>
                    <a:pt x="5272" y="124477"/>
                  </a:cubicBezTo>
                  <a:cubicBezTo>
                    <a:pt x="5455" y="124295"/>
                    <a:pt x="5562" y="124066"/>
                    <a:pt x="5562" y="123792"/>
                  </a:cubicBezTo>
                  <a:cubicBezTo>
                    <a:pt x="5562" y="123533"/>
                    <a:pt x="5455" y="123304"/>
                    <a:pt x="5272" y="123106"/>
                  </a:cubicBezTo>
                  <a:lnTo>
                    <a:pt x="3444" y="121278"/>
                  </a:lnTo>
                  <a:cubicBezTo>
                    <a:pt x="3170" y="121034"/>
                    <a:pt x="3170" y="120623"/>
                    <a:pt x="3444" y="120349"/>
                  </a:cubicBezTo>
                  <a:lnTo>
                    <a:pt x="5272" y="118520"/>
                  </a:lnTo>
                  <a:cubicBezTo>
                    <a:pt x="5455" y="118337"/>
                    <a:pt x="5562" y="118094"/>
                    <a:pt x="5562" y="117835"/>
                  </a:cubicBezTo>
                  <a:cubicBezTo>
                    <a:pt x="5562" y="117576"/>
                    <a:pt x="5455" y="117332"/>
                    <a:pt x="5272" y="117149"/>
                  </a:cubicBezTo>
                  <a:lnTo>
                    <a:pt x="579" y="112456"/>
                  </a:lnTo>
                  <a:cubicBezTo>
                    <a:pt x="320" y="112213"/>
                    <a:pt x="320" y="111801"/>
                    <a:pt x="579" y="111527"/>
                  </a:cubicBezTo>
                  <a:lnTo>
                    <a:pt x="6445" y="105661"/>
                  </a:lnTo>
                  <a:cubicBezTo>
                    <a:pt x="6575" y="105532"/>
                    <a:pt x="6742" y="105467"/>
                    <a:pt x="6912" y="105467"/>
                  </a:cubicBezTo>
                  <a:cubicBezTo>
                    <a:pt x="7081" y="105467"/>
                    <a:pt x="7253" y="105532"/>
                    <a:pt x="7390" y="105661"/>
                  </a:cubicBezTo>
                  <a:lnTo>
                    <a:pt x="12067" y="110354"/>
                  </a:lnTo>
                  <a:cubicBezTo>
                    <a:pt x="12265" y="110537"/>
                    <a:pt x="12494" y="110643"/>
                    <a:pt x="12753" y="110643"/>
                  </a:cubicBezTo>
                  <a:cubicBezTo>
                    <a:pt x="13027" y="110643"/>
                    <a:pt x="13256" y="110537"/>
                    <a:pt x="13439" y="110354"/>
                  </a:cubicBezTo>
                  <a:lnTo>
                    <a:pt x="26831" y="96961"/>
                  </a:lnTo>
                  <a:cubicBezTo>
                    <a:pt x="27014" y="96779"/>
                    <a:pt x="27120" y="96550"/>
                    <a:pt x="27120" y="96276"/>
                  </a:cubicBezTo>
                  <a:lnTo>
                    <a:pt x="27120" y="87469"/>
                  </a:lnTo>
                  <a:cubicBezTo>
                    <a:pt x="27120" y="87287"/>
                    <a:pt x="27166" y="87134"/>
                    <a:pt x="27303" y="86997"/>
                  </a:cubicBezTo>
                  <a:lnTo>
                    <a:pt x="41031" y="73270"/>
                  </a:lnTo>
                  <a:cubicBezTo>
                    <a:pt x="41412" y="72889"/>
                    <a:pt x="41412" y="72279"/>
                    <a:pt x="41031" y="71898"/>
                  </a:cubicBezTo>
                  <a:lnTo>
                    <a:pt x="23571" y="54438"/>
                  </a:lnTo>
                  <a:cubicBezTo>
                    <a:pt x="23312" y="54194"/>
                    <a:pt x="23312" y="53768"/>
                    <a:pt x="23571" y="53509"/>
                  </a:cubicBezTo>
                  <a:lnTo>
                    <a:pt x="37862" y="39217"/>
                  </a:lnTo>
                  <a:cubicBezTo>
                    <a:pt x="37984" y="39095"/>
                    <a:pt x="38155" y="39035"/>
                    <a:pt x="38327" y="39035"/>
                  </a:cubicBezTo>
                  <a:cubicBezTo>
                    <a:pt x="38498" y="39035"/>
                    <a:pt x="38669" y="39095"/>
                    <a:pt x="38791" y="39217"/>
                  </a:cubicBezTo>
                  <a:lnTo>
                    <a:pt x="45373" y="45830"/>
                  </a:lnTo>
                  <a:cubicBezTo>
                    <a:pt x="45571" y="46013"/>
                    <a:pt x="45800" y="46119"/>
                    <a:pt x="46059" y="46119"/>
                  </a:cubicBezTo>
                  <a:cubicBezTo>
                    <a:pt x="46333" y="46119"/>
                    <a:pt x="46562" y="46013"/>
                    <a:pt x="46744" y="45830"/>
                  </a:cubicBezTo>
                  <a:lnTo>
                    <a:pt x="70055" y="22519"/>
                  </a:lnTo>
                  <a:cubicBezTo>
                    <a:pt x="70436" y="22138"/>
                    <a:pt x="70436" y="21528"/>
                    <a:pt x="70055" y="21148"/>
                  </a:cubicBezTo>
                  <a:lnTo>
                    <a:pt x="63473" y="14550"/>
                  </a:lnTo>
                  <a:cubicBezTo>
                    <a:pt x="63199" y="14307"/>
                    <a:pt x="63199" y="13895"/>
                    <a:pt x="63473" y="13621"/>
                  </a:cubicBezTo>
                  <a:lnTo>
                    <a:pt x="76881" y="213"/>
                  </a:lnTo>
                  <a:lnTo>
                    <a:pt x="76668" y="0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 rot="-2700000">
              <a:off x="6782013" y="-2600033"/>
              <a:ext cx="3153371" cy="5119296"/>
            </a:xfrm>
            <a:custGeom>
              <a:rect b="b" l="l" r="r" t="t"/>
              <a:pathLst>
                <a:path extrusionOk="0" h="124813" w="76882">
                  <a:moveTo>
                    <a:pt x="76668" y="0"/>
                  </a:moveTo>
                  <a:lnTo>
                    <a:pt x="63260" y="13408"/>
                  </a:lnTo>
                  <a:cubicBezTo>
                    <a:pt x="62879" y="13789"/>
                    <a:pt x="62879" y="14398"/>
                    <a:pt x="63260" y="14779"/>
                  </a:cubicBezTo>
                  <a:lnTo>
                    <a:pt x="69857" y="21376"/>
                  </a:lnTo>
                  <a:cubicBezTo>
                    <a:pt x="70116" y="21620"/>
                    <a:pt x="70116" y="22046"/>
                    <a:pt x="69857" y="22305"/>
                  </a:cubicBezTo>
                  <a:lnTo>
                    <a:pt x="46546" y="45616"/>
                  </a:lnTo>
                  <a:cubicBezTo>
                    <a:pt x="46417" y="45738"/>
                    <a:pt x="46245" y="45799"/>
                    <a:pt x="46074" y="45799"/>
                  </a:cubicBezTo>
                  <a:cubicBezTo>
                    <a:pt x="45903" y="45799"/>
                    <a:pt x="45731" y="45738"/>
                    <a:pt x="45602" y="45616"/>
                  </a:cubicBezTo>
                  <a:lnTo>
                    <a:pt x="39020" y="39019"/>
                  </a:lnTo>
                  <a:cubicBezTo>
                    <a:pt x="38822" y="38836"/>
                    <a:pt x="38593" y="38745"/>
                    <a:pt x="38334" y="38745"/>
                  </a:cubicBezTo>
                  <a:cubicBezTo>
                    <a:pt x="38060" y="38745"/>
                    <a:pt x="37831" y="38836"/>
                    <a:pt x="37649" y="39019"/>
                  </a:cubicBezTo>
                  <a:lnTo>
                    <a:pt x="23357" y="53311"/>
                  </a:lnTo>
                  <a:cubicBezTo>
                    <a:pt x="22976" y="53691"/>
                    <a:pt x="22976" y="54301"/>
                    <a:pt x="23357" y="54682"/>
                  </a:cubicBezTo>
                  <a:lnTo>
                    <a:pt x="40833" y="72142"/>
                  </a:lnTo>
                  <a:cubicBezTo>
                    <a:pt x="40939" y="72279"/>
                    <a:pt x="41016" y="72432"/>
                    <a:pt x="41016" y="72614"/>
                  </a:cubicBezTo>
                  <a:cubicBezTo>
                    <a:pt x="41016" y="72812"/>
                    <a:pt x="40955" y="72965"/>
                    <a:pt x="40833" y="73102"/>
                  </a:cubicBezTo>
                  <a:lnTo>
                    <a:pt x="27090" y="86830"/>
                  </a:lnTo>
                  <a:cubicBezTo>
                    <a:pt x="26907" y="87028"/>
                    <a:pt x="26816" y="87256"/>
                    <a:pt x="26816" y="87515"/>
                  </a:cubicBezTo>
                  <a:lnTo>
                    <a:pt x="26816" y="96276"/>
                  </a:lnTo>
                  <a:cubicBezTo>
                    <a:pt x="26816" y="96459"/>
                    <a:pt x="26755" y="96611"/>
                    <a:pt x="26618" y="96748"/>
                  </a:cubicBezTo>
                  <a:lnTo>
                    <a:pt x="13225" y="110140"/>
                  </a:lnTo>
                  <a:cubicBezTo>
                    <a:pt x="13103" y="110270"/>
                    <a:pt x="12940" y="110335"/>
                    <a:pt x="12772" y="110335"/>
                  </a:cubicBezTo>
                  <a:cubicBezTo>
                    <a:pt x="12604" y="110335"/>
                    <a:pt x="12433" y="110270"/>
                    <a:pt x="12296" y="110140"/>
                  </a:cubicBezTo>
                  <a:lnTo>
                    <a:pt x="7618" y="105448"/>
                  </a:lnTo>
                  <a:cubicBezTo>
                    <a:pt x="7428" y="105257"/>
                    <a:pt x="7180" y="105162"/>
                    <a:pt x="6933" y="105162"/>
                  </a:cubicBezTo>
                  <a:cubicBezTo>
                    <a:pt x="6685" y="105162"/>
                    <a:pt x="6438" y="105257"/>
                    <a:pt x="6247" y="105448"/>
                  </a:cubicBezTo>
                  <a:lnTo>
                    <a:pt x="381" y="111314"/>
                  </a:lnTo>
                  <a:cubicBezTo>
                    <a:pt x="1" y="111695"/>
                    <a:pt x="1" y="112304"/>
                    <a:pt x="381" y="112685"/>
                  </a:cubicBezTo>
                  <a:lnTo>
                    <a:pt x="5059" y="117378"/>
                  </a:lnTo>
                  <a:cubicBezTo>
                    <a:pt x="5181" y="117515"/>
                    <a:pt x="5257" y="117667"/>
                    <a:pt x="5257" y="117850"/>
                  </a:cubicBezTo>
                  <a:cubicBezTo>
                    <a:pt x="5257" y="118048"/>
                    <a:pt x="5196" y="118200"/>
                    <a:pt x="5059" y="118322"/>
                  </a:cubicBezTo>
                  <a:lnTo>
                    <a:pt x="3231" y="120150"/>
                  </a:lnTo>
                  <a:cubicBezTo>
                    <a:pt x="2850" y="120531"/>
                    <a:pt x="2850" y="121141"/>
                    <a:pt x="3231" y="121522"/>
                  </a:cubicBezTo>
                  <a:lnTo>
                    <a:pt x="5059" y="123365"/>
                  </a:lnTo>
                  <a:cubicBezTo>
                    <a:pt x="5333" y="123609"/>
                    <a:pt x="5333" y="124020"/>
                    <a:pt x="5059" y="124295"/>
                  </a:cubicBezTo>
                  <a:cubicBezTo>
                    <a:pt x="4914" y="124432"/>
                    <a:pt x="4754" y="124489"/>
                    <a:pt x="4602" y="124489"/>
                  </a:cubicBezTo>
                  <a:cubicBezTo>
                    <a:pt x="4449" y="124489"/>
                    <a:pt x="4305" y="124432"/>
                    <a:pt x="4190" y="124340"/>
                  </a:cubicBezTo>
                  <a:cubicBezTo>
                    <a:pt x="3962" y="124173"/>
                    <a:pt x="3825" y="123838"/>
                    <a:pt x="4038" y="123487"/>
                  </a:cubicBezTo>
                  <a:lnTo>
                    <a:pt x="3764" y="123335"/>
                  </a:lnTo>
                  <a:lnTo>
                    <a:pt x="3764" y="123335"/>
                  </a:lnTo>
                  <a:cubicBezTo>
                    <a:pt x="3459" y="123838"/>
                    <a:pt x="3672" y="124356"/>
                    <a:pt x="3992" y="124599"/>
                  </a:cubicBezTo>
                  <a:cubicBezTo>
                    <a:pt x="4175" y="124736"/>
                    <a:pt x="4373" y="124813"/>
                    <a:pt x="4602" y="124813"/>
                  </a:cubicBezTo>
                  <a:cubicBezTo>
                    <a:pt x="4830" y="124813"/>
                    <a:pt x="5059" y="124736"/>
                    <a:pt x="5272" y="124477"/>
                  </a:cubicBezTo>
                  <a:cubicBezTo>
                    <a:pt x="5455" y="124295"/>
                    <a:pt x="5562" y="124066"/>
                    <a:pt x="5562" y="123792"/>
                  </a:cubicBezTo>
                  <a:cubicBezTo>
                    <a:pt x="5562" y="123533"/>
                    <a:pt x="5455" y="123304"/>
                    <a:pt x="5272" y="123106"/>
                  </a:cubicBezTo>
                  <a:lnTo>
                    <a:pt x="3444" y="121278"/>
                  </a:lnTo>
                  <a:cubicBezTo>
                    <a:pt x="3170" y="121034"/>
                    <a:pt x="3170" y="120623"/>
                    <a:pt x="3444" y="120349"/>
                  </a:cubicBezTo>
                  <a:lnTo>
                    <a:pt x="5272" y="118520"/>
                  </a:lnTo>
                  <a:cubicBezTo>
                    <a:pt x="5455" y="118337"/>
                    <a:pt x="5562" y="118094"/>
                    <a:pt x="5562" y="117835"/>
                  </a:cubicBezTo>
                  <a:cubicBezTo>
                    <a:pt x="5562" y="117576"/>
                    <a:pt x="5455" y="117332"/>
                    <a:pt x="5272" y="117149"/>
                  </a:cubicBezTo>
                  <a:lnTo>
                    <a:pt x="579" y="112456"/>
                  </a:lnTo>
                  <a:cubicBezTo>
                    <a:pt x="320" y="112213"/>
                    <a:pt x="320" y="111801"/>
                    <a:pt x="579" y="111527"/>
                  </a:cubicBezTo>
                  <a:lnTo>
                    <a:pt x="6445" y="105661"/>
                  </a:lnTo>
                  <a:cubicBezTo>
                    <a:pt x="6575" y="105532"/>
                    <a:pt x="6742" y="105467"/>
                    <a:pt x="6912" y="105467"/>
                  </a:cubicBezTo>
                  <a:cubicBezTo>
                    <a:pt x="7081" y="105467"/>
                    <a:pt x="7253" y="105532"/>
                    <a:pt x="7390" y="105661"/>
                  </a:cubicBezTo>
                  <a:lnTo>
                    <a:pt x="12067" y="110354"/>
                  </a:lnTo>
                  <a:cubicBezTo>
                    <a:pt x="12265" y="110537"/>
                    <a:pt x="12494" y="110643"/>
                    <a:pt x="12753" y="110643"/>
                  </a:cubicBezTo>
                  <a:cubicBezTo>
                    <a:pt x="13027" y="110643"/>
                    <a:pt x="13256" y="110537"/>
                    <a:pt x="13439" y="110354"/>
                  </a:cubicBezTo>
                  <a:lnTo>
                    <a:pt x="26831" y="96961"/>
                  </a:lnTo>
                  <a:cubicBezTo>
                    <a:pt x="27014" y="96779"/>
                    <a:pt x="27120" y="96550"/>
                    <a:pt x="27120" y="96276"/>
                  </a:cubicBezTo>
                  <a:lnTo>
                    <a:pt x="27120" y="87469"/>
                  </a:lnTo>
                  <a:cubicBezTo>
                    <a:pt x="27120" y="87287"/>
                    <a:pt x="27166" y="87134"/>
                    <a:pt x="27303" y="86997"/>
                  </a:cubicBezTo>
                  <a:lnTo>
                    <a:pt x="41031" y="73270"/>
                  </a:lnTo>
                  <a:cubicBezTo>
                    <a:pt x="41412" y="72889"/>
                    <a:pt x="41412" y="72279"/>
                    <a:pt x="41031" y="71898"/>
                  </a:cubicBezTo>
                  <a:lnTo>
                    <a:pt x="23571" y="54438"/>
                  </a:lnTo>
                  <a:cubicBezTo>
                    <a:pt x="23312" y="54194"/>
                    <a:pt x="23312" y="53768"/>
                    <a:pt x="23571" y="53509"/>
                  </a:cubicBezTo>
                  <a:lnTo>
                    <a:pt x="37862" y="39217"/>
                  </a:lnTo>
                  <a:cubicBezTo>
                    <a:pt x="37984" y="39095"/>
                    <a:pt x="38155" y="39035"/>
                    <a:pt x="38327" y="39035"/>
                  </a:cubicBezTo>
                  <a:cubicBezTo>
                    <a:pt x="38498" y="39035"/>
                    <a:pt x="38669" y="39095"/>
                    <a:pt x="38791" y="39217"/>
                  </a:cubicBezTo>
                  <a:lnTo>
                    <a:pt x="45373" y="45830"/>
                  </a:lnTo>
                  <a:cubicBezTo>
                    <a:pt x="45571" y="46013"/>
                    <a:pt x="45800" y="46119"/>
                    <a:pt x="46059" y="46119"/>
                  </a:cubicBezTo>
                  <a:cubicBezTo>
                    <a:pt x="46333" y="46119"/>
                    <a:pt x="46562" y="46013"/>
                    <a:pt x="46744" y="45830"/>
                  </a:cubicBezTo>
                  <a:lnTo>
                    <a:pt x="70055" y="22519"/>
                  </a:lnTo>
                  <a:cubicBezTo>
                    <a:pt x="70436" y="22138"/>
                    <a:pt x="70436" y="21528"/>
                    <a:pt x="70055" y="21148"/>
                  </a:cubicBezTo>
                  <a:lnTo>
                    <a:pt x="63473" y="14550"/>
                  </a:lnTo>
                  <a:cubicBezTo>
                    <a:pt x="63199" y="14307"/>
                    <a:pt x="63199" y="13895"/>
                    <a:pt x="63473" y="13621"/>
                  </a:cubicBezTo>
                  <a:lnTo>
                    <a:pt x="76881" y="213"/>
                  </a:lnTo>
                  <a:lnTo>
                    <a:pt x="76668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40000">
                  <a:srgbClr val="FF9900">
                    <a:alpha val="40784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47" name="Google Shape;347;p7"/>
            <p:cNvGrpSpPr/>
            <p:nvPr/>
          </p:nvGrpSpPr>
          <p:grpSpPr>
            <a:xfrm rot="10800000">
              <a:off x="5710125" y="185651"/>
              <a:ext cx="4558967" cy="134100"/>
              <a:chOff x="796100" y="3019701"/>
              <a:chExt cx="4558967" cy="134100"/>
            </a:xfrm>
          </p:grpSpPr>
          <p:sp>
            <p:nvSpPr>
              <p:cNvPr id="348" name="Google Shape;348;p7"/>
              <p:cNvSpPr/>
              <p:nvPr/>
            </p:nvSpPr>
            <p:spPr>
              <a:xfrm>
                <a:off x="5220967" y="3019701"/>
                <a:ext cx="134100" cy="134100"/>
              </a:xfrm>
              <a:prstGeom prst="ellipse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49" name="Google Shape;349;p7"/>
              <p:cNvCxnSpPr/>
              <p:nvPr/>
            </p:nvCxnSpPr>
            <p:spPr>
              <a:xfrm>
                <a:off x="796100" y="3086750"/>
                <a:ext cx="4462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50" name="Google Shape;350;p7"/>
              <p:cNvSpPr/>
              <p:nvPr/>
            </p:nvSpPr>
            <p:spPr>
              <a:xfrm>
                <a:off x="5251079" y="3049843"/>
                <a:ext cx="73800" cy="738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51" name="Google Shape;351;p7"/>
          <p:cNvGrpSpPr/>
          <p:nvPr/>
        </p:nvGrpSpPr>
        <p:grpSpPr>
          <a:xfrm flipH="1">
            <a:off x="-503516" y="3986929"/>
            <a:ext cx="5249359" cy="2992224"/>
            <a:chOff x="-258616" y="3430829"/>
            <a:chExt cx="5249359" cy="2992224"/>
          </a:xfrm>
        </p:grpSpPr>
        <p:pic>
          <p:nvPicPr>
            <p:cNvPr id="352" name="Google Shape;352;p7"/>
            <p:cNvPicPr preferRelativeResize="0"/>
            <p:nvPr/>
          </p:nvPicPr>
          <p:blipFill rotWithShape="1">
            <a:blip r:embed="rId2">
              <a:alphaModFix/>
            </a:blip>
            <a:srcRect b="26177" l="16960" r="7121" t="24718"/>
            <a:stretch/>
          </p:blipFill>
          <p:spPr>
            <a:xfrm>
              <a:off x="1070243" y="3430829"/>
              <a:ext cx="3920501" cy="2992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3" name="Google Shape;353;p7"/>
            <p:cNvSpPr/>
            <p:nvPr/>
          </p:nvSpPr>
          <p:spPr>
            <a:xfrm>
              <a:off x="363250" y="4667754"/>
              <a:ext cx="582037" cy="557353"/>
            </a:xfrm>
            <a:custGeom>
              <a:rect b="b" l="l" r="r" t="t"/>
              <a:pathLst>
                <a:path extrusionOk="0" h="35337" w="36902">
                  <a:moveTo>
                    <a:pt x="18449" y="1"/>
                  </a:moveTo>
                  <a:cubicBezTo>
                    <a:pt x="16409" y="1"/>
                    <a:pt x="14368" y="778"/>
                    <a:pt x="12814" y="2332"/>
                  </a:cubicBezTo>
                  <a:lnTo>
                    <a:pt x="3108" y="12037"/>
                  </a:lnTo>
                  <a:cubicBezTo>
                    <a:pt x="0" y="15145"/>
                    <a:pt x="0" y="20189"/>
                    <a:pt x="3108" y="23297"/>
                  </a:cubicBezTo>
                  <a:lnTo>
                    <a:pt x="12814" y="33017"/>
                  </a:lnTo>
                  <a:cubicBezTo>
                    <a:pt x="14368" y="34564"/>
                    <a:pt x="16405" y="35337"/>
                    <a:pt x="18443" y="35337"/>
                  </a:cubicBezTo>
                  <a:cubicBezTo>
                    <a:pt x="20481" y="35337"/>
                    <a:pt x="22519" y="34564"/>
                    <a:pt x="24073" y="33017"/>
                  </a:cubicBezTo>
                  <a:lnTo>
                    <a:pt x="33794" y="23297"/>
                  </a:lnTo>
                  <a:cubicBezTo>
                    <a:pt x="36902" y="20189"/>
                    <a:pt x="36902" y="15145"/>
                    <a:pt x="33794" y="12037"/>
                  </a:cubicBezTo>
                  <a:lnTo>
                    <a:pt x="24073" y="2332"/>
                  </a:lnTo>
                  <a:cubicBezTo>
                    <a:pt x="22527" y="778"/>
                    <a:pt x="20489" y="1"/>
                    <a:pt x="18449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31360"/>
                  </a:schemeClr>
                </a:gs>
                <a:gs pos="22000">
                  <a:schemeClr val="lt1">
                    <a:alpha val="31360"/>
                  </a:schemeClr>
                </a:gs>
                <a:gs pos="45000">
                  <a:srgbClr val="FFFFFF">
                    <a:alpha val="0"/>
                    <a:alpha val="31360"/>
                  </a:srgbClr>
                </a:gs>
                <a:gs pos="100000">
                  <a:srgbClr val="0C0A9E">
                    <a:alpha val="50196"/>
                    <a:alpha val="31360"/>
                  </a:srgbClr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941424" y="4724302"/>
              <a:ext cx="340329" cy="325895"/>
            </a:xfrm>
            <a:custGeom>
              <a:rect b="b" l="l" r="r" t="t"/>
              <a:pathLst>
                <a:path extrusionOk="0" h="35337" w="36902">
                  <a:moveTo>
                    <a:pt x="18449" y="1"/>
                  </a:moveTo>
                  <a:cubicBezTo>
                    <a:pt x="16409" y="1"/>
                    <a:pt x="14368" y="778"/>
                    <a:pt x="12814" y="2332"/>
                  </a:cubicBezTo>
                  <a:lnTo>
                    <a:pt x="3108" y="12037"/>
                  </a:lnTo>
                  <a:cubicBezTo>
                    <a:pt x="0" y="15145"/>
                    <a:pt x="0" y="20189"/>
                    <a:pt x="3108" y="23297"/>
                  </a:cubicBezTo>
                  <a:lnTo>
                    <a:pt x="12814" y="33017"/>
                  </a:lnTo>
                  <a:cubicBezTo>
                    <a:pt x="14368" y="34564"/>
                    <a:pt x="16405" y="35337"/>
                    <a:pt x="18443" y="35337"/>
                  </a:cubicBezTo>
                  <a:cubicBezTo>
                    <a:pt x="20481" y="35337"/>
                    <a:pt x="22519" y="34564"/>
                    <a:pt x="24073" y="33017"/>
                  </a:cubicBezTo>
                  <a:lnTo>
                    <a:pt x="33794" y="23297"/>
                  </a:lnTo>
                  <a:cubicBezTo>
                    <a:pt x="36902" y="20189"/>
                    <a:pt x="36902" y="15145"/>
                    <a:pt x="33794" y="12037"/>
                  </a:cubicBezTo>
                  <a:lnTo>
                    <a:pt x="24073" y="2332"/>
                  </a:lnTo>
                  <a:cubicBezTo>
                    <a:pt x="22527" y="778"/>
                    <a:pt x="20489" y="1"/>
                    <a:pt x="18449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22000">
                  <a:schemeClr val="lt1"/>
                </a:gs>
                <a:gs pos="45000">
                  <a:srgbClr val="FFFFFF">
                    <a:alpha val="0"/>
                  </a:srgbClr>
                </a:gs>
                <a:gs pos="100000">
                  <a:srgbClr val="0C0A9E">
                    <a:alpha val="50196"/>
                  </a:srgbClr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820562" y="4958179"/>
              <a:ext cx="582037" cy="557353"/>
            </a:xfrm>
            <a:custGeom>
              <a:rect b="b" l="l" r="r" t="t"/>
              <a:pathLst>
                <a:path extrusionOk="0" h="35337" w="36902">
                  <a:moveTo>
                    <a:pt x="18449" y="1"/>
                  </a:moveTo>
                  <a:cubicBezTo>
                    <a:pt x="16409" y="1"/>
                    <a:pt x="14368" y="778"/>
                    <a:pt x="12814" y="2332"/>
                  </a:cubicBezTo>
                  <a:lnTo>
                    <a:pt x="3108" y="12037"/>
                  </a:lnTo>
                  <a:cubicBezTo>
                    <a:pt x="0" y="15145"/>
                    <a:pt x="0" y="20189"/>
                    <a:pt x="3108" y="23297"/>
                  </a:cubicBezTo>
                  <a:lnTo>
                    <a:pt x="12814" y="33017"/>
                  </a:lnTo>
                  <a:cubicBezTo>
                    <a:pt x="14368" y="34564"/>
                    <a:pt x="16405" y="35337"/>
                    <a:pt x="18443" y="35337"/>
                  </a:cubicBezTo>
                  <a:cubicBezTo>
                    <a:pt x="20481" y="35337"/>
                    <a:pt x="22519" y="34564"/>
                    <a:pt x="24073" y="33017"/>
                  </a:cubicBezTo>
                  <a:lnTo>
                    <a:pt x="33794" y="23297"/>
                  </a:lnTo>
                  <a:cubicBezTo>
                    <a:pt x="36902" y="20189"/>
                    <a:pt x="36902" y="15145"/>
                    <a:pt x="33794" y="12037"/>
                  </a:cubicBezTo>
                  <a:lnTo>
                    <a:pt x="24073" y="2332"/>
                  </a:lnTo>
                  <a:cubicBezTo>
                    <a:pt x="22527" y="778"/>
                    <a:pt x="20489" y="1"/>
                    <a:pt x="18449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31360"/>
                  </a:schemeClr>
                </a:gs>
                <a:gs pos="22000">
                  <a:schemeClr val="lt1">
                    <a:alpha val="31360"/>
                  </a:schemeClr>
                </a:gs>
                <a:gs pos="45000">
                  <a:srgbClr val="FFFFFF">
                    <a:alpha val="0"/>
                    <a:alpha val="31360"/>
                  </a:srgbClr>
                </a:gs>
                <a:gs pos="100000">
                  <a:srgbClr val="0C0A9E">
                    <a:alpha val="50196"/>
                    <a:alpha val="31360"/>
                  </a:srgbClr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1299000" y="4608579"/>
              <a:ext cx="582037" cy="557353"/>
            </a:xfrm>
            <a:custGeom>
              <a:rect b="b" l="l" r="r" t="t"/>
              <a:pathLst>
                <a:path extrusionOk="0" h="35337" w="36902">
                  <a:moveTo>
                    <a:pt x="18449" y="1"/>
                  </a:moveTo>
                  <a:cubicBezTo>
                    <a:pt x="16409" y="1"/>
                    <a:pt x="14368" y="778"/>
                    <a:pt x="12814" y="2332"/>
                  </a:cubicBezTo>
                  <a:lnTo>
                    <a:pt x="3108" y="12037"/>
                  </a:lnTo>
                  <a:cubicBezTo>
                    <a:pt x="0" y="15145"/>
                    <a:pt x="0" y="20189"/>
                    <a:pt x="3108" y="23297"/>
                  </a:cubicBezTo>
                  <a:lnTo>
                    <a:pt x="12814" y="33017"/>
                  </a:lnTo>
                  <a:cubicBezTo>
                    <a:pt x="14368" y="34564"/>
                    <a:pt x="16405" y="35337"/>
                    <a:pt x="18443" y="35337"/>
                  </a:cubicBezTo>
                  <a:cubicBezTo>
                    <a:pt x="20481" y="35337"/>
                    <a:pt x="22519" y="34564"/>
                    <a:pt x="24073" y="33017"/>
                  </a:cubicBezTo>
                  <a:lnTo>
                    <a:pt x="33794" y="23297"/>
                  </a:lnTo>
                  <a:cubicBezTo>
                    <a:pt x="36902" y="20189"/>
                    <a:pt x="36902" y="15145"/>
                    <a:pt x="33794" y="12037"/>
                  </a:cubicBezTo>
                  <a:lnTo>
                    <a:pt x="24073" y="2332"/>
                  </a:lnTo>
                  <a:cubicBezTo>
                    <a:pt x="22527" y="778"/>
                    <a:pt x="20489" y="1"/>
                    <a:pt x="18449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22000">
                  <a:schemeClr val="lt1"/>
                </a:gs>
                <a:gs pos="45000">
                  <a:srgbClr val="FFFFFF">
                    <a:alpha val="0"/>
                  </a:srgbClr>
                </a:gs>
                <a:gs pos="100000">
                  <a:srgbClr val="0C0A9E">
                    <a:alpha val="50196"/>
                  </a:srgbClr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 rot="5400000">
              <a:off x="447539" y="3133720"/>
              <a:ext cx="1421047" cy="2833357"/>
            </a:xfrm>
            <a:custGeom>
              <a:rect b="b" l="l" r="r" t="t"/>
              <a:pathLst>
                <a:path extrusionOk="0" h="69081" w="34647">
                  <a:moveTo>
                    <a:pt x="34434" y="1"/>
                  </a:moveTo>
                  <a:lnTo>
                    <a:pt x="25429" y="8990"/>
                  </a:lnTo>
                  <a:lnTo>
                    <a:pt x="25383" y="9051"/>
                  </a:lnTo>
                  <a:lnTo>
                    <a:pt x="25383" y="32651"/>
                  </a:lnTo>
                  <a:lnTo>
                    <a:pt x="15130" y="42920"/>
                  </a:lnTo>
                  <a:lnTo>
                    <a:pt x="15084" y="42951"/>
                  </a:lnTo>
                  <a:lnTo>
                    <a:pt x="15084" y="60472"/>
                  </a:lnTo>
                  <a:lnTo>
                    <a:pt x="9614" y="65957"/>
                  </a:lnTo>
                  <a:lnTo>
                    <a:pt x="0" y="65957"/>
                  </a:lnTo>
                  <a:lnTo>
                    <a:pt x="0" y="69080"/>
                  </a:lnTo>
                  <a:lnTo>
                    <a:pt x="320" y="69080"/>
                  </a:lnTo>
                  <a:lnTo>
                    <a:pt x="320" y="66262"/>
                  </a:lnTo>
                  <a:lnTo>
                    <a:pt x="9751" y="66262"/>
                  </a:lnTo>
                  <a:lnTo>
                    <a:pt x="15389" y="60609"/>
                  </a:lnTo>
                  <a:lnTo>
                    <a:pt x="15389" y="43088"/>
                  </a:lnTo>
                  <a:lnTo>
                    <a:pt x="25658" y="32819"/>
                  </a:lnTo>
                  <a:lnTo>
                    <a:pt x="25688" y="32788"/>
                  </a:lnTo>
                  <a:lnTo>
                    <a:pt x="25688" y="9188"/>
                  </a:lnTo>
                  <a:lnTo>
                    <a:pt x="34647" y="214"/>
                  </a:lnTo>
                  <a:lnTo>
                    <a:pt x="34434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40000">
                  <a:srgbClr val="FF9900">
                    <a:alpha val="40784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58" name="Google Shape;358;p7"/>
            <p:cNvGrpSpPr/>
            <p:nvPr/>
          </p:nvGrpSpPr>
          <p:grpSpPr>
            <a:xfrm>
              <a:off x="736485" y="4387072"/>
              <a:ext cx="161977" cy="161940"/>
              <a:chOff x="1101075" y="2142375"/>
              <a:chExt cx="439200" cy="439100"/>
            </a:xfrm>
          </p:grpSpPr>
          <p:sp>
            <p:nvSpPr>
              <p:cNvPr id="359" name="Google Shape;359;p7"/>
              <p:cNvSpPr/>
              <p:nvPr/>
            </p:nvSpPr>
            <p:spPr>
              <a:xfrm>
                <a:off x="1101075" y="2142375"/>
                <a:ext cx="439200" cy="439100"/>
              </a:xfrm>
              <a:custGeom>
                <a:rect b="b" l="l" r="r" t="t"/>
                <a:pathLst>
                  <a:path extrusionOk="0" h="17564" w="17568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" name="Google Shape;360;p7"/>
              <p:cNvSpPr/>
              <p:nvPr/>
            </p:nvSpPr>
            <p:spPr>
              <a:xfrm>
                <a:off x="1189450" y="2242350"/>
                <a:ext cx="262850" cy="239700"/>
              </a:xfrm>
              <a:custGeom>
                <a:rect b="b" l="l" r="r" t="t"/>
                <a:pathLst>
                  <a:path extrusionOk="0" h="9588" w="10514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1" name="Google Shape;361;p7"/>
            <p:cNvGrpSpPr/>
            <p:nvPr/>
          </p:nvGrpSpPr>
          <p:grpSpPr>
            <a:xfrm rot="10800000">
              <a:off x="2118901" y="4805293"/>
              <a:ext cx="161977" cy="161940"/>
              <a:chOff x="1101075" y="2142375"/>
              <a:chExt cx="439200" cy="439100"/>
            </a:xfrm>
          </p:grpSpPr>
          <p:sp>
            <p:nvSpPr>
              <p:cNvPr id="362" name="Google Shape;362;p7"/>
              <p:cNvSpPr/>
              <p:nvPr/>
            </p:nvSpPr>
            <p:spPr>
              <a:xfrm>
                <a:off x="1101075" y="2142375"/>
                <a:ext cx="439200" cy="439100"/>
              </a:xfrm>
              <a:custGeom>
                <a:rect b="b" l="l" r="r" t="t"/>
                <a:pathLst>
                  <a:path extrusionOk="0" h="17564" w="17568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" name="Google Shape;363;p7"/>
              <p:cNvSpPr/>
              <p:nvPr/>
            </p:nvSpPr>
            <p:spPr>
              <a:xfrm>
                <a:off x="1189450" y="2242350"/>
                <a:ext cx="262850" cy="239700"/>
              </a:xfrm>
              <a:custGeom>
                <a:rect b="b" l="l" r="r" t="t"/>
                <a:pathLst>
                  <a:path extrusionOk="0" h="9588" w="10514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8"/>
          <p:cNvSpPr txBox="1"/>
          <p:nvPr>
            <p:ph type="title"/>
          </p:nvPr>
        </p:nvSpPr>
        <p:spPr>
          <a:xfrm>
            <a:off x="713225" y="2122600"/>
            <a:ext cx="7297500" cy="9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366" name="Google Shape;366;p8"/>
          <p:cNvGrpSpPr/>
          <p:nvPr/>
        </p:nvGrpSpPr>
        <p:grpSpPr>
          <a:xfrm>
            <a:off x="6475811" y="-1541623"/>
            <a:ext cx="2583360" cy="2409685"/>
            <a:chOff x="6475811" y="-1541623"/>
            <a:chExt cx="2583360" cy="2409685"/>
          </a:xfrm>
        </p:grpSpPr>
        <p:grpSp>
          <p:nvGrpSpPr>
            <p:cNvPr id="367" name="Google Shape;367;p8"/>
            <p:cNvGrpSpPr/>
            <p:nvPr/>
          </p:nvGrpSpPr>
          <p:grpSpPr>
            <a:xfrm rot="-5400000">
              <a:off x="5879041" y="-944853"/>
              <a:ext cx="2133442" cy="939904"/>
              <a:chOff x="-149984" y="3754784"/>
              <a:chExt cx="2133442" cy="939904"/>
            </a:xfrm>
          </p:grpSpPr>
          <p:sp>
            <p:nvSpPr>
              <p:cNvPr id="368" name="Google Shape;368;p8"/>
              <p:cNvSpPr/>
              <p:nvPr/>
            </p:nvSpPr>
            <p:spPr>
              <a:xfrm rot="5400000">
                <a:off x="707379" y="3056155"/>
                <a:ext cx="577450" cy="1974708"/>
              </a:xfrm>
              <a:custGeom>
                <a:rect b="b" l="l" r="r" t="t"/>
                <a:pathLst>
                  <a:path extrusionOk="0" h="48146" w="14079">
                    <a:moveTo>
                      <a:pt x="13866" y="0"/>
                    </a:moveTo>
                    <a:lnTo>
                      <a:pt x="5867" y="7999"/>
                    </a:lnTo>
                    <a:lnTo>
                      <a:pt x="5836" y="8045"/>
                    </a:lnTo>
                    <a:lnTo>
                      <a:pt x="5836" y="31737"/>
                    </a:lnTo>
                    <a:lnTo>
                      <a:pt x="1" y="37541"/>
                    </a:lnTo>
                    <a:lnTo>
                      <a:pt x="1" y="48146"/>
                    </a:lnTo>
                    <a:lnTo>
                      <a:pt x="306" y="48146"/>
                    </a:lnTo>
                    <a:lnTo>
                      <a:pt x="306" y="37679"/>
                    </a:lnTo>
                    <a:lnTo>
                      <a:pt x="6141" y="31874"/>
                    </a:lnTo>
                    <a:lnTo>
                      <a:pt x="6141" y="8167"/>
                    </a:lnTo>
                    <a:lnTo>
                      <a:pt x="14079" y="229"/>
                    </a:lnTo>
                    <a:lnTo>
                      <a:pt x="13866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" name="Google Shape;369;p8"/>
              <p:cNvSpPr/>
              <p:nvPr/>
            </p:nvSpPr>
            <p:spPr>
              <a:xfrm rot="5400000">
                <a:off x="391825" y="3465468"/>
                <a:ext cx="687411" cy="1771028"/>
              </a:xfrm>
              <a:custGeom>
                <a:rect b="b" l="l" r="r" t="t"/>
                <a:pathLst>
                  <a:path extrusionOk="0" h="43180" w="16760">
                    <a:moveTo>
                      <a:pt x="16531" y="1"/>
                    </a:moveTo>
                    <a:lnTo>
                      <a:pt x="4403" y="12159"/>
                    </a:lnTo>
                    <a:lnTo>
                      <a:pt x="4342" y="12190"/>
                    </a:lnTo>
                    <a:lnTo>
                      <a:pt x="4342" y="25734"/>
                    </a:lnTo>
                    <a:lnTo>
                      <a:pt x="0" y="30077"/>
                    </a:lnTo>
                    <a:lnTo>
                      <a:pt x="8746" y="38822"/>
                    </a:lnTo>
                    <a:lnTo>
                      <a:pt x="8746" y="43180"/>
                    </a:lnTo>
                    <a:lnTo>
                      <a:pt x="9066" y="43180"/>
                    </a:lnTo>
                    <a:lnTo>
                      <a:pt x="9066" y="38700"/>
                    </a:lnTo>
                    <a:lnTo>
                      <a:pt x="442" y="30077"/>
                    </a:lnTo>
                    <a:lnTo>
                      <a:pt x="4662" y="25872"/>
                    </a:lnTo>
                    <a:lnTo>
                      <a:pt x="4662" y="12327"/>
                    </a:lnTo>
                    <a:lnTo>
                      <a:pt x="16760" y="230"/>
                    </a:lnTo>
                    <a:lnTo>
                      <a:pt x="16531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70" name="Google Shape;370;p8"/>
            <p:cNvSpPr/>
            <p:nvPr/>
          </p:nvSpPr>
          <p:spPr>
            <a:xfrm rot="5400000">
              <a:off x="7783092" y="-770470"/>
              <a:ext cx="577450" cy="1974708"/>
            </a:xfrm>
            <a:custGeom>
              <a:rect b="b" l="l" r="r" t="t"/>
              <a:pathLst>
                <a:path extrusionOk="0" h="48146" w="14079">
                  <a:moveTo>
                    <a:pt x="13866" y="0"/>
                  </a:moveTo>
                  <a:lnTo>
                    <a:pt x="5867" y="7999"/>
                  </a:lnTo>
                  <a:lnTo>
                    <a:pt x="5836" y="8045"/>
                  </a:lnTo>
                  <a:lnTo>
                    <a:pt x="5836" y="31737"/>
                  </a:lnTo>
                  <a:lnTo>
                    <a:pt x="1" y="37541"/>
                  </a:lnTo>
                  <a:lnTo>
                    <a:pt x="1" y="48146"/>
                  </a:lnTo>
                  <a:lnTo>
                    <a:pt x="306" y="48146"/>
                  </a:lnTo>
                  <a:lnTo>
                    <a:pt x="306" y="37679"/>
                  </a:lnTo>
                  <a:lnTo>
                    <a:pt x="6141" y="31874"/>
                  </a:lnTo>
                  <a:lnTo>
                    <a:pt x="6141" y="8167"/>
                  </a:lnTo>
                  <a:lnTo>
                    <a:pt x="14079" y="229"/>
                  </a:lnTo>
                  <a:lnTo>
                    <a:pt x="13866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8"/>
            <p:cNvSpPr/>
            <p:nvPr/>
          </p:nvSpPr>
          <p:spPr>
            <a:xfrm rot="5400000">
              <a:off x="7617537" y="-361157"/>
              <a:ext cx="687411" cy="1771028"/>
            </a:xfrm>
            <a:custGeom>
              <a:rect b="b" l="l" r="r" t="t"/>
              <a:pathLst>
                <a:path extrusionOk="0" h="43180" w="16760">
                  <a:moveTo>
                    <a:pt x="16531" y="1"/>
                  </a:moveTo>
                  <a:lnTo>
                    <a:pt x="4403" y="12159"/>
                  </a:lnTo>
                  <a:lnTo>
                    <a:pt x="4342" y="12190"/>
                  </a:lnTo>
                  <a:lnTo>
                    <a:pt x="4342" y="25734"/>
                  </a:lnTo>
                  <a:lnTo>
                    <a:pt x="0" y="30077"/>
                  </a:lnTo>
                  <a:lnTo>
                    <a:pt x="8746" y="38822"/>
                  </a:lnTo>
                  <a:lnTo>
                    <a:pt x="8746" y="43180"/>
                  </a:lnTo>
                  <a:lnTo>
                    <a:pt x="9066" y="43180"/>
                  </a:lnTo>
                  <a:lnTo>
                    <a:pt x="9066" y="38700"/>
                  </a:lnTo>
                  <a:lnTo>
                    <a:pt x="442" y="30077"/>
                  </a:lnTo>
                  <a:lnTo>
                    <a:pt x="4662" y="25872"/>
                  </a:lnTo>
                  <a:lnTo>
                    <a:pt x="4662" y="12327"/>
                  </a:lnTo>
                  <a:lnTo>
                    <a:pt x="16760" y="230"/>
                  </a:lnTo>
                  <a:lnTo>
                    <a:pt x="16531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2" name="Google Shape;372;p8"/>
            <p:cNvGrpSpPr/>
            <p:nvPr/>
          </p:nvGrpSpPr>
          <p:grpSpPr>
            <a:xfrm>
              <a:off x="7741638" y="-258450"/>
              <a:ext cx="439200" cy="439100"/>
              <a:chOff x="1101075" y="2142375"/>
              <a:chExt cx="439200" cy="439100"/>
            </a:xfrm>
          </p:grpSpPr>
          <p:sp>
            <p:nvSpPr>
              <p:cNvPr id="373" name="Google Shape;373;p8"/>
              <p:cNvSpPr/>
              <p:nvPr/>
            </p:nvSpPr>
            <p:spPr>
              <a:xfrm>
                <a:off x="1101075" y="2142375"/>
                <a:ext cx="439200" cy="439100"/>
              </a:xfrm>
              <a:custGeom>
                <a:rect b="b" l="l" r="r" t="t"/>
                <a:pathLst>
                  <a:path extrusionOk="0" h="17564" w="17568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" name="Google Shape;374;p8"/>
              <p:cNvSpPr/>
              <p:nvPr/>
            </p:nvSpPr>
            <p:spPr>
              <a:xfrm>
                <a:off x="1189450" y="2242350"/>
                <a:ext cx="262850" cy="239700"/>
              </a:xfrm>
              <a:custGeom>
                <a:rect b="b" l="l" r="r" t="t"/>
                <a:pathLst>
                  <a:path extrusionOk="0" h="9588" w="10514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9"/>
          <p:cNvSpPr txBox="1"/>
          <p:nvPr>
            <p:ph type="title"/>
          </p:nvPr>
        </p:nvSpPr>
        <p:spPr>
          <a:xfrm>
            <a:off x="720000" y="479750"/>
            <a:ext cx="3145200" cy="184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77" name="Google Shape;377;p9"/>
          <p:cNvSpPr txBox="1"/>
          <p:nvPr>
            <p:ph idx="1" type="subTitle"/>
          </p:nvPr>
        </p:nvSpPr>
        <p:spPr>
          <a:xfrm>
            <a:off x="720000" y="2359400"/>
            <a:ext cx="3145200" cy="22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■"/>
              <a:defRPr/>
            </a:lvl9pPr>
          </a:lstStyle>
          <a:p/>
        </p:txBody>
      </p:sp>
      <p:sp>
        <p:nvSpPr>
          <p:cNvPr id="378" name="Google Shape;378;p9"/>
          <p:cNvSpPr/>
          <p:nvPr>
            <p:ph idx="2" type="pic"/>
          </p:nvPr>
        </p:nvSpPr>
        <p:spPr>
          <a:xfrm>
            <a:off x="4135800" y="539500"/>
            <a:ext cx="4295100" cy="4069200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sp>
      <p:grpSp>
        <p:nvGrpSpPr>
          <p:cNvPr id="379" name="Google Shape;379;p9"/>
          <p:cNvGrpSpPr/>
          <p:nvPr/>
        </p:nvGrpSpPr>
        <p:grpSpPr>
          <a:xfrm>
            <a:off x="-2393465" y="-1635538"/>
            <a:ext cx="4710415" cy="5344655"/>
            <a:chOff x="-2317265" y="-1559338"/>
            <a:chExt cx="4710415" cy="5344655"/>
          </a:xfrm>
        </p:grpSpPr>
        <p:pic>
          <p:nvPicPr>
            <p:cNvPr id="380" name="Google Shape;380;p9"/>
            <p:cNvPicPr preferRelativeResize="0"/>
            <p:nvPr/>
          </p:nvPicPr>
          <p:blipFill rotWithShape="1">
            <a:blip r:embed="rId2">
              <a:alphaModFix/>
            </a:blip>
            <a:srcRect b="26177" l="16960" r="7121" t="24718"/>
            <a:stretch/>
          </p:blipFill>
          <p:spPr>
            <a:xfrm>
              <a:off x="-2317265" y="-1559338"/>
              <a:ext cx="3920501" cy="299222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81" name="Google Shape;381;p9"/>
            <p:cNvGrpSpPr/>
            <p:nvPr/>
          </p:nvGrpSpPr>
          <p:grpSpPr>
            <a:xfrm>
              <a:off x="-1322674" y="-1333888"/>
              <a:ext cx="3153315" cy="5119205"/>
              <a:chOff x="6643701" y="816087"/>
              <a:chExt cx="3153315" cy="5119205"/>
            </a:xfrm>
          </p:grpSpPr>
          <p:sp>
            <p:nvSpPr>
              <p:cNvPr id="382" name="Google Shape;382;p9"/>
              <p:cNvSpPr/>
              <p:nvPr/>
            </p:nvSpPr>
            <p:spPr>
              <a:xfrm>
                <a:off x="6643701" y="816087"/>
                <a:ext cx="3153315" cy="5119205"/>
              </a:xfrm>
              <a:custGeom>
                <a:rect b="b" l="l" r="r" t="t"/>
                <a:pathLst>
                  <a:path extrusionOk="0" h="124813" w="76882">
                    <a:moveTo>
                      <a:pt x="76668" y="0"/>
                    </a:moveTo>
                    <a:lnTo>
                      <a:pt x="63260" y="13408"/>
                    </a:lnTo>
                    <a:cubicBezTo>
                      <a:pt x="62879" y="13789"/>
                      <a:pt x="62879" y="14398"/>
                      <a:pt x="63260" y="14779"/>
                    </a:cubicBezTo>
                    <a:lnTo>
                      <a:pt x="69857" y="21376"/>
                    </a:lnTo>
                    <a:cubicBezTo>
                      <a:pt x="70116" y="21620"/>
                      <a:pt x="70116" y="22046"/>
                      <a:pt x="69857" y="22305"/>
                    </a:cubicBezTo>
                    <a:lnTo>
                      <a:pt x="46546" y="45616"/>
                    </a:lnTo>
                    <a:cubicBezTo>
                      <a:pt x="46417" y="45738"/>
                      <a:pt x="46245" y="45799"/>
                      <a:pt x="46074" y="45799"/>
                    </a:cubicBezTo>
                    <a:cubicBezTo>
                      <a:pt x="45903" y="45799"/>
                      <a:pt x="45731" y="45738"/>
                      <a:pt x="45602" y="45616"/>
                    </a:cubicBezTo>
                    <a:lnTo>
                      <a:pt x="39020" y="39019"/>
                    </a:lnTo>
                    <a:cubicBezTo>
                      <a:pt x="38822" y="38836"/>
                      <a:pt x="38593" y="38745"/>
                      <a:pt x="38334" y="38745"/>
                    </a:cubicBezTo>
                    <a:cubicBezTo>
                      <a:pt x="38060" y="38745"/>
                      <a:pt x="37831" y="38836"/>
                      <a:pt x="37649" y="39019"/>
                    </a:cubicBezTo>
                    <a:lnTo>
                      <a:pt x="23357" y="53311"/>
                    </a:lnTo>
                    <a:cubicBezTo>
                      <a:pt x="22976" y="53691"/>
                      <a:pt x="22976" y="54301"/>
                      <a:pt x="23357" y="54682"/>
                    </a:cubicBezTo>
                    <a:lnTo>
                      <a:pt x="40833" y="72142"/>
                    </a:lnTo>
                    <a:cubicBezTo>
                      <a:pt x="40939" y="72279"/>
                      <a:pt x="41016" y="72432"/>
                      <a:pt x="41016" y="72614"/>
                    </a:cubicBezTo>
                    <a:cubicBezTo>
                      <a:pt x="41016" y="72812"/>
                      <a:pt x="40955" y="72965"/>
                      <a:pt x="40833" y="73102"/>
                    </a:cubicBezTo>
                    <a:lnTo>
                      <a:pt x="27090" y="86830"/>
                    </a:lnTo>
                    <a:cubicBezTo>
                      <a:pt x="26907" y="87028"/>
                      <a:pt x="26816" y="87256"/>
                      <a:pt x="26816" y="87515"/>
                    </a:cubicBezTo>
                    <a:lnTo>
                      <a:pt x="26816" y="96276"/>
                    </a:lnTo>
                    <a:cubicBezTo>
                      <a:pt x="26816" y="96459"/>
                      <a:pt x="26755" y="96611"/>
                      <a:pt x="26618" y="96748"/>
                    </a:cubicBezTo>
                    <a:lnTo>
                      <a:pt x="13225" y="110140"/>
                    </a:lnTo>
                    <a:cubicBezTo>
                      <a:pt x="13103" y="110270"/>
                      <a:pt x="12940" y="110335"/>
                      <a:pt x="12772" y="110335"/>
                    </a:cubicBezTo>
                    <a:cubicBezTo>
                      <a:pt x="12604" y="110335"/>
                      <a:pt x="12433" y="110270"/>
                      <a:pt x="12296" y="110140"/>
                    </a:cubicBezTo>
                    <a:lnTo>
                      <a:pt x="7618" y="105448"/>
                    </a:lnTo>
                    <a:cubicBezTo>
                      <a:pt x="7428" y="105257"/>
                      <a:pt x="7180" y="105162"/>
                      <a:pt x="6933" y="105162"/>
                    </a:cubicBezTo>
                    <a:cubicBezTo>
                      <a:pt x="6685" y="105162"/>
                      <a:pt x="6438" y="105257"/>
                      <a:pt x="6247" y="105448"/>
                    </a:cubicBezTo>
                    <a:lnTo>
                      <a:pt x="381" y="111314"/>
                    </a:lnTo>
                    <a:cubicBezTo>
                      <a:pt x="1" y="111695"/>
                      <a:pt x="1" y="112304"/>
                      <a:pt x="381" y="112685"/>
                    </a:cubicBezTo>
                    <a:lnTo>
                      <a:pt x="5059" y="117378"/>
                    </a:lnTo>
                    <a:cubicBezTo>
                      <a:pt x="5181" y="117515"/>
                      <a:pt x="5257" y="117667"/>
                      <a:pt x="5257" y="117850"/>
                    </a:cubicBezTo>
                    <a:cubicBezTo>
                      <a:pt x="5257" y="118048"/>
                      <a:pt x="5196" y="118200"/>
                      <a:pt x="5059" y="118322"/>
                    </a:cubicBezTo>
                    <a:lnTo>
                      <a:pt x="3231" y="120150"/>
                    </a:lnTo>
                    <a:cubicBezTo>
                      <a:pt x="2850" y="120531"/>
                      <a:pt x="2850" y="121141"/>
                      <a:pt x="3231" y="121522"/>
                    </a:cubicBezTo>
                    <a:lnTo>
                      <a:pt x="5059" y="123365"/>
                    </a:lnTo>
                    <a:cubicBezTo>
                      <a:pt x="5333" y="123609"/>
                      <a:pt x="5333" y="124020"/>
                      <a:pt x="5059" y="124295"/>
                    </a:cubicBezTo>
                    <a:cubicBezTo>
                      <a:pt x="4914" y="124432"/>
                      <a:pt x="4754" y="124489"/>
                      <a:pt x="4602" y="124489"/>
                    </a:cubicBezTo>
                    <a:cubicBezTo>
                      <a:pt x="4449" y="124489"/>
                      <a:pt x="4305" y="124432"/>
                      <a:pt x="4190" y="124340"/>
                    </a:cubicBezTo>
                    <a:cubicBezTo>
                      <a:pt x="3962" y="124173"/>
                      <a:pt x="3825" y="123838"/>
                      <a:pt x="4038" y="123487"/>
                    </a:cubicBezTo>
                    <a:lnTo>
                      <a:pt x="3764" y="123335"/>
                    </a:lnTo>
                    <a:lnTo>
                      <a:pt x="3764" y="123335"/>
                    </a:lnTo>
                    <a:cubicBezTo>
                      <a:pt x="3459" y="123838"/>
                      <a:pt x="3672" y="124356"/>
                      <a:pt x="3992" y="124599"/>
                    </a:cubicBezTo>
                    <a:cubicBezTo>
                      <a:pt x="4175" y="124736"/>
                      <a:pt x="4373" y="124813"/>
                      <a:pt x="4602" y="124813"/>
                    </a:cubicBezTo>
                    <a:cubicBezTo>
                      <a:pt x="4830" y="124813"/>
                      <a:pt x="5059" y="124736"/>
                      <a:pt x="5272" y="124477"/>
                    </a:cubicBezTo>
                    <a:cubicBezTo>
                      <a:pt x="5455" y="124295"/>
                      <a:pt x="5562" y="124066"/>
                      <a:pt x="5562" y="123792"/>
                    </a:cubicBezTo>
                    <a:cubicBezTo>
                      <a:pt x="5562" y="123533"/>
                      <a:pt x="5455" y="123304"/>
                      <a:pt x="5272" y="123106"/>
                    </a:cubicBezTo>
                    <a:lnTo>
                      <a:pt x="3444" y="121278"/>
                    </a:lnTo>
                    <a:cubicBezTo>
                      <a:pt x="3170" y="121034"/>
                      <a:pt x="3170" y="120623"/>
                      <a:pt x="3444" y="120349"/>
                    </a:cubicBezTo>
                    <a:lnTo>
                      <a:pt x="5272" y="118520"/>
                    </a:lnTo>
                    <a:cubicBezTo>
                      <a:pt x="5455" y="118337"/>
                      <a:pt x="5562" y="118094"/>
                      <a:pt x="5562" y="117835"/>
                    </a:cubicBezTo>
                    <a:cubicBezTo>
                      <a:pt x="5562" y="117576"/>
                      <a:pt x="5455" y="117332"/>
                      <a:pt x="5272" y="117149"/>
                    </a:cubicBezTo>
                    <a:lnTo>
                      <a:pt x="579" y="112456"/>
                    </a:lnTo>
                    <a:cubicBezTo>
                      <a:pt x="320" y="112213"/>
                      <a:pt x="320" y="111801"/>
                      <a:pt x="579" y="111527"/>
                    </a:cubicBezTo>
                    <a:lnTo>
                      <a:pt x="6445" y="105661"/>
                    </a:lnTo>
                    <a:cubicBezTo>
                      <a:pt x="6575" y="105532"/>
                      <a:pt x="6742" y="105467"/>
                      <a:pt x="6912" y="105467"/>
                    </a:cubicBezTo>
                    <a:cubicBezTo>
                      <a:pt x="7081" y="105467"/>
                      <a:pt x="7253" y="105532"/>
                      <a:pt x="7390" y="105661"/>
                    </a:cubicBezTo>
                    <a:lnTo>
                      <a:pt x="12067" y="110354"/>
                    </a:lnTo>
                    <a:cubicBezTo>
                      <a:pt x="12265" y="110537"/>
                      <a:pt x="12494" y="110643"/>
                      <a:pt x="12753" y="110643"/>
                    </a:cubicBezTo>
                    <a:cubicBezTo>
                      <a:pt x="13027" y="110643"/>
                      <a:pt x="13256" y="110537"/>
                      <a:pt x="13439" y="110354"/>
                    </a:cubicBezTo>
                    <a:lnTo>
                      <a:pt x="26831" y="96961"/>
                    </a:lnTo>
                    <a:cubicBezTo>
                      <a:pt x="27014" y="96779"/>
                      <a:pt x="27120" y="96550"/>
                      <a:pt x="27120" y="96276"/>
                    </a:cubicBezTo>
                    <a:lnTo>
                      <a:pt x="27120" y="87469"/>
                    </a:lnTo>
                    <a:cubicBezTo>
                      <a:pt x="27120" y="87287"/>
                      <a:pt x="27166" y="87134"/>
                      <a:pt x="27303" y="86997"/>
                    </a:cubicBezTo>
                    <a:lnTo>
                      <a:pt x="41031" y="73270"/>
                    </a:lnTo>
                    <a:cubicBezTo>
                      <a:pt x="41412" y="72889"/>
                      <a:pt x="41412" y="72279"/>
                      <a:pt x="41031" y="71898"/>
                    </a:cubicBezTo>
                    <a:lnTo>
                      <a:pt x="23571" y="54438"/>
                    </a:lnTo>
                    <a:cubicBezTo>
                      <a:pt x="23312" y="54194"/>
                      <a:pt x="23312" y="53768"/>
                      <a:pt x="23571" y="53509"/>
                    </a:cubicBezTo>
                    <a:lnTo>
                      <a:pt x="37862" y="39217"/>
                    </a:lnTo>
                    <a:cubicBezTo>
                      <a:pt x="37984" y="39095"/>
                      <a:pt x="38155" y="39035"/>
                      <a:pt x="38327" y="39035"/>
                    </a:cubicBezTo>
                    <a:cubicBezTo>
                      <a:pt x="38498" y="39035"/>
                      <a:pt x="38669" y="39095"/>
                      <a:pt x="38791" y="39217"/>
                    </a:cubicBezTo>
                    <a:lnTo>
                      <a:pt x="45373" y="45830"/>
                    </a:lnTo>
                    <a:cubicBezTo>
                      <a:pt x="45571" y="46013"/>
                      <a:pt x="45800" y="46119"/>
                      <a:pt x="46059" y="46119"/>
                    </a:cubicBezTo>
                    <a:cubicBezTo>
                      <a:pt x="46333" y="46119"/>
                      <a:pt x="46562" y="46013"/>
                      <a:pt x="46744" y="45830"/>
                    </a:cubicBezTo>
                    <a:lnTo>
                      <a:pt x="70055" y="22519"/>
                    </a:lnTo>
                    <a:cubicBezTo>
                      <a:pt x="70436" y="22138"/>
                      <a:pt x="70436" y="21528"/>
                      <a:pt x="70055" y="21148"/>
                    </a:cubicBezTo>
                    <a:lnTo>
                      <a:pt x="63473" y="14550"/>
                    </a:lnTo>
                    <a:cubicBezTo>
                      <a:pt x="63199" y="14307"/>
                      <a:pt x="63199" y="13895"/>
                      <a:pt x="63473" y="13621"/>
                    </a:cubicBezTo>
                    <a:lnTo>
                      <a:pt x="76881" y="213"/>
                    </a:lnTo>
                    <a:lnTo>
                      <a:pt x="76668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83" name="Google Shape;383;p9"/>
              <p:cNvGrpSpPr/>
              <p:nvPr/>
            </p:nvGrpSpPr>
            <p:grpSpPr>
              <a:xfrm>
                <a:off x="8671986" y="2443197"/>
                <a:ext cx="134004" cy="134004"/>
                <a:chOff x="8356813" y="1074288"/>
                <a:chExt cx="351900" cy="351900"/>
              </a:xfrm>
            </p:grpSpPr>
            <p:sp>
              <p:nvSpPr>
                <p:cNvPr id="384" name="Google Shape;384;p9"/>
                <p:cNvSpPr/>
                <p:nvPr/>
              </p:nvSpPr>
              <p:spPr>
                <a:xfrm>
                  <a:off x="8356813" y="1074288"/>
                  <a:ext cx="351900" cy="3519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5" name="Google Shape;385;p9"/>
                <p:cNvSpPr/>
                <p:nvPr/>
              </p:nvSpPr>
              <p:spPr>
                <a:xfrm>
                  <a:off x="8406497" y="1123972"/>
                  <a:ext cx="252600" cy="252600"/>
                </a:xfrm>
                <a:prstGeom prst="ellipse">
                  <a:avLst/>
                </a:pr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b="50%" l="50%" r="50%" t="50%"/>
                  </a:path>
                  <a:tileRect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86" name="Google Shape;386;p9"/>
              <p:cNvGrpSpPr/>
              <p:nvPr/>
            </p:nvGrpSpPr>
            <p:grpSpPr>
              <a:xfrm>
                <a:off x="7678536" y="3129397"/>
                <a:ext cx="134004" cy="134004"/>
                <a:chOff x="8356813" y="1074288"/>
                <a:chExt cx="351900" cy="351900"/>
              </a:xfrm>
            </p:grpSpPr>
            <p:sp>
              <p:nvSpPr>
                <p:cNvPr id="387" name="Google Shape;387;p9"/>
                <p:cNvSpPr/>
                <p:nvPr/>
              </p:nvSpPr>
              <p:spPr>
                <a:xfrm>
                  <a:off x="8356813" y="1074288"/>
                  <a:ext cx="351900" cy="3519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8" name="Google Shape;388;p9"/>
                <p:cNvSpPr/>
                <p:nvPr/>
              </p:nvSpPr>
              <p:spPr>
                <a:xfrm>
                  <a:off x="8406497" y="1123972"/>
                  <a:ext cx="252600" cy="252600"/>
                </a:xfrm>
                <a:prstGeom prst="ellipse">
                  <a:avLst/>
                </a:pr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b="50%" l="50%" r="50%" t="50%"/>
                  </a:path>
                  <a:tileRect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89" name="Google Shape;389;p9"/>
              <p:cNvGrpSpPr/>
              <p:nvPr/>
            </p:nvGrpSpPr>
            <p:grpSpPr>
              <a:xfrm>
                <a:off x="8062611" y="3503222"/>
                <a:ext cx="134004" cy="134004"/>
                <a:chOff x="8356813" y="1074288"/>
                <a:chExt cx="351900" cy="351900"/>
              </a:xfrm>
            </p:grpSpPr>
            <p:sp>
              <p:nvSpPr>
                <p:cNvPr id="390" name="Google Shape;390;p9"/>
                <p:cNvSpPr/>
                <p:nvPr/>
              </p:nvSpPr>
              <p:spPr>
                <a:xfrm>
                  <a:off x="8356813" y="1074288"/>
                  <a:ext cx="351900" cy="3519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1" name="Google Shape;391;p9"/>
                <p:cNvSpPr/>
                <p:nvPr/>
              </p:nvSpPr>
              <p:spPr>
                <a:xfrm>
                  <a:off x="8406497" y="1123972"/>
                  <a:ext cx="252600" cy="252600"/>
                </a:xfrm>
                <a:prstGeom prst="ellipse">
                  <a:avLst/>
                </a:pr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b="50%" l="50%" r="50%" t="50%"/>
                  </a:path>
                  <a:tileRect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392" name="Google Shape;392;p9"/>
            <p:cNvGrpSpPr/>
            <p:nvPr/>
          </p:nvGrpSpPr>
          <p:grpSpPr>
            <a:xfrm>
              <a:off x="121568" y="-846844"/>
              <a:ext cx="88151" cy="2151709"/>
              <a:chOff x="3054755" y="4367024"/>
              <a:chExt cx="88142" cy="1137387"/>
            </a:xfrm>
          </p:grpSpPr>
          <p:sp>
            <p:nvSpPr>
              <p:cNvPr id="393" name="Google Shape;393;p9"/>
              <p:cNvSpPr/>
              <p:nvPr/>
            </p:nvSpPr>
            <p:spPr>
              <a:xfrm>
                <a:off x="3054755" y="4367024"/>
                <a:ext cx="12551" cy="1137387"/>
              </a:xfrm>
              <a:custGeom>
                <a:rect b="b" l="l" r="r" t="t"/>
                <a:pathLst>
                  <a:path extrusionOk="0" h="27731" w="306">
                    <a:moveTo>
                      <a:pt x="1" y="1"/>
                    </a:moveTo>
                    <a:lnTo>
                      <a:pt x="1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40000">
                    <a:srgbClr val="FF9900">
                      <a:alpha val="40784"/>
                      <a:alpha val="46820"/>
                    </a:srgbClr>
                  </a:gs>
                  <a:gs pos="100000">
                    <a:srgbClr val="FFFFFF">
                      <a:alpha val="0"/>
                      <a:alpha val="46820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" name="Google Shape;394;p9"/>
              <p:cNvSpPr/>
              <p:nvPr/>
            </p:nvSpPr>
            <p:spPr>
              <a:xfrm>
                <a:off x="3130388" y="4367024"/>
                <a:ext cx="12510" cy="1137387"/>
              </a:xfrm>
              <a:custGeom>
                <a:rect b="b" l="l" r="r" t="t"/>
                <a:pathLst>
                  <a:path extrusionOk="0" h="27731" w="305">
                    <a:moveTo>
                      <a:pt x="0" y="1"/>
                    </a:moveTo>
                    <a:lnTo>
                      <a:pt x="0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40000">
                    <a:srgbClr val="FF9900">
                      <a:alpha val="40784"/>
                      <a:alpha val="46820"/>
                    </a:srgbClr>
                  </a:gs>
                  <a:gs pos="100000">
                    <a:srgbClr val="FFFFFF">
                      <a:alpha val="0"/>
                      <a:alpha val="46820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95" name="Google Shape;395;p9"/>
            <p:cNvGrpSpPr/>
            <p:nvPr/>
          </p:nvGrpSpPr>
          <p:grpSpPr>
            <a:xfrm>
              <a:off x="361243" y="-718832"/>
              <a:ext cx="88151" cy="2151709"/>
              <a:chOff x="3054755" y="4367024"/>
              <a:chExt cx="88142" cy="1137387"/>
            </a:xfrm>
          </p:grpSpPr>
          <p:sp>
            <p:nvSpPr>
              <p:cNvPr id="396" name="Google Shape;396;p9"/>
              <p:cNvSpPr/>
              <p:nvPr/>
            </p:nvSpPr>
            <p:spPr>
              <a:xfrm>
                <a:off x="3054755" y="4367024"/>
                <a:ext cx="12551" cy="1137387"/>
              </a:xfrm>
              <a:custGeom>
                <a:rect b="b" l="l" r="r" t="t"/>
                <a:pathLst>
                  <a:path extrusionOk="0" h="27731" w="306">
                    <a:moveTo>
                      <a:pt x="1" y="1"/>
                    </a:moveTo>
                    <a:lnTo>
                      <a:pt x="1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" name="Google Shape;397;p9"/>
              <p:cNvSpPr/>
              <p:nvPr/>
            </p:nvSpPr>
            <p:spPr>
              <a:xfrm>
                <a:off x="3130388" y="4367024"/>
                <a:ext cx="12510" cy="1137387"/>
              </a:xfrm>
              <a:custGeom>
                <a:rect b="b" l="l" r="r" t="t"/>
                <a:pathLst>
                  <a:path extrusionOk="0" h="27731" w="305">
                    <a:moveTo>
                      <a:pt x="0" y="1"/>
                    </a:moveTo>
                    <a:lnTo>
                      <a:pt x="0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98" name="Google Shape;398;p9"/>
            <p:cNvSpPr/>
            <p:nvPr/>
          </p:nvSpPr>
          <p:spPr>
            <a:xfrm rot="5400000">
              <a:off x="501466" y="-1277128"/>
              <a:ext cx="1031181" cy="2752187"/>
            </a:xfrm>
            <a:custGeom>
              <a:rect b="b" l="l" r="r" t="t"/>
              <a:pathLst>
                <a:path extrusionOk="0" h="69081" w="34647">
                  <a:moveTo>
                    <a:pt x="34434" y="1"/>
                  </a:moveTo>
                  <a:lnTo>
                    <a:pt x="25429" y="8990"/>
                  </a:lnTo>
                  <a:lnTo>
                    <a:pt x="25383" y="9051"/>
                  </a:lnTo>
                  <a:lnTo>
                    <a:pt x="25383" y="32651"/>
                  </a:lnTo>
                  <a:lnTo>
                    <a:pt x="15130" y="42920"/>
                  </a:lnTo>
                  <a:lnTo>
                    <a:pt x="15084" y="42951"/>
                  </a:lnTo>
                  <a:lnTo>
                    <a:pt x="15084" y="60472"/>
                  </a:lnTo>
                  <a:lnTo>
                    <a:pt x="9614" y="65957"/>
                  </a:lnTo>
                  <a:lnTo>
                    <a:pt x="0" y="65957"/>
                  </a:lnTo>
                  <a:lnTo>
                    <a:pt x="0" y="69080"/>
                  </a:lnTo>
                  <a:lnTo>
                    <a:pt x="320" y="69080"/>
                  </a:lnTo>
                  <a:lnTo>
                    <a:pt x="320" y="66262"/>
                  </a:lnTo>
                  <a:lnTo>
                    <a:pt x="9751" y="66262"/>
                  </a:lnTo>
                  <a:lnTo>
                    <a:pt x="15389" y="60609"/>
                  </a:lnTo>
                  <a:lnTo>
                    <a:pt x="15389" y="43088"/>
                  </a:lnTo>
                  <a:lnTo>
                    <a:pt x="25658" y="32819"/>
                  </a:lnTo>
                  <a:lnTo>
                    <a:pt x="25688" y="32788"/>
                  </a:lnTo>
                  <a:lnTo>
                    <a:pt x="25688" y="9188"/>
                  </a:lnTo>
                  <a:lnTo>
                    <a:pt x="34647" y="214"/>
                  </a:lnTo>
                  <a:lnTo>
                    <a:pt x="34434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99" name="Google Shape;399;p9"/>
            <p:cNvGrpSpPr/>
            <p:nvPr/>
          </p:nvGrpSpPr>
          <p:grpSpPr>
            <a:xfrm>
              <a:off x="-175967" y="337269"/>
              <a:ext cx="480890" cy="481200"/>
              <a:chOff x="959750" y="3039275"/>
              <a:chExt cx="582050" cy="582425"/>
            </a:xfrm>
          </p:grpSpPr>
          <p:sp>
            <p:nvSpPr>
              <p:cNvPr id="400" name="Google Shape;400;p9"/>
              <p:cNvSpPr/>
              <p:nvPr/>
            </p:nvSpPr>
            <p:spPr>
              <a:xfrm>
                <a:off x="1418375" y="3039275"/>
                <a:ext cx="123425" cy="123825"/>
              </a:xfrm>
              <a:custGeom>
                <a:rect b="b" l="l" r="r" t="t"/>
                <a:pathLst>
                  <a:path extrusionOk="0" h="4953" w="4937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08014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" name="Google Shape;401;p9"/>
              <p:cNvSpPr/>
              <p:nvPr/>
            </p:nvSpPr>
            <p:spPr>
              <a:xfrm>
                <a:off x="1341800" y="3116225"/>
                <a:ext cx="123450" cy="123450"/>
              </a:xfrm>
              <a:custGeom>
                <a:rect b="b" l="l" r="r" t="t"/>
                <a:pathLst>
                  <a:path extrusionOk="0" h="4938" w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08014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" name="Google Shape;402;p9"/>
              <p:cNvSpPr/>
              <p:nvPr/>
            </p:nvSpPr>
            <p:spPr>
              <a:xfrm>
                <a:off x="1265625" y="3192800"/>
                <a:ext cx="123425" cy="123425"/>
              </a:xfrm>
              <a:custGeom>
                <a:rect b="b" l="l" r="r" t="t"/>
                <a:pathLst>
                  <a:path extrusionOk="0" h="4937" w="4937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08014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" name="Google Shape;403;p9"/>
              <p:cNvSpPr/>
              <p:nvPr/>
            </p:nvSpPr>
            <p:spPr>
              <a:xfrm>
                <a:off x="1188675" y="3268975"/>
                <a:ext cx="123825" cy="123425"/>
              </a:xfrm>
              <a:custGeom>
                <a:rect b="b" l="l" r="r" t="t"/>
                <a:pathLst>
                  <a:path extrusionOk="0" h="4937" w="4953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08014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" name="Google Shape;404;p9"/>
              <p:cNvSpPr/>
              <p:nvPr/>
            </p:nvSpPr>
            <p:spPr>
              <a:xfrm>
                <a:off x="1112500" y="3345525"/>
                <a:ext cx="123825" cy="123450"/>
              </a:xfrm>
              <a:custGeom>
                <a:rect b="b" l="l" r="r" t="t"/>
                <a:pathLst>
                  <a:path extrusionOk="0" h="4938" w="4953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08014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" name="Google Shape;405;p9"/>
              <p:cNvSpPr/>
              <p:nvPr/>
            </p:nvSpPr>
            <p:spPr>
              <a:xfrm>
                <a:off x="1035950" y="3421700"/>
                <a:ext cx="123425" cy="123825"/>
              </a:xfrm>
              <a:custGeom>
                <a:rect b="b" l="l" r="r" t="t"/>
                <a:pathLst>
                  <a:path extrusionOk="0" h="4953" w="4937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08014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" name="Google Shape;406;p9"/>
              <p:cNvSpPr/>
              <p:nvPr/>
            </p:nvSpPr>
            <p:spPr>
              <a:xfrm>
                <a:off x="959750" y="3498275"/>
                <a:ext cx="123450" cy="123425"/>
              </a:xfrm>
              <a:custGeom>
                <a:rect b="b" l="l" r="r" t="t"/>
                <a:pathLst>
                  <a:path extrusionOk="0" h="4937" w="4938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08014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07" name="Google Shape;407;p9"/>
          <p:cNvGrpSpPr/>
          <p:nvPr/>
        </p:nvGrpSpPr>
        <p:grpSpPr>
          <a:xfrm>
            <a:off x="6719910" y="2898312"/>
            <a:ext cx="3920501" cy="3213899"/>
            <a:chOff x="6643710" y="2822113"/>
            <a:chExt cx="3920501" cy="3213899"/>
          </a:xfrm>
        </p:grpSpPr>
        <p:sp>
          <p:nvSpPr>
            <p:cNvPr id="408" name="Google Shape;408;p9"/>
            <p:cNvSpPr/>
            <p:nvPr/>
          </p:nvSpPr>
          <p:spPr>
            <a:xfrm>
              <a:off x="8764950" y="2822113"/>
              <a:ext cx="480893" cy="475828"/>
            </a:xfrm>
            <a:custGeom>
              <a:rect b="b" l="l" r="r" t="t"/>
              <a:pathLst>
                <a:path extrusionOk="0" h="35790" w="36171">
                  <a:moveTo>
                    <a:pt x="34030" y="1"/>
                  </a:moveTo>
                  <a:cubicBezTo>
                    <a:pt x="33531" y="1"/>
                    <a:pt x="33032" y="191"/>
                    <a:pt x="32651" y="572"/>
                  </a:cubicBezTo>
                  <a:cubicBezTo>
                    <a:pt x="31890" y="1334"/>
                    <a:pt x="31890" y="2568"/>
                    <a:pt x="32651" y="3330"/>
                  </a:cubicBezTo>
                  <a:cubicBezTo>
                    <a:pt x="33032" y="3711"/>
                    <a:pt x="33531" y="3901"/>
                    <a:pt x="34030" y="3901"/>
                  </a:cubicBezTo>
                  <a:cubicBezTo>
                    <a:pt x="34529" y="3901"/>
                    <a:pt x="35028" y="3711"/>
                    <a:pt x="35409" y="3330"/>
                  </a:cubicBezTo>
                  <a:cubicBezTo>
                    <a:pt x="36171" y="2568"/>
                    <a:pt x="36171" y="1334"/>
                    <a:pt x="35409" y="572"/>
                  </a:cubicBezTo>
                  <a:cubicBezTo>
                    <a:pt x="35028" y="191"/>
                    <a:pt x="34529" y="1"/>
                    <a:pt x="34030" y="1"/>
                  </a:cubicBezTo>
                  <a:close/>
                  <a:moveTo>
                    <a:pt x="27662" y="6385"/>
                  </a:moveTo>
                  <a:cubicBezTo>
                    <a:pt x="27163" y="6385"/>
                    <a:pt x="26664" y="6575"/>
                    <a:pt x="26283" y="6956"/>
                  </a:cubicBezTo>
                  <a:cubicBezTo>
                    <a:pt x="25521" y="7718"/>
                    <a:pt x="25521" y="8952"/>
                    <a:pt x="26283" y="9714"/>
                  </a:cubicBezTo>
                  <a:cubicBezTo>
                    <a:pt x="26664" y="10095"/>
                    <a:pt x="27163" y="10285"/>
                    <a:pt x="27662" y="10285"/>
                  </a:cubicBezTo>
                  <a:cubicBezTo>
                    <a:pt x="28161" y="10285"/>
                    <a:pt x="28660" y="10095"/>
                    <a:pt x="29040" y="9714"/>
                  </a:cubicBezTo>
                  <a:cubicBezTo>
                    <a:pt x="29802" y="8952"/>
                    <a:pt x="29802" y="7718"/>
                    <a:pt x="29040" y="6956"/>
                  </a:cubicBezTo>
                  <a:cubicBezTo>
                    <a:pt x="28660" y="6575"/>
                    <a:pt x="28161" y="6385"/>
                    <a:pt x="27662" y="6385"/>
                  </a:cubicBezTo>
                  <a:close/>
                  <a:moveTo>
                    <a:pt x="21285" y="12753"/>
                  </a:moveTo>
                  <a:cubicBezTo>
                    <a:pt x="20783" y="12753"/>
                    <a:pt x="20280" y="12944"/>
                    <a:pt x="19899" y="13325"/>
                  </a:cubicBezTo>
                  <a:cubicBezTo>
                    <a:pt x="19137" y="14086"/>
                    <a:pt x="19137" y="15336"/>
                    <a:pt x="19899" y="16097"/>
                  </a:cubicBezTo>
                  <a:cubicBezTo>
                    <a:pt x="20280" y="16478"/>
                    <a:pt x="20783" y="16669"/>
                    <a:pt x="21285" y="16669"/>
                  </a:cubicBezTo>
                  <a:cubicBezTo>
                    <a:pt x="21788" y="16669"/>
                    <a:pt x="22291" y="16478"/>
                    <a:pt x="22672" y="16097"/>
                  </a:cubicBezTo>
                  <a:cubicBezTo>
                    <a:pt x="23434" y="15336"/>
                    <a:pt x="23434" y="14086"/>
                    <a:pt x="22672" y="13325"/>
                  </a:cubicBezTo>
                  <a:cubicBezTo>
                    <a:pt x="22291" y="12944"/>
                    <a:pt x="21788" y="12753"/>
                    <a:pt x="21285" y="12753"/>
                  </a:cubicBezTo>
                  <a:close/>
                  <a:moveTo>
                    <a:pt x="14917" y="19128"/>
                  </a:moveTo>
                  <a:cubicBezTo>
                    <a:pt x="14415" y="19128"/>
                    <a:pt x="13913" y="19318"/>
                    <a:pt x="13530" y="19693"/>
                  </a:cubicBezTo>
                  <a:cubicBezTo>
                    <a:pt x="12768" y="20455"/>
                    <a:pt x="12768" y="21689"/>
                    <a:pt x="13530" y="22451"/>
                  </a:cubicBezTo>
                  <a:cubicBezTo>
                    <a:pt x="13911" y="22832"/>
                    <a:pt x="14410" y="23022"/>
                    <a:pt x="14909" y="23022"/>
                  </a:cubicBezTo>
                  <a:cubicBezTo>
                    <a:pt x="15408" y="23022"/>
                    <a:pt x="15907" y="22832"/>
                    <a:pt x="16288" y="22451"/>
                  </a:cubicBezTo>
                  <a:cubicBezTo>
                    <a:pt x="17050" y="21689"/>
                    <a:pt x="17050" y="20455"/>
                    <a:pt x="16288" y="19693"/>
                  </a:cubicBezTo>
                  <a:cubicBezTo>
                    <a:pt x="15909" y="19314"/>
                    <a:pt x="15413" y="19128"/>
                    <a:pt x="14917" y="19128"/>
                  </a:cubicBezTo>
                  <a:close/>
                  <a:moveTo>
                    <a:pt x="8525" y="25506"/>
                  </a:moveTo>
                  <a:cubicBezTo>
                    <a:pt x="8026" y="25506"/>
                    <a:pt x="7527" y="25696"/>
                    <a:pt x="7146" y="26077"/>
                  </a:cubicBezTo>
                  <a:cubicBezTo>
                    <a:pt x="6385" y="26839"/>
                    <a:pt x="6385" y="28073"/>
                    <a:pt x="7146" y="28835"/>
                  </a:cubicBezTo>
                  <a:cubicBezTo>
                    <a:pt x="7527" y="29216"/>
                    <a:pt x="8026" y="29406"/>
                    <a:pt x="8525" y="29406"/>
                  </a:cubicBezTo>
                  <a:cubicBezTo>
                    <a:pt x="9024" y="29406"/>
                    <a:pt x="9523" y="29216"/>
                    <a:pt x="9904" y="28835"/>
                  </a:cubicBezTo>
                  <a:cubicBezTo>
                    <a:pt x="10666" y="28073"/>
                    <a:pt x="10666" y="26839"/>
                    <a:pt x="9904" y="26077"/>
                  </a:cubicBezTo>
                  <a:cubicBezTo>
                    <a:pt x="9523" y="25696"/>
                    <a:pt x="9024" y="25506"/>
                    <a:pt x="8525" y="25506"/>
                  </a:cubicBezTo>
                  <a:close/>
                  <a:moveTo>
                    <a:pt x="2141" y="31874"/>
                  </a:moveTo>
                  <a:cubicBezTo>
                    <a:pt x="1642" y="31874"/>
                    <a:pt x="1143" y="32065"/>
                    <a:pt x="763" y="32446"/>
                  </a:cubicBezTo>
                  <a:cubicBezTo>
                    <a:pt x="1" y="33207"/>
                    <a:pt x="1" y="34457"/>
                    <a:pt x="763" y="35219"/>
                  </a:cubicBezTo>
                  <a:cubicBezTo>
                    <a:pt x="1143" y="35599"/>
                    <a:pt x="1642" y="35790"/>
                    <a:pt x="2141" y="35790"/>
                  </a:cubicBezTo>
                  <a:cubicBezTo>
                    <a:pt x="2640" y="35790"/>
                    <a:pt x="3139" y="35599"/>
                    <a:pt x="3520" y="35219"/>
                  </a:cubicBezTo>
                  <a:cubicBezTo>
                    <a:pt x="4282" y="34457"/>
                    <a:pt x="4282" y="33207"/>
                    <a:pt x="3520" y="32446"/>
                  </a:cubicBezTo>
                  <a:cubicBezTo>
                    <a:pt x="3139" y="32065"/>
                    <a:pt x="2640" y="31874"/>
                    <a:pt x="2141" y="31874"/>
                  </a:cubicBezTo>
                  <a:close/>
                </a:path>
              </a:pathLst>
            </a:custGeom>
            <a:gradFill>
              <a:gsLst>
                <a:gs pos="0">
                  <a:schemeClr val="lt2">
                    <a:alpha val="46820"/>
                  </a:schemeClr>
                </a:gs>
                <a:gs pos="78000">
                  <a:schemeClr val="lt1">
                    <a:alpha val="46820"/>
                  </a:schemeClr>
                </a:gs>
                <a:gs pos="100000">
                  <a:schemeClr val="lt1">
                    <a:alpha val="4682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09" name="Google Shape;409;p9"/>
            <p:cNvPicPr preferRelativeResize="0"/>
            <p:nvPr/>
          </p:nvPicPr>
          <p:blipFill rotWithShape="1">
            <a:blip r:embed="rId2">
              <a:alphaModFix/>
            </a:blip>
            <a:srcRect b="26177" l="16960" r="7121" t="24718"/>
            <a:stretch/>
          </p:blipFill>
          <p:spPr>
            <a:xfrm>
              <a:off x="6643710" y="3043787"/>
              <a:ext cx="3920501" cy="299222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10" name="Google Shape;410;p9"/>
            <p:cNvGrpSpPr/>
            <p:nvPr/>
          </p:nvGrpSpPr>
          <p:grpSpPr>
            <a:xfrm>
              <a:off x="8671987" y="3471620"/>
              <a:ext cx="699928" cy="1651024"/>
              <a:chOff x="8337812" y="3492483"/>
              <a:chExt cx="699928" cy="1651024"/>
            </a:xfrm>
          </p:grpSpPr>
          <p:sp>
            <p:nvSpPr>
              <p:cNvPr id="411" name="Google Shape;411;p9"/>
              <p:cNvSpPr/>
              <p:nvPr/>
            </p:nvSpPr>
            <p:spPr>
              <a:xfrm>
                <a:off x="8337812" y="3492483"/>
                <a:ext cx="483116" cy="1013645"/>
              </a:xfrm>
              <a:custGeom>
                <a:rect b="b" l="l" r="r" t="t"/>
                <a:pathLst>
                  <a:path extrusionOk="0" h="24714" w="11779">
                    <a:moveTo>
                      <a:pt x="6735" y="1"/>
                    </a:moveTo>
                    <a:lnTo>
                      <a:pt x="1" y="6750"/>
                    </a:lnTo>
                    <a:lnTo>
                      <a:pt x="229" y="6964"/>
                    </a:lnTo>
                    <a:lnTo>
                      <a:pt x="6415" y="763"/>
                    </a:lnTo>
                    <a:lnTo>
                      <a:pt x="6415" y="13165"/>
                    </a:lnTo>
                    <a:lnTo>
                      <a:pt x="11458" y="13165"/>
                    </a:lnTo>
                    <a:lnTo>
                      <a:pt x="11458" y="24713"/>
                    </a:lnTo>
                    <a:lnTo>
                      <a:pt x="11778" y="24713"/>
                    </a:lnTo>
                    <a:lnTo>
                      <a:pt x="11778" y="12860"/>
                    </a:lnTo>
                    <a:lnTo>
                      <a:pt x="6735" y="12860"/>
                    </a:lnTo>
                    <a:lnTo>
                      <a:pt x="6735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9"/>
              <p:cNvSpPr/>
              <p:nvPr/>
            </p:nvSpPr>
            <p:spPr>
              <a:xfrm>
                <a:off x="8790871" y="3823684"/>
                <a:ext cx="246869" cy="1226718"/>
              </a:xfrm>
              <a:custGeom>
                <a:rect b="b" l="l" r="r" t="t"/>
                <a:pathLst>
                  <a:path extrusionOk="0" h="29909" w="6019">
                    <a:moveTo>
                      <a:pt x="1" y="1"/>
                    </a:moveTo>
                    <a:lnTo>
                      <a:pt x="1" y="305"/>
                    </a:lnTo>
                    <a:lnTo>
                      <a:pt x="5714" y="305"/>
                    </a:lnTo>
                    <a:lnTo>
                      <a:pt x="5714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" name="Google Shape;413;p9"/>
              <p:cNvSpPr/>
              <p:nvPr/>
            </p:nvSpPr>
            <p:spPr>
              <a:xfrm>
                <a:off x="8698380" y="3916789"/>
                <a:ext cx="246869" cy="1226718"/>
              </a:xfrm>
              <a:custGeom>
                <a:rect b="b" l="l" r="r" t="t"/>
                <a:pathLst>
                  <a:path extrusionOk="0" h="29909" w="6019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14" name="Google Shape;414;p9"/>
            <p:cNvGrpSpPr/>
            <p:nvPr/>
          </p:nvGrpSpPr>
          <p:grpSpPr>
            <a:xfrm>
              <a:off x="8279400" y="4281138"/>
              <a:ext cx="904666" cy="726121"/>
              <a:chOff x="7945225" y="4302000"/>
              <a:chExt cx="904666" cy="726121"/>
            </a:xfrm>
          </p:grpSpPr>
          <p:sp>
            <p:nvSpPr>
              <p:cNvPr id="415" name="Google Shape;415;p9"/>
              <p:cNvSpPr/>
              <p:nvPr/>
            </p:nvSpPr>
            <p:spPr>
              <a:xfrm>
                <a:off x="8164350" y="4302000"/>
                <a:ext cx="480925" cy="416483"/>
              </a:xfrm>
              <a:custGeom>
                <a:rect b="b" l="l" r="r" t="t"/>
                <a:pathLst>
                  <a:path extrusionOk="0" h="44413" w="51285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" name="Google Shape;416;p9"/>
              <p:cNvSpPr/>
              <p:nvPr/>
            </p:nvSpPr>
            <p:spPr>
              <a:xfrm>
                <a:off x="7945225" y="4445200"/>
                <a:ext cx="480925" cy="416483"/>
              </a:xfrm>
              <a:custGeom>
                <a:rect b="b" l="l" r="r" t="t"/>
                <a:pathLst>
                  <a:path extrusionOk="0" h="44413" w="51285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" name="Google Shape;417;p9"/>
              <p:cNvSpPr/>
              <p:nvPr/>
            </p:nvSpPr>
            <p:spPr>
              <a:xfrm>
                <a:off x="8176775" y="4445200"/>
                <a:ext cx="673116" cy="582921"/>
              </a:xfrm>
              <a:custGeom>
                <a:rect b="b" l="l" r="r" t="t"/>
                <a:pathLst>
                  <a:path extrusionOk="0" h="44413" w="51285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18" name="Google Shape;418;p9"/>
            <p:cNvSpPr/>
            <p:nvPr/>
          </p:nvSpPr>
          <p:spPr>
            <a:xfrm rot="10800000">
              <a:off x="7869624" y="2920269"/>
              <a:ext cx="981776" cy="2307791"/>
            </a:xfrm>
            <a:custGeom>
              <a:rect b="b" l="l" r="r" t="t"/>
              <a:pathLst>
                <a:path extrusionOk="0" h="56267" w="23937">
                  <a:moveTo>
                    <a:pt x="12997" y="1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64"/>
                    <a:pt x="23632" y="11321"/>
                    <a:pt x="23632" y="11808"/>
                  </a:cubicBezTo>
                  <a:cubicBezTo>
                    <a:pt x="23632" y="12311"/>
                    <a:pt x="23434" y="12768"/>
                    <a:pt x="23098" y="13104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5"/>
                  </a:lnTo>
                  <a:cubicBezTo>
                    <a:pt x="16547" y="11489"/>
                    <a:pt x="16029" y="11260"/>
                    <a:pt x="15435" y="11260"/>
                  </a:cubicBezTo>
                  <a:cubicBezTo>
                    <a:pt x="14841" y="11260"/>
                    <a:pt x="14307" y="11489"/>
                    <a:pt x="13911" y="11885"/>
                  </a:cubicBezTo>
                  <a:lnTo>
                    <a:pt x="12525" y="13271"/>
                  </a:lnTo>
                  <a:cubicBezTo>
                    <a:pt x="12129" y="13698"/>
                    <a:pt x="11900" y="14231"/>
                    <a:pt x="11900" y="14795"/>
                  </a:cubicBezTo>
                  <a:cubicBezTo>
                    <a:pt x="11900" y="15374"/>
                    <a:pt x="12129" y="15922"/>
                    <a:pt x="12525" y="16318"/>
                  </a:cubicBezTo>
                  <a:cubicBezTo>
                    <a:pt x="12860" y="16669"/>
                    <a:pt x="13058" y="17126"/>
                    <a:pt x="13058" y="17629"/>
                  </a:cubicBezTo>
                  <a:cubicBezTo>
                    <a:pt x="13058" y="18116"/>
                    <a:pt x="12860" y="18573"/>
                    <a:pt x="12525" y="18924"/>
                  </a:cubicBezTo>
                  <a:lnTo>
                    <a:pt x="11489" y="19944"/>
                  </a:lnTo>
                  <a:cubicBezTo>
                    <a:pt x="11154" y="20295"/>
                    <a:pt x="10696" y="20478"/>
                    <a:pt x="10209" y="20478"/>
                  </a:cubicBezTo>
                  <a:lnTo>
                    <a:pt x="9569" y="20478"/>
                  </a:lnTo>
                  <a:cubicBezTo>
                    <a:pt x="8990" y="20478"/>
                    <a:pt x="8457" y="20706"/>
                    <a:pt x="8045" y="21102"/>
                  </a:cubicBezTo>
                  <a:lnTo>
                    <a:pt x="3353" y="25810"/>
                  </a:lnTo>
                  <a:cubicBezTo>
                    <a:pt x="2515" y="26648"/>
                    <a:pt x="2515" y="28004"/>
                    <a:pt x="3353" y="28842"/>
                  </a:cubicBezTo>
                  <a:lnTo>
                    <a:pt x="10529" y="36018"/>
                  </a:lnTo>
                  <a:cubicBezTo>
                    <a:pt x="10864" y="36369"/>
                    <a:pt x="11062" y="36826"/>
                    <a:pt x="11062" y="37313"/>
                  </a:cubicBezTo>
                  <a:cubicBezTo>
                    <a:pt x="11062" y="37801"/>
                    <a:pt x="10864" y="38273"/>
                    <a:pt x="10529" y="38608"/>
                  </a:cubicBezTo>
                  <a:lnTo>
                    <a:pt x="8198" y="40940"/>
                  </a:lnTo>
                  <a:cubicBezTo>
                    <a:pt x="7802" y="41351"/>
                    <a:pt x="7573" y="41884"/>
                    <a:pt x="7573" y="42463"/>
                  </a:cubicBezTo>
                  <a:lnTo>
                    <a:pt x="7573" y="47720"/>
                  </a:lnTo>
                  <a:cubicBezTo>
                    <a:pt x="7573" y="48207"/>
                    <a:pt x="7390" y="48664"/>
                    <a:pt x="7040" y="49015"/>
                  </a:cubicBezTo>
                  <a:lnTo>
                    <a:pt x="1" y="56054"/>
                  </a:lnTo>
                  <a:lnTo>
                    <a:pt x="199" y="56267"/>
                  </a:lnTo>
                  <a:lnTo>
                    <a:pt x="7268" y="49274"/>
                  </a:lnTo>
                  <a:cubicBezTo>
                    <a:pt x="7664" y="48862"/>
                    <a:pt x="7893" y="48329"/>
                    <a:pt x="7893" y="47750"/>
                  </a:cubicBezTo>
                  <a:lnTo>
                    <a:pt x="7893" y="42494"/>
                  </a:lnTo>
                  <a:cubicBezTo>
                    <a:pt x="7893" y="42006"/>
                    <a:pt x="8091" y="41549"/>
                    <a:pt x="8426" y="41199"/>
                  </a:cubicBezTo>
                  <a:lnTo>
                    <a:pt x="10757" y="38883"/>
                  </a:lnTo>
                  <a:cubicBezTo>
                    <a:pt x="11154" y="38456"/>
                    <a:pt x="11382" y="37923"/>
                    <a:pt x="11382" y="37359"/>
                  </a:cubicBezTo>
                  <a:cubicBezTo>
                    <a:pt x="11382" y="36765"/>
                    <a:pt x="11154" y="36232"/>
                    <a:pt x="10757" y="35835"/>
                  </a:cubicBezTo>
                  <a:lnTo>
                    <a:pt x="3581" y="28644"/>
                  </a:lnTo>
                  <a:cubicBezTo>
                    <a:pt x="2850" y="27943"/>
                    <a:pt x="2850" y="26785"/>
                    <a:pt x="3581" y="26054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67"/>
                  </a:lnTo>
                  <a:cubicBezTo>
                    <a:pt x="13149" y="18741"/>
                    <a:pt x="13378" y="18208"/>
                    <a:pt x="13378" y="17644"/>
                  </a:cubicBezTo>
                  <a:cubicBezTo>
                    <a:pt x="13378" y="17050"/>
                    <a:pt x="13149" y="16516"/>
                    <a:pt x="12753" y="16120"/>
                  </a:cubicBezTo>
                  <a:cubicBezTo>
                    <a:pt x="12418" y="15770"/>
                    <a:pt x="12220" y="15313"/>
                    <a:pt x="12220" y="14825"/>
                  </a:cubicBezTo>
                  <a:cubicBezTo>
                    <a:pt x="12220" y="14322"/>
                    <a:pt x="12418" y="13865"/>
                    <a:pt x="12753" y="13530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8" y="11595"/>
                    <a:pt x="16395" y="11793"/>
                    <a:pt x="16730" y="12128"/>
                  </a:cubicBezTo>
                  <a:lnTo>
                    <a:pt x="19107" y="14520"/>
                  </a:lnTo>
                  <a:cubicBezTo>
                    <a:pt x="19526" y="14939"/>
                    <a:pt x="20074" y="15149"/>
                    <a:pt x="20623" y="15149"/>
                  </a:cubicBezTo>
                  <a:cubicBezTo>
                    <a:pt x="21171" y="15149"/>
                    <a:pt x="21720" y="14939"/>
                    <a:pt x="22139" y="14520"/>
                  </a:cubicBezTo>
                  <a:lnTo>
                    <a:pt x="23297" y="13347"/>
                  </a:lnTo>
                  <a:cubicBezTo>
                    <a:pt x="23708" y="12936"/>
                    <a:pt x="23936" y="12403"/>
                    <a:pt x="23936" y="11824"/>
                  </a:cubicBezTo>
                  <a:cubicBezTo>
                    <a:pt x="23936" y="11260"/>
                    <a:pt x="23708" y="10711"/>
                    <a:pt x="23297" y="10300"/>
                  </a:cubicBezTo>
                  <a:lnTo>
                    <a:pt x="12997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40000">
                  <a:srgbClr val="FF9900">
                    <a:alpha val="40784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9"/>
            <p:cNvSpPr/>
            <p:nvPr/>
          </p:nvSpPr>
          <p:spPr>
            <a:xfrm rot="10800000">
              <a:off x="8028970" y="2920884"/>
              <a:ext cx="981776" cy="2307791"/>
            </a:xfrm>
            <a:custGeom>
              <a:rect b="b" l="l" r="r" t="t"/>
              <a:pathLst>
                <a:path extrusionOk="0" h="56267" w="23937">
                  <a:moveTo>
                    <a:pt x="12997" y="0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48"/>
                    <a:pt x="23632" y="11305"/>
                    <a:pt x="23632" y="11808"/>
                  </a:cubicBezTo>
                  <a:cubicBezTo>
                    <a:pt x="23632" y="12296"/>
                    <a:pt x="23434" y="12753"/>
                    <a:pt x="23098" y="13103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4"/>
                  </a:lnTo>
                  <a:cubicBezTo>
                    <a:pt x="16547" y="11488"/>
                    <a:pt x="16029" y="11260"/>
                    <a:pt x="15435" y="11260"/>
                  </a:cubicBezTo>
                  <a:cubicBezTo>
                    <a:pt x="14840" y="11260"/>
                    <a:pt x="14307" y="11488"/>
                    <a:pt x="13911" y="11884"/>
                  </a:cubicBezTo>
                  <a:lnTo>
                    <a:pt x="12525" y="13271"/>
                  </a:lnTo>
                  <a:cubicBezTo>
                    <a:pt x="11687" y="14109"/>
                    <a:pt x="11687" y="15465"/>
                    <a:pt x="12525" y="16303"/>
                  </a:cubicBezTo>
                  <a:cubicBezTo>
                    <a:pt x="12860" y="16638"/>
                    <a:pt x="13058" y="17095"/>
                    <a:pt x="13058" y="17598"/>
                  </a:cubicBezTo>
                  <a:cubicBezTo>
                    <a:pt x="13058" y="18085"/>
                    <a:pt x="12860" y="18543"/>
                    <a:pt x="12525" y="18893"/>
                  </a:cubicBezTo>
                  <a:lnTo>
                    <a:pt x="11489" y="19914"/>
                  </a:lnTo>
                  <a:cubicBezTo>
                    <a:pt x="11153" y="20264"/>
                    <a:pt x="10696" y="20447"/>
                    <a:pt x="10193" y="20447"/>
                  </a:cubicBezTo>
                  <a:lnTo>
                    <a:pt x="9569" y="20447"/>
                  </a:lnTo>
                  <a:cubicBezTo>
                    <a:pt x="8975" y="20447"/>
                    <a:pt x="8441" y="20676"/>
                    <a:pt x="8045" y="21087"/>
                  </a:cubicBezTo>
                  <a:lnTo>
                    <a:pt x="3337" y="25780"/>
                  </a:lnTo>
                  <a:cubicBezTo>
                    <a:pt x="2941" y="26206"/>
                    <a:pt x="2713" y="26739"/>
                    <a:pt x="2713" y="27303"/>
                  </a:cubicBezTo>
                  <a:cubicBezTo>
                    <a:pt x="2713" y="27897"/>
                    <a:pt x="2941" y="28431"/>
                    <a:pt x="3337" y="28827"/>
                  </a:cubicBezTo>
                  <a:lnTo>
                    <a:pt x="10529" y="36018"/>
                  </a:lnTo>
                  <a:cubicBezTo>
                    <a:pt x="11245" y="36719"/>
                    <a:pt x="11245" y="37877"/>
                    <a:pt x="10529" y="38608"/>
                  </a:cubicBezTo>
                  <a:lnTo>
                    <a:pt x="8198" y="40924"/>
                  </a:lnTo>
                  <a:cubicBezTo>
                    <a:pt x="7801" y="41351"/>
                    <a:pt x="7573" y="41884"/>
                    <a:pt x="7573" y="42448"/>
                  </a:cubicBezTo>
                  <a:lnTo>
                    <a:pt x="7573" y="47704"/>
                  </a:lnTo>
                  <a:cubicBezTo>
                    <a:pt x="7573" y="48207"/>
                    <a:pt x="7375" y="48664"/>
                    <a:pt x="7040" y="48999"/>
                  </a:cubicBezTo>
                  <a:lnTo>
                    <a:pt x="1" y="56053"/>
                  </a:lnTo>
                  <a:lnTo>
                    <a:pt x="199" y="56267"/>
                  </a:lnTo>
                  <a:lnTo>
                    <a:pt x="7268" y="49212"/>
                  </a:lnTo>
                  <a:cubicBezTo>
                    <a:pt x="7664" y="48801"/>
                    <a:pt x="7893" y="48268"/>
                    <a:pt x="7893" y="47689"/>
                  </a:cubicBezTo>
                  <a:lnTo>
                    <a:pt x="7893" y="42432"/>
                  </a:lnTo>
                  <a:cubicBezTo>
                    <a:pt x="7893" y="41945"/>
                    <a:pt x="8091" y="41473"/>
                    <a:pt x="8426" y="41137"/>
                  </a:cubicBezTo>
                  <a:lnTo>
                    <a:pt x="10757" y="38806"/>
                  </a:lnTo>
                  <a:cubicBezTo>
                    <a:pt x="11595" y="37984"/>
                    <a:pt x="11595" y="36628"/>
                    <a:pt x="10757" y="35790"/>
                  </a:cubicBezTo>
                  <a:lnTo>
                    <a:pt x="3581" y="28598"/>
                  </a:lnTo>
                  <a:cubicBezTo>
                    <a:pt x="3231" y="28263"/>
                    <a:pt x="3048" y="27806"/>
                    <a:pt x="3048" y="27318"/>
                  </a:cubicBezTo>
                  <a:cubicBezTo>
                    <a:pt x="3048" y="26816"/>
                    <a:pt x="3231" y="26359"/>
                    <a:pt x="3581" y="26023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52"/>
                  </a:lnTo>
                  <a:cubicBezTo>
                    <a:pt x="13149" y="18741"/>
                    <a:pt x="13378" y="18207"/>
                    <a:pt x="13378" y="17628"/>
                  </a:cubicBezTo>
                  <a:cubicBezTo>
                    <a:pt x="13378" y="17049"/>
                    <a:pt x="13149" y="16516"/>
                    <a:pt x="12753" y="16105"/>
                  </a:cubicBezTo>
                  <a:cubicBezTo>
                    <a:pt x="12037" y="15404"/>
                    <a:pt x="12037" y="14246"/>
                    <a:pt x="12753" y="13515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7" y="11595"/>
                    <a:pt x="16395" y="11793"/>
                    <a:pt x="16730" y="12128"/>
                  </a:cubicBezTo>
                  <a:lnTo>
                    <a:pt x="19106" y="14505"/>
                  </a:lnTo>
                  <a:cubicBezTo>
                    <a:pt x="19525" y="14924"/>
                    <a:pt x="20074" y="15133"/>
                    <a:pt x="20622" y="15133"/>
                  </a:cubicBezTo>
                  <a:cubicBezTo>
                    <a:pt x="21171" y="15133"/>
                    <a:pt x="21719" y="14924"/>
                    <a:pt x="22138" y="14505"/>
                  </a:cubicBezTo>
                  <a:lnTo>
                    <a:pt x="23296" y="13347"/>
                  </a:lnTo>
                  <a:cubicBezTo>
                    <a:pt x="23708" y="12936"/>
                    <a:pt x="23936" y="12402"/>
                    <a:pt x="23936" y="11823"/>
                  </a:cubicBezTo>
                  <a:cubicBezTo>
                    <a:pt x="23936" y="11229"/>
                    <a:pt x="23708" y="10696"/>
                    <a:pt x="23296" y="10300"/>
                  </a:cubicBezTo>
                  <a:lnTo>
                    <a:pt x="12997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40000">
                  <a:srgbClr val="FF9900">
                    <a:alpha val="40784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0" name="Google Shape;420;p9"/>
          <p:cNvGrpSpPr/>
          <p:nvPr/>
        </p:nvGrpSpPr>
        <p:grpSpPr>
          <a:xfrm>
            <a:off x="-1953175" y="4816451"/>
            <a:ext cx="4558967" cy="134100"/>
            <a:chOff x="796100" y="3019701"/>
            <a:chExt cx="4558967" cy="134100"/>
          </a:xfrm>
        </p:grpSpPr>
        <p:sp>
          <p:nvSpPr>
            <p:cNvPr id="421" name="Google Shape;421;p9"/>
            <p:cNvSpPr/>
            <p:nvPr/>
          </p:nvSpPr>
          <p:spPr>
            <a:xfrm>
              <a:off x="5220967" y="3019701"/>
              <a:ext cx="134100" cy="1341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22" name="Google Shape;422;p9"/>
            <p:cNvCxnSpPr/>
            <p:nvPr/>
          </p:nvCxnSpPr>
          <p:spPr>
            <a:xfrm>
              <a:off x="796100" y="3086750"/>
              <a:ext cx="44628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23" name="Google Shape;423;p9"/>
            <p:cNvSpPr/>
            <p:nvPr/>
          </p:nvSpPr>
          <p:spPr>
            <a:xfrm>
              <a:off x="5251079" y="3049843"/>
              <a:ext cx="73800" cy="73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26" name="Google Shape;426;p10"/>
          <p:cNvSpPr txBox="1"/>
          <p:nvPr>
            <p:ph type="title"/>
          </p:nvPr>
        </p:nvSpPr>
        <p:spPr>
          <a:xfrm>
            <a:off x="720000" y="539500"/>
            <a:ext cx="3672000" cy="93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theme" Target="../theme/theme2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b="1" sz="30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b="1" sz="30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b="1" sz="30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b="1" sz="30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b="1" sz="30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b="1" sz="30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b="1" sz="30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b="1" sz="30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b="1" sz="3000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681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23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4" name="Google Shape;1424;p32"/>
          <p:cNvGrpSpPr/>
          <p:nvPr/>
        </p:nvGrpSpPr>
        <p:grpSpPr>
          <a:xfrm>
            <a:off x="1096850" y="3242811"/>
            <a:ext cx="3936683" cy="134070"/>
            <a:chOff x="1096850" y="3242811"/>
            <a:chExt cx="3936683" cy="134070"/>
          </a:xfrm>
        </p:grpSpPr>
        <p:cxnSp>
          <p:nvCxnSpPr>
            <p:cNvPr id="1425" name="Google Shape;1425;p32"/>
            <p:cNvCxnSpPr/>
            <p:nvPr/>
          </p:nvCxnSpPr>
          <p:spPr>
            <a:xfrm>
              <a:off x="1096850" y="3309850"/>
              <a:ext cx="38406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426" name="Google Shape;1426;p32"/>
            <p:cNvGrpSpPr/>
            <p:nvPr/>
          </p:nvGrpSpPr>
          <p:grpSpPr>
            <a:xfrm>
              <a:off x="4899464" y="3242811"/>
              <a:ext cx="134070" cy="134070"/>
              <a:chOff x="8382514" y="1084976"/>
              <a:chExt cx="265800" cy="265800"/>
            </a:xfrm>
          </p:grpSpPr>
          <p:sp>
            <p:nvSpPr>
              <p:cNvPr id="1427" name="Google Shape;1427;p32"/>
              <p:cNvSpPr/>
              <p:nvPr/>
            </p:nvSpPr>
            <p:spPr>
              <a:xfrm>
                <a:off x="8442213" y="1144734"/>
                <a:ext cx="146400" cy="1464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8" name="Google Shape;1428;p32"/>
              <p:cNvSpPr/>
              <p:nvPr/>
            </p:nvSpPr>
            <p:spPr>
              <a:xfrm>
                <a:off x="8382514" y="1084976"/>
                <a:ext cx="265800" cy="265800"/>
              </a:xfrm>
              <a:prstGeom prst="ellipse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429" name="Google Shape;1429;p32"/>
          <p:cNvGrpSpPr/>
          <p:nvPr/>
        </p:nvGrpSpPr>
        <p:grpSpPr>
          <a:xfrm>
            <a:off x="8017432" y="-313900"/>
            <a:ext cx="134070" cy="1891362"/>
            <a:chOff x="8017432" y="-313900"/>
            <a:chExt cx="134070" cy="1891362"/>
          </a:xfrm>
        </p:grpSpPr>
        <p:sp>
          <p:nvSpPr>
            <p:cNvPr id="1430" name="Google Shape;1430;p32"/>
            <p:cNvSpPr/>
            <p:nvPr/>
          </p:nvSpPr>
          <p:spPr>
            <a:xfrm rot="5400000">
              <a:off x="8017432" y="1443393"/>
              <a:ext cx="134070" cy="13407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431" name="Google Shape;1431;p32"/>
            <p:cNvCxnSpPr/>
            <p:nvPr/>
          </p:nvCxnSpPr>
          <p:spPr>
            <a:xfrm>
              <a:off x="8084450" y="-313900"/>
              <a:ext cx="0" cy="1795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432" name="Google Shape;1432;p32"/>
            <p:cNvSpPr/>
            <p:nvPr/>
          </p:nvSpPr>
          <p:spPr>
            <a:xfrm rot="5400000">
              <a:off x="8047515" y="1473505"/>
              <a:ext cx="73844" cy="73844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3" name="Google Shape;1433;p32"/>
          <p:cNvGrpSpPr/>
          <p:nvPr/>
        </p:nvGrpSpPr>
        <p:grpSpPr>
          <a:xfrm>
            <a:off x="6309526" y="957475"/>
            <a:ext cx="3504715" cy="5119205"/>
            <a:chOff x="6309526" y="836950"/>
            <a:chExt cx="3504715" cy="5119205"/>
          </a:xfrm>
        </p:grpSpPr>
        <p:sp>
          <p:nvSpPr>
            <p:cNvPr id="1434" name="Google Shape;1434;p32"/>
            <p:cNvSpPr/>
            <p:nvPr/>
          </p:nvSpPr>
          <p:spPr>
            <a:xfrm>
              <a:off x="6309526" y="836950"/>
              <a:ext cx="3153315" cy="5119205"/>
            </a:xfrm>
            <a:custGeom>
              <a:rect b="b" l="l" r="r" t="t"/>
              <a:pathLst>
                <a:path extrusionOk="0" h="124813" w="76882">
                  <a:moveTo>
                    <a:pt x="76668" y="0"/>
                  </a:moveTo>
                  <a:lnTo>
                    <a:pt x="63260" y="13408"/>
                  </a:lnTo>
                  <a:cubicBezTo>
                    <a:pt x="62879" y="13789"/>
                    <a:pt x="62879" y="14398"/>
                    <a:pt x="63260" y="14779"/>
                  </a:cubicBezTo>
                  <a:lnTo>
                    <a:pt x="69857" y="21376"/>
                  </a:lnTo>
                  <a:cubicBezTo>
                    <a:pt x="70116" y="21620"/>
                    <a:pt x="70116" y="22046"/>
                    <a:pt x="69857" y="22305"/>
                  </a:cubicBezTo>
                  <a:lnTo>
                    <a:pt x="46546" y="45616"/>
                  </a:lnTo>
                  <a:cubicBezTo>
                    <a:pt x="46417" y="45738"/>
                    <a:pt x="46245" y="45799"/>
                    <a:pt x="46074" y="45799"/>
                  </a:cubicBezTo>
                  <a:cubicBezTo>
                    <a:pt x="45903" y="45799"/>
                    <a:pt x="45731" y="45738"/>
                    <a:pt x="45602" y="45616"/>
                  </a:cubicBezTo>
                  <a:lnTo>
                    <a:pt x="39020" y="39019"/>
                  </a:lnTo>
                  <a:cubicBezTo>
                    <a:pt x="38822" y="38836"/>
                    <a:pt x="38593" y="38745"/>
                    <a:pt x="38334" y="38745"/>
                  </a:cubicBezTo>
                  <a:cubicBezTo>
                    <a:pt x="38060" y="38745"/>
                    <a:pt x="37831" y="38836"/>
                    <a:pt x="37649" y="39019"/>
                  </a:cubicBezTo>
                  <a:lnTo>
                    <a:pt x="23357" y="53311"/>
                  </a:lnTo>
                  <a:cubicBezTo>
                    <a:pt x="22976" y="53691"/>
                    <a:pt x="22976" y="54301"/>
                    <a:pt x="23357" y="54682"/>
                  </a:cubicBezTo>
                  <a:lnTo>
                    <a:pt x="40833" y="72142"/>
                  </a:lnTo>
                  <a:cubicBezTo>
                    <a:pt x="40939" y="72279"/>
                    <a:pt x="41016" y="72432"/>
                    <a:pt x="41016" y="72614"/>
                  </a:cubicBezTo>
                  <a:cubicBezTo>
                    <a:pt x="41016" y="72812"/>
                    <a:pt x="40955" y="72965"/>
                    <a:pt x="40833" y="73102"/>
                  </a:cubicBezTo>
                  <a:lnTo>
                    <a:pt x="27090" y="86830"/>
                  </a:lnTo>
                  <a:cubicBezTo>
                    <a:pt x="26907" y="87028"/>
                    <a:pt x="26816" y="87256"/>
                    <a:pt x="26816" y="87515"/>
                  </a:cubicBezTo>
                  <a:lnTo>
                    <a:pt x="26816" y="96276"/>
                  </a:lnTo>
                  <a:cubicBezTo>
                    <a:pt x="26816" y="96459"/>
                    <a:pt x="26755" y="96611"/>
                    <a:pt x="26618" y="96748"/>
                  </a:cubicBezTo>
                  <a:lnTo>
                    <a:pt x="13225" y="110140"/>
                  </a:lnTo>
                  <a:cubicBezTo>
                    <a:pt x="13103" y="110270"/>
                    <a:pt x="12940" y="110335"/>
                    <a:pt x="12772" y="110335"/>
                  </a:cubicBezTo>
                  <a:cubicBezTo>
                    <a:pt x="12604" y="110335"/>
                    <a:pt x="12433" y="110270"/>
                    <a:pt x="12296" y="110140"/>
                  </a:cubicBezTo>
                  <a:lnTo>
                    <a:pt x="7618" y="105448"/>
                  </a:lnTo>
                  <a:cubicBezTo>
                    <a:pt x="7428" y="105257"/>
                    <a:pt x="7180" y="105162"/>
                    <a:pt x="6933" y="105162"/>
                  </a:cubicBezTo>
                  <a:cubicBezTo>
                    <a:pt x="6685" y="105162"/>
                    <a:pt x="6438" y="105257"/>
                    <a:pt x="6247" y="105448"/>
                  </a:cubicBezTo>
                  <a:lnTo>
                    <a:pt x="381" y="111314"/>
                  </a:lnTo>
                  <a:cubicBezTo>
                    <a:pt x="1" y="111695"/>
                    <a:pt x="1" y="112304"/>
                    <a:pt x="381" y="112685"/>
                  </a:cubicBezTo>
                  <a:lnTo>
                    <a:pt x="5059" y="117378"/>
                  </a:lnTo>
                  <a:cubicBezTo>
                    <a:pt x="5181" y="117515"/>
                    <a:pt x="5257" y="117667"/>
                    <a:pt x="5257" y="117850"/>
                  </a:cubicBezTo>
                  <a:cubicBezTo>
                    <a:pt x="5257" y="118048"/>
                    <a:pt x="5196" y="118200"/>
                    <a:pt x="5059" y="118322"/>
                  </a:cubicBezTo>
                  <a:lnTo>
                    <a:pt x="3231" y="120150"/>
                  </a:lnTo>
                  <a:cubicBezTo>
                    <a:pt x="2850" y="120531"/>
                    <a:pt x="2850" y="121141"/>
                    <a:pt x="3231" y="121522"/>
                  </a:cubicBezTo>
                  <a:lnTo>
                    <a:pt x="5059" y="123365"/>
                  </a:lnTo>
                  <a:cubicBezTo>
                    <a:pt x="5333" y="123609"/>
                    <a:pt x="5333" y="124020"/>
                    <a:pt x="5059" y="124295"/>
                  </a:cubicBezTo>
                  <a:cubicBezTo>
                    <a:pt x="4914" y="124432"/>
                    <a:pt x="4754" y="124489"/>
                    <a:pt x="4602" y="124489"/>
                  </a:cubicBezTo>
                  <a:cubicBezTo>
                    <a:pt x="4449" y="124489"/>
                    <a:pt x="4305" y="124432"/>
                    <a:pt x="4190" y="124340"/>
                  </a:cubicBezTo>
                  <a:cubicBezTo>
                    <a:pt x="3962" y="124173"/>
                    <a:pt x="3825" y="123838"/>
                    <a:pt x="4038" y="123487"/>
                  </a:cubicBezTo>
                  <a:lnTo>
                    <a:pt x="3764" y="123335"/>
                  </a:lnTo>
                  <a:lnTo>
                    <a:pt x="3764" y="123335"/>
                  </a:lnTo>
                  <a:cubicBezTo>
                    <a:pt x="3459" y="123838"/>
                    <a:pt x="3672" y="124356"/>
                    <a:pt x="3992" y="124599"/>
                  </a:cubicBezTo>
                  <a:cubicBezTo>
                    <a:pt x="4175" y="124736"/>
                    <a:pt x="4373" y="124813"/>
                    <a:pt x="4602" y="124813"/>
                  </a:cubicBezTo>
                  <a:cubicBezTo>
                    <a:pt x="4830" y="124813"/>
                    <a:pt x="5059" y="124736"/>
                    <a:pt x="5272" y="124477"/>
                  </a:cubicBezTo>
                  <a:cubicBezTo>
                    <a:pt x="5455" y="124295"/>
                    <a:pt x="5562" y="124066"/>
                    <a:pt x="5562" y="123792"/>
                  </a:cubicBezTo>
                  <a:cubicBezTo>
                    <a:pt x="5562" y="123533"/>
                    <a:pt x="5455" y="123304"/>
                    <a:pt x="5272" y="123106"/>
                  </a:cubicBezTo>
                  <a:lnTo>
                    <a:pt x="3444" y="121278"/>
                  </a:lnTo>
                  <a:cubicBezTo>
                    <a:pt x="3170" y="121034"/>
                    <a:pt x="3170" y="120623"/>
                    <a:pt x="3444" y="120349"/>
                  </a:cubicBezTo>
                  <a:lnTo>
                    <a:pt x="5272" y="118520"/>
                  </a:lnTo>
                  <a:cubicBezTo>
                    <a:pt x="5455" y="118337"/>
                    <a:pt x="5562" y="118094"/>
                    <a:pt x="5562" y="117835"/>
                  </a:cubicBezTo>
                  <a:cubicBezTo>
                    <a:pt x="5562" y="117576"/>
                    <a:pt x="5455" y="117332"/>
                    <a:pt x="5272" y="117149"/>
                  </a:cubicBezTo>
                  <a:lnTo>
                    <a:pt x="579" y="112456"/>
                  </a:lnTo>
                  <a:cubicBezTo>
                    <a:pt x="320" y="112213"/>
                    <a:pt x="320" y="111801"/>
                    <a:pt x="579" y="111527"/>
                  </a:cubicBezTo>
                  <a:lnTo>
                    <a:pt x="6445" y="105661"/>
                  </a:lnTo>
                  <a:cubicBezTo>
                    <a:pt x="6575" y="105532"/>
                    <a:pt x="6742" y="105467"/>
                    <a:pt x="6912" y="105467"/>
                  </a:cubicBezTo>
                  <a:cubicBezTo>
                    <a:pt x="7081" y="105467"/>
                    <a:pt x="7253" y="105532"/>
                    <a:pt x="7390" y="105661"/>
                  </a:cubicBezTo>
                  <a:lnTo>
                    <a:pt x="12067" y="110354"/>
                  </a:lnTo>
                  <a:cubicBezTo>
                    <a:pt x="12265" y="110537"/>
                    <a:pt x="12494" y="110643"/>
                    <a:pt x="12753" y="110643"/>
                  </a:cubicBezTo>
                  <a:cubicBezTo>
                    <a:pt x="13027" y="110643"/>
                    <a:pt x="13256" y="110537"/>
                    <a:pt x="13439" y="110354"/>
                  </a:cubicBezTo>
                  <a:lnTo>
                    <a:pt x="26831" y="96961"/>
                  </a:lnTo>
                  <a:cubicBezTo>
                    <a:pt x="27014" y="96779"/>
                    <a:pt x="27120" y="96550"/>
                    <a:pt x="27120" y="96276"/>
                  </a:cubicBezTo>
                  <a:lnTo>
                    <a:pt x="27120" y="87469"/>
                  </a:lnTo>
                  <a:cubicBezTo>
                    <a:pt x="27120" y="87287"/>
                    <a:pt x="27166" y="87134"/>
                    <a:pt x="27303" y="86997"/>
                  </a:cubicBezTo>
                  <a:lnTo>
                    <a:pt x="41031" y="73270"/>
                  </a:lnTo>
                  <a:cubicBezTo>
                    <a:pt x="41412" y="72889"/>
                    <a:pt x="41412" y="72279"/>
                    <a:pt x="41031" y="71898"/>
                  </a:cubicBezTo>
                  <a:lnTo>
                    <a:pt x="23571" y="54438"/>
                  </a:lnTo>
                  <a:cubicBezTo>
                    <a:pt x="23312" y="54194"/>
                    <a:pt x="23312" y="53768"/>
                    <a:pt x="23571" y="53509"/>
                  </a:cubicBezTo>
                  <a:lnTo>
                    <a:pt x="37862" y="39217"/>
                  </a:lnTo>
                  <a:cubicBezTo>
                    <a:pt x="37984" y="39095"/>
                    <a:pt x="38155" y="39035"/>
                    <a:pt x="38327" y="39035"/>
                  </a:cubicBezTo>
                  <a:cubicBezTo>
                    <a:pt x="38498" y="39035"/>
                    <a:pt x="38669" y="39095"/>
                    <a:pt x="38791" y="39217"/>
                  </a:cubicBezTo>
                  <a:lnTo>
                    <a:pt x="45373" y="45830"/>
                  </a:lnTo>
                  <a:cubicBezTo>
                    <a:pt x="45571" y="46013"/>
                    <a:pt x="45800" y="46119"/>
                    <a:pt x="46059" y="46119"/>
                  </a:cubicBezTo>
                  <a:cubicBezTo>
                    <a:pt x="46333" y="46119"/>
                    <a:pt x="46562" y="46013"/>
                    <a:pt x="46744" y="45830"/>
                  </a:cubicBezTo>
                  <a:lnTo>
                    <a:pt x="70055" y="22519"/>
                  </a:lnTo>
                  <a:cubicBezTo>
                    <a:pt x="70436" y="22138"/>
                    <a:pt x="70436" y="21528"/>
                    <a:pt x="70055" y="21148"/>
                  </a:cubicBezTo>
                  <a:lnTo>
                    <a:pt x="63473" y="14550"/>
                  </a:lnTo>
                  <a:cubicBezTo>
                    <a:pt x="63199" y="14307"/>
                    <a:pt x="63199" y="13895"/>
                    <a:pt x="63473" y="13621"/>
                  </a:cubicBezTo>
                  <a:lnTo>
                    <a:pt x="76881" y="213"/>
                  </a:lnTo>
                  <a:lnTo>
                    <a:pt x="76668" y="0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35" name="Google Shape;1435;p32"/>
            <p:cNvGrpSpPr/>
            <p:nvPr/>
          </p:nvGrpSpPr>
          <p:grpSpPr>
            <a:xfrm>
              <a:off x="7728436" y="3524084"/>
              <a:ext cx="134004" cy="134004"/>
              <a:chOff x="8356813" y="1074288"/>
              <a:chExt cx="351900" cy="351900"/>
            </a:xfrm>
          </p:grpSpPr>
          <p:sp>
            <p:nvSpPr>
              <p:cNvPr id="1436" name="Google Shape;1436;p32"/>
              <p:cNvSpPr/>
              <p:nvPr/>
            </p:nvSpPr>
            <p:spPr>
              <a:xfrm>
                <a:off x="8356813" y="1074288"/>
                <a:ext cx="351900" cy="351900"/>
              </a:xfrm>
              <a:prstGeom prst="ellipse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7" name="Google Shape;1437;p32"/>
              <p:cNvSpPr/>
              <p:nvPr/>
            </p:nvSpPr>
            <p:spPr>
              <a:xfrm>
                <a:off x="8406497" y="1123972"/>
                <a:ext cx="252600" cy="252600"/>
              </a:xfrm>
              <a:prstGeom prst="ellipse">
                <a:avLst/>
              </a:pr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38" name="Google Shape;1438;p32"/>
            <p:cNvGrpSpPr/>
            <p:nvPr/>
          </p:nvGrpSpPr>
          <p:grpSpPr>
            <a:xfrm>
              <a:off x="7344361" y="3150259"/>
              <a:ext cx="134004" cy="134004"/>
              <a:chOff x="8356813" y="1074288"/>
              <a:chExt cx="351900" cy="351900"/>
            </a:xfrm>
          </p:grpSpPr>
          <p:sp>
            <p:nvSpPr>
              <p:cNvPr id="1439" name="Google Shape;1439;p32"/>
              <p:cNvSpPr/>
              <p:nvPr/>
            </p:nvSpPr>
            <p:spPr>
              <a:xfrm>
                <a:off x="8356813" y="1074288"/>
                <a:ext cx="351900" cy="351900"/>
              </a:xfrm>
              <a:prstGeom prst="ellipse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0" name="Google Shape;1440;p32"/>
              <p:cNvSpPr/>
              <p:nvPr/>
            </p:nvSpPr>
            <p:spPr>
              <a:xfrm>
                <a:off x="8406497" y="1123972"/>
                <a:ext cx="252600" cy="252600"/>
              </a:xfrm>
              <a:prstGeom prst="ellipse">
                <a:avLst/>
              </a:pr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41" name="Google Shape;1441;p32"/>
            <p:cNvGrpSpPr/>
            <p:nvPr/>
          </p:nvGrpSpPr>
          <p:grpSpPr>
            <a:xfrm>
              <a:off x="8337811" y="2464059"/>
              <a:ext cx="134004" cy="134004"/>
              <a:chOff x="8356813" y="1074288"/>
              <a:chExt cx="351900" cy="351900"/>
            </a:xfrm>
          </p:grpSpPr>
          <p:sp>
            <p:nvSpPr>
              <p:cNvPr id="1442" name="Google Shape;1442;p32"/>
              <p:cNvSpPr/>
              <p:nvPr/>
            </p:nvSpPr>
            <p:spPr>
              <a:xfrm>
                <a:off x="8356813" y="1074288"/>
                <a:ext cx="351900" cy="351900"/>
              </a:xfrm>
              <a:prstGeom prst="ellipse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3" name="Google Shape;1443;p32"/>
              <p:cNvSpPr/>
              <p:nvPr/>
            </p:nvSpPr>
            <p:spPr>
              <a:xfrm>
                <a:off x="8406497" y="1123972"/>
                <a:ext cx="252600" cy="252600"/>
              </a:xfrm>
              <a:prstGeom prst="ellipse">
                <a:avLst/>
              </a:pr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44" name="Google Shape;1444;p32"/>
            <p:cNvSpPr/>
            <p:nvPr/>
          </p:nvSpPr>
          <p:spPr>
            <a:xfrm rot="5400000">
              <a:off x="7687039" y="1023058"/>
              <a:ext cx="1421047" cy="2833357"/>
            </a:xfrm>
            <a:custGeom>
              <a:rect b="b" l="l" r="r" t="t"/>
              <a:pathLst>
                <a:path extrusionOk="0" h="69081" w="34647">
                  <a:moveTo>
                    <a:pt x="34434" y="1"/>
                  </a:moveTo>
                  <a:lnTo>
                    <a:pt x="25429" y="8990"/>
                  </a:lnTo>
                  <a:lnTo>
                    <a:pt x="25383" y="9051"/>
                  </a:lnTo>
                  <a:lnTo>
                    <a:pt x="25383" y="32651"/>
                  </a:lnTo>
                  <a:lnTo>
                    <a:pt x="15130" y="42920"/>
                  </a:lnTo>
                  <a:lnTo>
                    <a:pt x="15084" y="42951"/>
                  </a:lnTo>
                  <a:lnTo>
                    <a:pt x="15084" y="60472"/>
                  </a:lnTo>
                  <a:lnTo>
                    <a:pt x="9614" y="65957"/>
                  </a:lnTo>
                  <a:lnTo>
                    <a:pt x="0" y="65957"/>
                  </a:lnTo>
                  <a:lnTo>
                    <a:pt x="0" y="69080"/>
                  </a:lnTo>
                  <a:lnTo>
                    <a:pt x="320" y="69080"/>
                  </a:lnTo>
                  <a:lnTo>
                    <a:pt x="320" y="66262"/>
                  </a:lnTo>
                  <a:lnTo>
                    <a:pt x="9751" y="66262"/>
                  </a:lnTo>
                  <a:lnTo>
                    <a:pt x="15389" y="60609"/>
                  </a:lnTo>
                  <a:lnTo>
                    <a:pt x="15389" y="43088"/>
                  </a:lnTo>
                  <a:lnTo>
                    <a:pt x="25658" y="32819"/>
                  </a:lnTo>
                  <a:lnTo>
                    <a:pt x="25688" y="32788"/>
                  </a:lnTo>
                  <a:lnTo>
                    <a:pt x="25688" y="9188"/>
                  </a:lnTo>
                  <a:lnTo>
                    <a:pt x="34647" y="214"/>
                  </a:lnTo>
                  <a:lnTo>
                    <a:pt x="34434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5" name="Google Shape;1445;p32"/>
          <p:cNvSpPr txBox="1"/>
          <p:nvPr/>
        </p:nvSpPr>
        <p:spPr>
          <a:xfrm>
            <a:off x="672425" y="652525"/>
            <a:ext cx="7165200" cy="225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Российская стратегия кибербезопасности в поисках оптимальных партнерств и решений</a:t>
            </a:r>
            <a:endParaRPr sz="29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46" name="Google Shape;1446;p32"/>
          <p:cNvSpPr txBox="1"/>
          <p:nvPr/>
        </p:nvSpPr>
        <p:spPr>
          <a:xfrm>
            <a:off x="784675" y="3475825"/>
            <a:ext cx="6472800" cy="12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Галина Никипорец-Такигава</a:t>
            </a:r>
            <a:endParaRPr sz="1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Захарова Анна</a:t>
            </a:r>
            <a:endParaRPr sz="1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Филатов Олег</a:t>
            </a:r>
            <a:endParaRPr sz="1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НИУ Высшая школа экономики</a:t>
            </a:r>
            <a:endParaRPr i="1" sz="1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447" name="Google Shape;144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9525" y="1059800"/>
            <a:ext cx="1456174" cy="145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0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1" name="Google Shape;1671;p41"/>
          <p:cNvGrpSpPr/>
          <p:nvPr/>
        </p:nvGrpSpPr>
        <p:grpSpPr>
          <a:xfrm>
            <a:off x="-123925" y="4132283"/>
            <a:ext cx="4558967" cy="1141122"/>
            <a:chOff x="-123925" y="4132283"/>
            <a:chExt cx="4558967" cy="1141122"/>
          </a:xfrm>
        </p:grpSpPr>
        <p:grpSp>
          <p:nvGrpSpPr>
            <p:cNvPr id="1672" name="Google Shape;1672;p41"/>
            <p:cNvGrpSpPr/>
            <p:nvPr/>
          </p:nvGrpSpPr>
          <p:grpSpPr>
            <a:xfrm>
              <a:off x="-2" y="4132283"/>
              <a:ext cx="2308406" cy="1141122"/>
              <a:chOff x="-2" y="4132283"/>
              <a:chExt cx="2308406" cy="1141122"/>
            </a:xfrm>
          </p:grpSpPr>
          <p:sp>
            <p:nvSpPr>
              <p:cNvPr id="1673" name="Google Shape;1673;p41"/>
              <p:cNvSpPr/>
              <p:nvPr/>
            </p:nvSpPr>
            <p:spPr>
              <a:xfrm rot="5400000">
                <a:off x="663005" y="3628622"/>
                <a:ext cx="981776" cy="2307791"/>
              </a:xfrm>
              <a:custGeom>
                <a:rect b="b" l="l" r="r" t="t"/>
                <a:pathLst>
                  <a:path extrusionOk="0" h="56267" w="23937">
                    <a:moveTo>
                      <a:pt x="12997" y="1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64"/>
                      <a:pt x="23632" y="11321"/>
                      <a:pt x="23632" y="11808"/>
                    </a:cubicBezTo>
                    <a:cubicBezTo>
                      <a:pt x="23632" y="12311"/>
                      <a:pt x="23434" y="12768"/>
                      <a:pt x="23098" y="13104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5"/>
                    </a:lnTo>
                    <a:cubicBezTo>
                      <a:pt x="16547" y="11489"/>
                      <a:pt x="16029" y="11260"/>
                      <a:pt x="15435" y="11260"/>
                    </a:cubicBezTo>
                    <a:cubicBezTo>
                      <a:pt x="14841" y="11260"/>
                      <a:pt x="14307" y="11489"/>
                      <a:pt x="13911" y="11885"/>
                    </a:cubicBezTo>
                    <a:lnTo>
                      <a:pt x="12525" y="13271"/>
                    </a:lnTo>
                    <a:cubicBezTo>
                      <a:pt x="12129" y="13698"/>
                      <a:pt x="11900" y="14231"/>
                      <a:pt x="11900" y="14795"/>
                    </a:cubicBezTo>
                    <a:cubicBezTo>
                      <a:pt x="11900" y="15374"/>
                      <a:pt x="12129" y="15922"/>
                      <a:pt x="12525" y="16318"/>
                    </a:cubicBezTo>
                    <a:cubicBezTo>
                      <a:pt x="12860" y="16669"/>
                      <a:pt x="13058" y="17126"/>
                      <a:pt x="13058" y="17629"/>
                    </a:cubicBezTo>
                    <a:cubicBezTo>
                      <a:pt x="13058" y="18116"/>
                      <a:pt x="12860" y="18573"/>
                      <a:pt x="12525" y="18924"/>
                    </a:cubicBezTo>
                    <a:lnTo>
                      <a:pt x="11489" y="19944"/>
                    </a:lnTo>
                    <a:cubicBezTo>
                      <a:pt x="11154" y="20295"/>
                      <a:pt x="10696" y="20478"/>
                      <a:pt x="10209" y="20478"/>
                    </a:cubicBezTo>
                    <a:lnTo>
                      <a:pt x="9569" y="20478"/>
                    </a:lnTo>
                    <a:cubicBezTo>
                      <a:pt x="8990" y="20478"/>
                      <a:pt x="8457" y="20706"/>
                      <a:pt x="8045" y="21102"/>
                    </a:cubicBezTo>
                    <a:lnTo>
                      <a:pt x="3353" y="25810"/>
                    </a:lnTo>
                    <a:cubicBezTo>
                      <a:pt x="2515" y="26648"/>
                      <a:pt x="2515" y="28004"/>
                      <a:pt x="3353" y="28842"/>
                    </a:cubicBezTo>
                    <a:lnTo>
                      <a:pt x="10529" y="36018"/>
                    </a:lnTo>
                    <a:cubicBezTo>
                      <a:pt x="10864" y="36369"/>
                      <a:pt x="11062" y="36826"/>
                      <a:pt x="11062" y="37313"/>
                    </a:cubicBezTo>
                    <a:cubicBezTo>
                      <a:pt x="11062" y="37801"/>
                      <a:pt x="10864" y="38273"/>
                      <a:pt x="10529" y="38608"/>
                    </a:cubicBezTo>
                    <a:lnTo>
                      <a:pt x="8198" y="40940"/>
                    </a:lnTo>
                    <a:cubicBezTo>
                      <a:pt x="7802" y="41351"/>
                      <a:pt x="7573" y="41884"/>
                      <a:pt x="7573" y="42463"/>
                    </a:cubicBezTo>
                    <a:lnTo>
                      <a:pt x="7573" y="47720"/>
                    </a:lnTo>
                    <a:cubicBezTo>
                      <a:pt x="7573" y="48207"/>
                      <a:pt x="7390" y="48664"/>
                      <a:pt x="7040" y="49015"/>
                    </a:cubicBezTo>
                    <a:lnTo>
                      <a:pt x="1" y="56054"/>
                    </a:lnTo>
                    <a:lnTo>
                      <a:pt x="199" y="56267"/>
                    </a:lnTo>
                    <a:lnTo>
                      <a:pt x="7268" y="49274"/>
                    </a:lnTo>
                    <a:cubicBezTo>
                      <a:pt x="7664" y="48862"/>
                      <a:pt x="7893" y="48329"/>
                      <a:pt x="7893" y="47750"/>
                    </a:cubicBezTo>
                    <a:lnTo>
                      <a:pt x="7893" y="42494"/>
                    </a:lnTo>
                    <a:cubicBezTo>
                      <a:pt x="7893" y="42006"/>
                      <a:pt x="8091" y="41549"/>
                      <a:pt x="8426" y="41199"/>
                    </a:cubicBezTo>
                    <a:lnTo>
                      <a:pt x="10757" y="38883"/>
                    </a:lnTo>
                    <a:cubicBezTo>
                      <a:pt x="11154" y="38456"/>
                      <a:pt x="11382" y="37923"/>
                      <a:pt x="11382" y="37359"/>
                    </a:cubicBezTo>
                    <a:cubicBezTo>
                      <a:pt x="11382" y="36765"/>
                      <a:pt x="11154" y="36232"/>
                      <a:pt x="10757" y="35835"/>
                    </a:cubicBezTo>
                    <a:lnTo>
                      <a:pt x="3581" y="28644"/>
                    </a:lnTo>
                    <a:cubicBezTo>
                      <a:pt x="2850" y="27943"/>
                      <a:pt x="2850" y="26785"/>
                      <a:pt x="3581" y="26054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67"/>
                    </a:lnTo>
                    <a:cubicBezTo>
                      <a:pt x="13149" y="18741"/>
                      <a:pt x="13378" y="18208"/>
                      <a:pt x="13378" y="17644"/>
                    </a:cubicBezTo>
                    <a:cubicBezTo>
                      <a:pt x="13378" y="17050"/>
                      <a:pt x="13149" y="16516"/>
                      <a:pt x="12753" y="16120"/>
                    </a:cubicBezTo>
                    <a:cubicBezTo>
                      <a:pt x="12418" y="15770"/>
                      <a:pt x="12220" y="15313"/>
                      <a:pt x="12220" y="14825"/>
                    </a:cubicBezTo>
                    <a:cubicBezTo>
                      <a:pt x="12220" y="14322"/>
                      <a:pt x="12418" y="13865"/>
                      <a:pt x="12753" y="13530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8" y="11595"/>
                      <a:pt x="16395" y="11793"/>
                      <a:pt x="16730" y="12128"/>
                    </a:cubicBezTo>
                    <a:lnTo>
                      <a:pt x="19107" y="14520"/>
                    </a:lnTo>
                    <a:cubicBezTo>
                      <a:pt x="19526" y="14939"/>
                      <a:pt x="20074" y="15149"/>
                      <a:pt x="20623" y="15149"/>
                    </a:cubicBezTo>
                    <a:cubicBezTo>
                      <a:pt x="21171" y="15149"/>
                      <a:pt x="21720" y="14939"/>
                      <a:pt x="22139" y="14520"/>
                    </a:cubicBezTo>
                    <a:lnTo>
                      <a:pt x="23297" y="13347"/>
                    </a:lnTo>
                    <a:cubicBezTo>
                      <a:pt x="23708" y="12936"/>
                      <a:pt x="23936" y="12403"/>
                      <a:pt x="23936" y="11824"/>
                    </a:cubicBezTo>
                    <a:cubicBezTo>
                      <a:pt x="23936" y="11260"/>
                      <a:pt x="23708" y="10711"/>
                      <a:pt x="23297" y="10300"/>
                    </a:cubicBezTo>
                    <a:lnTo>
                      <a:pt x="12997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08014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4" name="Google Shape;1674;p41"/>
              <p:cNvSpPr/>
              <p:nvPr/>
            </p:nvSpPr>
            <p:spPr>
              <a:xfrm rot="5400000">
                <a:off x="663620" y="3469276"/>
                <a:ext cx="981776" cy="2307791"/>
              </a:xfrm>
              <a:custGeom>
                <a:rect b="b" l="l" r="r" t="t"/>
                <a:pathLst>
                  <a:path extrusionOk="0" h="56267" w="23937">
                    <a:moveTo>
                      <a:pt x="12997" y="0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48"/>
                      <a:pt x="23632" y="11305"/>
                      <a:pt x="23632" y="11808"/>
                    </a:cubicBezTo>
                    <a:cubicBezTo>
                      <a:pt x="23632" y="12296"/>
                      <a:pt x="23434" y="12753"/>
                      <a:pt x="23098" y="13103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4"/>
                    </a:lnTo>
                    <a:cubicBezTo>
                      <a:pt x="16547" y="11488"/>
                      <a:pt x="16029" y="11260"/>
                      <a:pt x="15435" y="11260"/>
                    </a:cubicBezTo>
                    <a:cubicBezTo>
                      <a:pt x="14840" y="11260"/>
                      <a:pt x="14307" y="11488"/>
                      <a:pt x="13911" y="11884"/>
                    </a:cubicBezTo>
                    <a:lnTo>
                      <a:pt x="12525" y="13271"/>
                    </a:lnTo>
                    <a:cubicBezTo>
                      <a:pt x="11687" y="14109"/>
                      <a:pt x="11687" y="15465"/>
                      <a:pt x="12525" y="16303"/>
                    </a:cubicBezTo>
                    <a:cubicBezTo>
                      <a:pt x="12860" y="16638"/>
                      <a:pt x="13058" y="17095"/>
                      <a:pt x="13058" y="17598"/>
                    </a:cubicBezTo>
                    <a:cubicBezTo>
                      <a:pt x="13058" y="18085"/>
                      <a:pt x="12860" y="18543"/>
                      <a:pt x="12525" y="18893"/>
                    </a:cubicBezTo>
                    <a:lnTo>
                      <a:pt x="11489" y="19914"/>
                    </a:lnTo>
                    <a:cubicBezTo>
                      <a:pt x="11153" y="20264"/>
                      <a:pt x="10696" y="20447"/>
                      <a:pt x="10193" y="20447"/>
                    </a:cubicBezTo>
                    <a:lnTo>
                      <a:pt x="9569" y="20447"/>
                    </a:lnTo>
                    <a:cubicBezTo>
                      <a:pt x="8975" y="20447"/>
                      <a:pt x="8441" y="20676"/>
                      <a:pt x="8045" y="21087"/>
                    </a:cubicBezTo>
                    <a:lnTo>
                      <a:pt x="3337" y="25780"/>
                    </a:lnTo>
                    <a:cubicBezTo>
                      <a:pt x="2941" y="26206"/>
                      <a:pt x="2713" y="26739"/>
                      <a:pt x="2713" y="27303"/>
                    </a:cubicBezTo>
                    <a:cubicBezTo>
                      <a:pt x="2713" y="27897"/>
                      <a:pt x="2941" y="28431"/>
                      <a:pt x="3337" y="28827"/>
                    </a:cubicBezTo>
                    <a:lnTo>
                      <a:pt x="10529" y="36018"/>
                    </a:lnTo>
                    <a:cubicBezTo>
                      <a:pt x="11245" y="36719"/>
                      <a:pt x="11245" y="37877"/>
                      <a:pt x="10529" y="38608"/>
                    </a:cubicBezTo>
                    <a:lnTo>
                      <a:pt x="8198" y="40924"/>
                    </a:lnTo>
                    <a:cubicBezTo>
                      <a:pt x="7801" y="41351"/>
                      <a:pt x="7573" y="41884"/>
                      <a:pt x="7573" y="42448"/>
                    </a:cubicBezTo>
                    <a:lnTo>
                      <a:pt x="7573" y="47704"/>
                    </a:lnTo>
                    <a:cubicBezTo>
                      <a:pt x="7573" y="48207"/>
                      <a:pt x="7375" y="48664"/>
                      <a:pt x="7040" y="48999"/>
                    </a:cubicBezTo>
                    <a:lnTo>
                      <a:pt x="1" y="56053"/>
                    </a:lnTo>
                    <a:lnTo>
                      <a:pt x="199" y="56267"/>
                    </a:lnTo>
                    <a:lnTo>
                      <a:pt x="7268" y="49212"/>
                    </a:lnTo>
                    <a:cubicBezTo>
                      <a:pt x="7664" y="48801"/>
                      <a:pt x="7893" y="48268"/>
                      <a:pt x="7893" y="47689"/>
                    </a:cubicBezTo>
                    <a:lnTo>
                      <a:pt x="7893" y="42432"/>
                    </a:lnTo>
                    <a:cubicBezTo>
                      <a:pt x="7893" y="41945"/>
                      <a:pt x="8091" y="41473"/>
                      <a:pt x="8426" y="41137"/>
                    </a:cubicBezTo>
                    <a:lnTo>
                      <a:pt x="10757" y="38806"/>
                    </a:lnTo>
                    <a:cubicBezTo>
                      <a:pt x="11595" y="37984"/>
                      <a:pt x="11595" y="36628"/>
                      <a:pt x="10757" y="35790"/>
                    </a:cubicBezTo>
                    <a:lnTo>
                      <a:pt x="3581" y="28598"/>
                    </a:lnTo>
                    <a:cubicBezTo>
                      <a:pt x="3231" y="28263"/>
                      <a:pt x="3048" y="27806"/>
                      <a:pt x="3048" y="27318"/>
                    </a:cubicBezTo>
                    <a:cubicBezTo>
                      <a:pt x="3048" y="26816"/>
                      <a:pt x="3231" y="26359"/>
                      <a:pt x="3581" y="26023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52"/>
                    </a:lnTo>
                    <a:cubicBezTo>
                      <a:pt x="13149" y="18741"/>
                      <a:pt x="13378" y="18207"/>
                      <a:pt x="13378" y="17628"/>
                    </a:cubicBezTo>
                    <a:cubicBezTo>
                      <a:pt x="13378" y="17049"/>
                      <a:pt x="13149" y="16516"/>
                      <a:pt x="12753" y="16105"/>
                    </a:cubicBezTo>
                    <a:cubicBezTo>
                      <a:pt x="12037" y="15404"/>
                      <a:pt x="12037" y="14246"/>
                      <a:pt x="12753" y="13515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7" y="11595"/>
                      <a:pt x="16395" y="11793"/>
                      <a:pt x="16730" y="12128"/>
                    </a:cubicBezTo>
                    <a:lnTo>
                      <a:pt x="19106" y="14505"/>
                    </a:lnTo>
                    <a:cubicBezTo>
                      <a:pt x="19525" y="14924"/>
                      <a:pt x="20074" y="15133"/>
                      <a:pt x="20622" y="15133"/>
                    </a:cubicBezTo>
                    <a:cubicBezTo>
                      <a:pt x="21171" y="15133"/>
                      <a:pt x="21719" y="14924"/>
                      <a:pt x="22138" y="14505"/>
                    </a:cubicBezTo>
                    <a:lnTo>
                      <a:pt x="23296" y="13347"/>
                    </a:lnTo>
                    <a:cubicBezTo>
                      <a:pt x="23708" y="12936"/>
                      <a:pt x="23936" y="12402"/>
                      <a:pt x="23936" y="11823"/>
                    </a:cubicBezTo>
                    <a:cubicBezTo>
                      <a:pt x="23936" y="11229"/>
                      <a:pt x="23708" y="10696"/>
                      <a:pt x="23296" y="10300"/>
                    </a:cubicBezTo>
                    <a:lnTo>
                      <a:pt x="12997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75" name="Google Shape;1675;p41"/>
            <p:cNvGrpSpPr/>
            <p:nvPr/>
          </p:nvGrpSpPr>
          <p:grpSpPr>
            <a:xfrm>
              <a:off x="-123925" y="4386226"/>
              <a:ext cx="4558967" cy="134100"/>
              <a:chOff x="796100" y="3019701"/>
              <a:chExt cx="4558967" cy="134100"/>
            </a:xfrm>
          </p:grpSpPr>
          <p:sp>
            <p:nvSpPr>
              <p:cNvPr id="1676" name="Google Shape;1676;p41"/>
              <p:cNvSpPr/>
              <p:nvPr/>
            </p:nvSpPr>
            <p:spPr>
              <a:xfrm>
                <a:off x="5220967" y="3019701"/>
                <a:ext cx="134100" cy="134100"/>
              </a:xfrm>
              <a:prstGeom prst="ellipse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677" name="Google Shape;1677;p41"/>
              <p:cNvCxnSpPr/>
              <p:nvPr/>
            </p:nvCxnSpPr>
            <p:spPr>
              <a:xfrm>
                <a:off x="796100" y="3086750"/>
                <a:ext cx="4462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678" name="Google Shape;1678;p41"/>
              <p:cNvSpPr/>
              <p:nvPr/>
            </p:nvSpPr>
            <p:spPr>
              <a:xfrm>
                <a:off x="5251079" y="3049843"/>
                <a:ext cx="73800" cy="738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679" name="Google Shape;1679;p41"/>
          <p:cNvSpPr txBox="1"/>
          <p:nvPr/>
        </p:nvSpPr>
        <p:spPr>
          <a:xfrm>
            <a:off x="918475" y="1632850"/>
            <a:ext cx="7512300" cy="28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Montserrat SemiBold"/>
              <a:buChar char="●"/>
            </a:pPr>
            <a:r>
              <a:rPr lang="en" sz="17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Централизация: КПК, CAC, силовые ведомства</a:t>
            </a:r>
            <a:br>
              <a:rPr lang="en" sz="17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7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Montserrat SemiBold"/>
              <a:buChar char="●"/>
            </a:pPr>
            <a:r>
              <a:rPr lang="en" sz="17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Законы: Кибербезопасность, Персональные данные, Информация</a:t>
            </a:r>
            <a:br>
              <a:rPr lang="en" sz="17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7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Montserrat SemiBold"/>
              <a:buChar char="●"/>
            </a:pPr>
            <a:r>
              <a:rPr lang="en" sz="17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Цель: стабильность, контроль, национальный суверенитет</a:t>
            </a:r>
            <a:br>
              <a:rPr lang="en" sz="17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7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Montserrat SemiBold"/>
              <a:buChar char="●"/>
            </a:pPr>
            <a:r>
              <a:rPr lang="en" sz="17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Основа: идеология </a:t>
            </a:r>
            <a:endParaRPr sz="17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80" name="Google Shape;1680;p41"/>
          <p:cNvSpPr txBox="1"/>
          <p:nvPr/>
        </p:nvSpPr>
        <p:spPr>
          <a:xfrm>
            <a:off x="1180025" y="632525"/>
            <a:ext cx="66168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en" sz="24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Внутренний фундамент: иерархия и контроль</a:t>
            </a:r>
            <a:endParaRPr sz="24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4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p42"/>
          <p:cNvSpPr/>
          <p:nvPr/>
        </p:nvSpPr>
        <p:spPr>
          <a:xfrm>
            <a:off x="320225" y="3123476"/>
            <a:ext cx="5163900" cy="1863300"/>
          </a:xfrm>
          <a:prstGeom prst="trapezoid">
            <a:avLst>
              <a:gd fmla="val 51918" name="adj"/>
            </a:avLst>
          </a:prstGeom>
          <a:solidFill>
            <a:srgbClr val="0E2184"/>
          </a:solidFill>
          <a:ln cap="flat" cmpd="sng" w="9525">
            <a:solidFill>
              <a:srgbClr val="04176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Распоряжения (guidelines), локальные акты и положения</a:t>
            </a:r>
            <a:endParaRPr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6" name="Google Shape;1686;p42"/>
          <p:cNvSpPr/>
          <p:nvPr/>
        </p:nvSpPr>
        <p:spPr>
          <a:xfrm>
            <a:off x="1028175" y="1759100"/>
            <a:ext cx="3515100" cy="1271400"/>
          </a:xfrm>
          <a:prstGeom prst="trapezoid">
            <a:avLst>
              <a:gd fmla="val 42939" name="adj"/>
            </a:avLst>
          </a:prstGeom>
          <a:solidFill>
            <a:srgbClr val="103C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Основные</a:t>
            </a: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законы</a:t>
            </a: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о безопасности данных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7" name="Google Shape;1687;p42"/>
          <p:cNvSpPr/>
          <p:nvPr/>
        </p:nvSpPr>
        <p:spPr>
          <a:xfrm>
            <a:off x="1550225" y="367400"/>
            <a:ext cx="2490900" cy="1271400"/>
          </a:xfrm>
          <a:prstGeom prst="trapezoid">
            <a:avLst>
              <a:gd fmla="val 42939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Национальные </a:t>
            </a: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планы, конвенции </a:t>
            </a: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и </a:t>
            </a: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стратегии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8" name="Google Shape;1688;p42"/>
          <p:cNvSpPr txBox="1"/>
          <p:nvPr/>
        </p:nvSpPr>
        <p:spPr>
          <a:xfrm>
            <a:off x="5499025" y="3007225"/>
            <a:ext cx="3566400" cy="24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«Основные требования безопасности к услугам генеративного ИИ» (TC260-003), </a:t>
            </a: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«Положения об управлении алгоритмическими рекомендациями в интернет-сервисах», «Меры по управлению услугами генеративного искусственного интеллекта» и т.д.</a:t>
            </a:r>
            <a:endParaRPr sz="1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9" name="Google Shape;1689;p42"/>
          <p:cNvSpPr txBox="1"/>
          <p:nvPr/>
        </p:nvSpPr>
        <p:spPr>
          <a:xfrm>
            <a:off x="5071675" y="1599800"/>
            <a:ext cx="3689100" cy="13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Закон о защите персональной информации (中华人民共和国个人信息保护法, </a:t>
            </a:r>
            <a:r>
              <a:rPr b="1"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PIPL</a:t>
            </a: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),  Закон о безопасности данных (中华人民共和国数据安全法, </a:t>
            </a:r>
            <a:r>
              <a:rPr b="1"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Data Security</a:t>
            </a: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0" name="Google Shape;1690;p42"/>
          <p:cNvSpPr txBox="1"/>
          <p:nvPr/>
        </p:nvSpPr>
        <p:spPr>
          <a:xfrm>
            <a:off x="4327075" y="228525"/>
            <a:ext cx="45858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«План развития искусственного интеллекта нового поколения 2017», Интернет+, Белая книга больших данных, «Сделано в Китае – 2025», «План развития индустрии больших данных», «13-й пятилетний план социально-экономического развития КНР (2016–2020)» и др.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1" name="Google Shape;1691;p42"/>
          <p:cNvSpPr/>
          <p:nvPr/>
        </p:nvSpPr>
        <p:spPr>
          <a:xfrm>
            <a:off x="3673925" y="707825"/>
            <a:ext cx="645300" cy="349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92" name="Google Shape;1692;p42"/>
          <p:cNvSpPr/>
          <p:nvPr/>
        </p:nvSpPr>
        <p:spPr>
          <a:xfrm>
            <a:off x="4283525" y="2087875"/>
            <a:ext cx="788100" cy="569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03C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93" name="Google Shape;1693;p42"/>
          <p:cNvSpPr/>
          <p:nvPr/>
        </p:nvSpPr>
        <p:spPr>
          <a:xfrm>
            <a:off x="4710925" y="3441025"/>
            <a:ext cx="853800" cy="81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E21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94" name="Google Shape;1694;p42"/>
          <p:cNvSpPr txBox="1"/>
          <p:nvPr/>
        </p:nvSpPr>
        <p:spPr>
          <a:xfrm>
            <a:off x="256475" y="-228600"/>
            <a:ext cx="3085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Законодательная иерархия</a:t>
            </a:r>
            <a:endParaRPr sz="18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95" name="Google Shape;1695;p42"/>
          <p:cNvSpPr/>
          <p:nvPr/>
        </p:nvSpPr>
        <p:spPr>
          <a:xfrm>
            <a:off x="842325" y="716875"/>
            <a:ext cx="376500" cy="12276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E21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9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p43"/>
          <p:cNvSpPr/>
          <p:nvPr/>
        </p:nvSpPr>
        <p:spPr>
          <a:xfrm>
            <a:off x="3768175" y="1621175"/>
            <a:ext cx="2204100" cy="2084100"/>
          </a:xfrm>
          <a:prstGeom prst="ellipse">
            <a:avLst/>
          </a:prstGeom>
          <a:solidFill>
            <a:srgbClr val="0E21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01" name="Google Shape;1701;p43"/>
          <p:cNvSpPr txBox="1"/>
          <p:nvPr/>
        </p:nvSpPr>
        <p:spPr>
          <a:xfrm>
            <a:off x="458575" y="2350250"/>
            <a:ext cx="3367800" cy="202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Динамическая законодательная база </a:t>
            </a:r>
            <a:endParaRPr sz="19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и разветвленный административный аппарат</a:t>
            </a:r>
            <a:endParaRPr sz="19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02" name="Google Shape;1702;p43"/>
          <p:cNvSpPr txBox="1"/>
          <p:nvPr/>
        </p:nvSpPr>
        <p:spPr>
          <a:xfrm>
            <a:off x="3123925" y="2110338"/>
            <a:ext cx="3492600" cy="15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Комплексная</a:t>
            </a:r>
            <a:endParaRPr sz="19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национальная </a:t>
            </a:r>
            <a:endParaRPr sz="19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мощь (综合国力)</a:t>
            </a:r>
            <a:endParaRPr sz="25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03" name="Google Shape;1703;p43"/>
          <p:cNvSpPr txBox="1"/>
          <p:nvPr/>
        </p:nvSpPr>
        <p:spPr>
          <a:xfrm>
            <a:off x="2825550" y="159375"/>
            <a:ext cx="37989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Национальные стратегии развития (экономика, патенты, в т.ч. военная индустрия) </a:t>
            </a:r>
            <a:endParaRPr sz="21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04" name="Google Shape;1704;p43"/>
          <p:cNvSpPr txBox="1"/>
          <p:nvPr/>
        </p:nvSpPr>
        <p:spPr>
          <a:xfrm>
            <a:off x="5335699" y="3080100"/>
            <a:ext cx="33678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Наука и технологии</a:t>
            </a:r>
            <a:endParaRPr sz="23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05" name="Google Shape;1705;p43"/>
          <p:cNvSpPr/>
          <p:nvPr/>
        </p:nvSpPr>
        <p:spPr>
          <a:xfrm rot="7152919">
            <a:off x="6339449" y="1440187"/>
            <a:ext cx="1163508" cy="1061435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839AFA"/>
          </a:solidFill>
          <a:ln cap="flat" cmpd="sng" w="9525">
            <a:solidFill>
              <a:srgbClr val="0E218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06" name="Google Shape;1706;p43"/>
          <p:cNvSpPr/>
          <p:nvPr/>
        </p:nvSpPr>
        <p:spPr>
          <a:xfrm rot="-8967258">
            <a:off x="4264488" y="3761560"/>
            <a:ext cx="1163460" cy="1061382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839AFA"/>
          </a:solidFill>
          <a:ln cap="flat" cmpd="sng" w="9525">
            <a:solidFill>
              <a:srgbClr val="0E218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07" name="Google Shape;1707;p43"/>
          <p:cNvSpPr/>
          <p:nvPr/>
        </p:nvSpPr>
        <p:spPr>
          <a:xfrm rot="-2301731">
            <a:off x="1688511" y="1135364"/>
            <a:ext cx="1163495" cy="1061451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839AFA"/>
          </a:solidFill>
          <a:ln cap="flat" cmpd="sng" w="9525">
            <a:solidFill>
              <a:srgbClr val="0E218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p44"/>
          <p:cNvSpPr txBox="1"/>
          <p:nvPr/>
        </p:nvSpPr>
        <p:spPr>
          <a:xfrm>
            <a:off x="1367525" y="1288750"/>
            <a:ext cx="67560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Ключевые принципы регулирования кибербезопасности в Китае</a:t>
            </a:r>
            <a:endParaRPr sz="33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13" name="Google Shape;1713;p44"/>
          <p:cNvSpPr txBox="1"/>
          <p:nvPr/>
        </p:nvSpPr>
        <p:spPr>
          <a:xfrm>
            <a:off x="1172425" y="2057650"/>
            <a:ext cx="67560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AutoNum type="arabicPeriod"/>
            </a:pPr>
            <a:r>
              <a:rPr b="1" lang="en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Модерация контента</a:t>
            </a:r>
            <a:endParaRPr b="1"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AutoNum type="arabicPeriod"/>
            </a:pPr>
            <a:r>
              <a:rPr b="1" lang="en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Защита персональных данных</a:t>
            </a:r>
            <a:endParaRPr b="1"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AutoNum type="arabicPeriod"/>
            </a:pPr>
            <a:r>
              <a:rPr b="1" lang="en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Алгоритмическое управление (Безопасность, Этика, Прозрачность)</a:t>
            </a:r>
            <a:endParaRPr b="1"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AutoNum type="arabicPeriod"/>
            </a:pPr>
            <a:r>
              <a:rPr b="1" lang="en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Проактивное применение технологий в системах контроля и фильтрации (MLPS 2.0, Great Firewall, Golden Shield)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7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Google Shape;1718;p45"/>
          <p:cNvSpPr txBox="1"/>
          <p:nvPr/>
        </p:nvSpPr>
        <p:spPr>
          <a:xfrm>
            <a:off x="859275" y="3583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Международная экспансия модели КНР </a:t>
            </a:r>
            <a:endParaRPr sz="3900">
              <a:solidFill>
                <a:schemeClr val="dk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719" name="Google Shape;1719;p45"/>
          <p:cNvSpPr txBox="1"/>
          <p:nvPr/>
        </p:nvSpPr>
        <p:spPr>
          <a:xfrm>
            <a:off x="681000" y="1006450"/>
            <a:ext cx="7822800" cy="12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</a:pPr>
            <a:r>
              <a:rPr b="1" lang="en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Экспорт технологий</a:t>
            </a:r>
            <a:r>
              <a:rPr lang="en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 Huawei, ZTE, Hikvision — Африка, Азия, Латинская Америка</a:t>
            </a:r>
            <a:endParaRPr sz="1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</a:pPr>
            <a:r>
              <a:rPr b="1" lang="en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«Цифровой Шёлковый путь»</a:t>
            </a:r>
            <a:r>
              <a:rPr lang="en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 инфраструктура + зависимости от стандартов КНР</a:t>
            </a:r>
            <a:endParaRPr sz="1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</a:pPr>
            <a:r>
              <a:rPr b="1" lang="en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Принцип киберсуверенитета</a:t>
            </a:r>
            <a:r>
              <a:rPr lang="en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— продвигается в ООН, ITU, WIC, GDSI 2025, Белая книга по нацбезопасности 2025.</a:t>
            </a:r>
            <a:endParaRPr sz="1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●"/>
            </a:pPr>
            <a:r>
              <a:rPr lang="en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Китай предлагает другим странам не просто оборудование, а модель цифрового управления (концепция: </a:t>
            </a:r>
            <a:r>
              <a:rPr b="1" lang="en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Пекинский консенсус</a:t>
            </a:r>
            <a:r>
              <a:rPr lang="en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●"/>
            </a:pPr>
            <a:r>
              <a:rPr b="1" lang="en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119 стран поддержали инициативы КНР, включая РФ.</a:t>
            </a:r>
            <a:endParaRPr b="1" sz="1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3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p46"/>
          <p:cNvSpPr txBox="1"/>
          <p:nvPr/>
        </p:nvSpPr>
        <p:spPr>
          <a:xfrm>
            <a:off x="859275" y="2059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Альянсы и негласные коалиции</a:t>
            </a:r>
            <a:endParaRPr sz="5200">
              <a:solidFill>
                <a:schemeClr val="dk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725" name="Google Shape;1725;p46"/>
          <p:cNvSpPr txBox="1"/>
          <p:nvPr/>
        </p:nvSpPr>
        <p:spPr>
          <a:xfrm>
            <a:off x="681000" y="854050"/>
            <a:ext cx="7882200" cy="12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●"/>
            </a:pPr>
            <a:r>
              <a:rPr lang="en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Китай выстраивает </a:t>
            </a:r>
            <a:r>
              <a:rPr b="1" lang="en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коалиции развивающихся стран</a:t>
            </a:r>
            <a:r>
              <a:rPr lang="en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обеспокоенных цифровым колониализмом.</a:t>
            </a:r>
            <a:br>
              <a:rPr lang="en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●"/>
            </a:pPr>
            <a:r>
              <a:rPr lang="en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Через БРИКС и GDSI (Global Security Initiative) продвигает создание </a:t>
            </a:r>
            <a:r>
              <a:rPr b="1" lang="en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наднациональных институтов (киберполиция, единые правила)</a:t>
            </a:r>
            <a:r>
              <a:rPr lang="en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br>
              <a:rPr lang="en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●"/>
            </a:pPr>
            <a:r>
              <a:rPr lang="en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Ведёт </a:t>
            </a:r>
            <a:r>
              <a:rPr b="1" lang="en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прагматичный диалог</a:t>
            </a:r>
            <a:r>
              <a:rPr lang="en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и с отдельными странами (Германия, Индонезия) — по трансграничным данным и стандартам. Строит собственную архитектуру с уникальными нормами и стандартами, </a:t>
            </a:r>
            <a:r>
              <a:rPr b="1" lang="en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опираясь на суверенность и безопасность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47"/>
          <p:cNvSpPr txBox="1"/>
          <p:nvPr/>
        </p:nvSpPr>
        <p:spPr>
          <a:xfrm>
            <a:off x="1275000" y="376925"/>
            <a:ext cx="6195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История сотрудничества РФ и КНР</a:t>
            </a:r>
            <a:endParaRPr b="1" sz="2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1" name="Google Shape;1731;p47"/>
          <p:cNvSpPr txBox="1"/>
          <p:nvPr/>
        </p:nvSpPr>
        <p:spPr>
          <a:xfrm>
            <a:off x="877650" y="1124850"/>
            <a:ext cx="30000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</a:pPr>
            <a:r>
              <a:rPr b="1" lang="en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2009: </a:t>
            </a:r>
            <a:r>
              <a:rPr lang="en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ШОС – первая инициатива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</a:pPr>
            <a:r>
              <a:rPr b="1" lang="en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2011: </a:t>
            </a:r>
            <a:r>
              <a:rPr lang="en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Кодекс поведения в ООН 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</a:pPr>
            <a:r>
              <a:rPr b="1" lang="en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2015: </a:t>
            </a:r>
            <a:r>
              <a:rPr lang="en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соглашение о кибербезопасности (практическая основа)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</a:pPr>
            <a:r>
              <a:rPr b="1" lang="en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С 2022: </a:t>
            </a:r>
            <a:r>
              <a:rPr lang="en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усиление партнерства на фоне санкций и изоляции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2" name="Google Shape;1732;p47"/>
          <p:cNvSpPr txBox="1"/>
          <p:nvPr/>
        </p:nvSpPr>
        <p:spPr>
          <a:xfrm>
            <a:off x="4230450" y="1124850"/>
            <a:ext cx="42345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Принцип </a:t>
            </a:r>
            <a:r>
              <a:rPr b="1" lang="en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киберсуверенитета</a:t>
            </a:r>
            <a:r>
              <a:rPr lang="en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вместо глобальной свободы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</a:pPr>
            <a:r>
              <a:rPr b="1" lang="en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GDSI и GSI</a:t>
            </a:r>
            <a:r>
              <a:rPr lang="en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— китайские инициативы, поддержанные РФ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Противодействие «американоцентричному» подходу</a:t>
            </a:r>
            <a:endParaRPr b="1"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6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p48"/>
          <p:cNvSpPr txBox="1"/>
          <p:nvPr/>
        </p:nvSpPr>
        <p:spPr>
          <a:xfrm>
            <a:off x="858625" y="321750"/>
            <a:ext cx="74907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Технологическое сближение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</a:pPr>
            <a:r>
              <a:rPr b="1" lang="en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Россия перенимает китайский опыт:</a:t>
            </a:r>
            <a:br>
              <a:rPr b="1" lang="en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 • DPI-фильтрация</a:t>
            </a:r>
            <a:br>
              <a:rPr lang="en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 • Единый мессенджер c идентификацией, аналог WeChat, усиление защиты ИКТ, переход на локализованные ПО (Astra Linux)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Huawei — ключевой партнёр в 5G и сетевой инфраструктуре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Поддержка национальных юрисдикций над данными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Курс на создание </a:t>
            </a:r>
            <a:r>
              <a:rPr b="1" lang="en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альтернативной цифровой архитектуры</a:t>
            </a:r>
            <a:r>
              <a:rPr lang="en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независимой от западных разработок и контроля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p49"/>
          <p:cNvSpPr txBox="1"/>
          <p:nvPr>
            <p:ph type="title"/>
          </p:nvPr>
        </p:nvSpPr>
        <p:spPr>
          <a:xfrm>
            <a:off x="720000" y="445025"/>
            <a:ext cx="942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Развитие отечественного мессенджера</a:t>
            </a:r>
            <a:endParaRPr/>
          </a:p>
        </p:txBody>
      </p:sp>
      <p:sp>
        <p:nvSpPr>
          <p:cNvPr id="1743" name="Google Shape;1743;p49"/>
          <p:cNvSpPr txBox="1"/>
          <p:nvPr>
            <p:ph idx="1" type="body"/>
          </p:nvPr>
        </p:nvSpPr>
        <p:spPr>
          <a:xfrm>
            <a:off x="720000" y="1396800"/>
            <a:ext cx="8543400" cy="23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Внедрение сервисов </a:t>
            </a:r>
            <a:r>
              <a:rPr lang="en" sz="18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по получению государственных и коммерческих услуг </a:t>
            </a:r>
            <a:endParaRPr sz="18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Интеграция с ключевыми платформами e-governance - “Госуслугами” и ЕСИА</a:t>
            </a:r>
            <a:endParaRPr sz="18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Возможность подписания документов с использованием электронной подписи</a:t>
            </a:r>
            <a:endParaRPr sz="18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❖"/>
            </a:pPr>
            <a:r>
              <a:rPr lang="en" sz="18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Развитие интегрированной системы цифровых платежей ?</a:t>
            </a:r>
            <a:endParaRPr sz="18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7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Google Shape;1748;p50"/>
          <p:cNvSpPr txBox="1"/>
          <p:nvPr>
            <p:ph type="title"/>
          </p:nvPr>
        </p:nvSpPr>
        <p:spPr>
          <a:xfrm>
            <a:off x="519400" y="308900"/>
            <a:ext cx="9848100" cy="107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Опыт о.Тайваня в обеспечении кибербезопасности </a:t>
            </a:r>
            <a:endParaRPr sz="2600"/>
          </a:p>
        </p:txBody>
      </p:sp>
      <p:sp>
        <p:nvSpPr>
          <p:cNvPr id="1749" name="Google Shape;1749;p50"/>
          <p:cNvSpPr txBox="1"/>
          <p:nvPr>
            <p:ph idx="1" type="body"/>
          </p:nvPr>
        </p:nvSpPr>
        <p:spPr>
          <a:xfrm>
            <a:off x="398500" y="1139700"/>
            <a:ext cx="9969000" cy="400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Закон о менеджмента в сфере кибербезопасности - 2019 г.: делит всю инфраструктуру острова на пять категорий (A, B, C, D, E), определяя разные уровни критической важности, подотчетности правительству и степени экстренности реагирования на кибератаки; обязывает всех интернет-провайдеров и операторов критической инфраструктуры передавать профильным государственным институциям всю необходимую информацию, находиться в круглосуточной коммуникации.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Официальный запрет на любые формы инвестиций в компании в сфере кибербезопасности для компаний из материкового Китая, Гонконга и Макао, а также на любые формы работы (сотрудничества) китайских физических и юридических лиц  в (с) профильными организациях в сфере кибербезопасности на острове Тайвань.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Регулярное проведение “Дней кибербезопасности </a:t>
            </a:r>
            <a:r>
              <a:rPr lang="en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Тайваня” в странах западной ориентации как платформы для укрепления коалиции сторонников Тайваня и усиления сотрудничества в сфере кибербезопасности.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33"/>
          <p:cNvSpPr/>
          <p:nvPr/>
        </p:nvSpPr>
        <p:spPr>
          <a:xfrm>
            <a:off x="3501125" y="1878550"/>
            <a:ext cx="1397400" cy="1086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E2184"/>
          </a:solidFill>
          <a:ln cap="flat" cmpd="sng" w="9525">
            <a:solidFill>
              <a:srgbClr val="839AF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7F7F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3" name="Google Shape;1453;p33"/>
          <p:cNvSpPr txBox="1"/>
          <p:nvPr/>
        </p:nvSpPr>
        <p:spPr>
          <a:xfrm>
            <a:off x="653150" y="68675"/>
            <a:ext cx="8021400" cy="162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«Национальные и региональные стратегии и институты кибербезопасности стран Восточной и Юго-Восточной Азии» НУГ «АСЕАН+, БРИКС+, НАТО+: перспективы азиатской интеграции в новом мировом порядке»</a:t>
            </a:r>
            <a:endParaRPr b="1"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54" name="Google Shape;1454;p33"/>
          <p:cNvPicPr preferRelativeResize="0"/>
          <p:nvPr/>
        </p:nvPicPr>
        <p:blipFill rotWithShape="1">
          <a:blip r:embed="rId3">
            <a:alphaModFix/>
          </a:blip>
          <a:srcRect b="46820" l="18110" r="17757" t="19304"/>
          <a:stretch/>
        </p:blipFill>
        <p:spPr>
          <a:xfrm>
            <a:off x="755200" y="1878550"/>
            <a:ext cx="2551300" cy="2918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5" name="Google Shape;145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7600" y="1878550"/>
            <a:ext cx="2842550" cy="278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6" name="Google Shape;1456;p33"/>
          <p:cNvSpPr txBox="1"/>
          <p:nvPr/>
        </p:nvSpPr>
        <p:spPr>
          <a:xfrm>
            <a:off x="3816700" y="2213950"/>
            <a:ext cx="5511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rPr>
              <a:t>наш ТГ</a:t>
            </a:r>
            <a:endParaRPr b="1" sz="1600">
              <a:solidFill>
                <a:srgbClr val="F7F7F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7" name="Google Shape;1457;p33"/>
          <p:cNvSpPr/>
          <p:nvPr/>
        </p:nvSpPr>
        <p:spPr>
          <a:xfrm rot="10800000">
            <a:off x="3653525" y="3326350"/>
            <a:ext cx="1397400" cy="1086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E2184"/>
          </a:solidFill>
          <a:ln cap="flat" cmpd="sng" w="9525">
            <a:solidFill>
              <a:srgbClr val="839AF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7F7F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8" name="Google Shape;1458;p33"/>
          <p:cNvSpPr txBox="1"/>
          <p:nvPr/>
        </p:nvSpPr>
        <p:spPr>
          <a:xfrm>
            <a:off x="3733800" y="365760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rPr>
              <a:t>наш сайт</a:t>
            </a:r>
            <a:endParaRPr b="1" sz="1600">
              <a:solidFill>
                <a:srgbClr val="F7F7F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3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p51"/>
          <p:cNvSpPr txBox="1"/>
          <p:nvPr>
            <p:ph type="title"/>
          </p:nvPr>
        </p:nvSpPr>
        <p:spPr>
          <a:xfrm>
            <a:off x="720000" y="445025"/>
            <a:ext cx="976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Опыт о.Тайваня в обеспечении кибербезопасности 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5" name="Google Shape;1755;p51"/>
          <p:cNvSpPr txBox="1"/>
          <p:nvPr>
            <p:ph idx="1" type="body"/>
          </p:nvPr>
        </p:nvSpPr>
        <p:spPr>
          <a:xfrm>
            <a:off x="294450" y="1441488"/>
            <a:ext cx="10619700" cy="8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Централизованная система </a:t>
            </a:r>
            <a:r>
              <a:rPr lang="en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координации</a:t>
            </a:r>
            <a:r>
              <a:rPr lang="en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исследований в сфере кибербезопасности - Академический центр исследований в сфере кибербезопасности Тайваня 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56" name="Google Shape;1756;p51"/>
          <p:cNvPicPr preferRelativeResize="0"/>
          <p:nvPr/>
        </p:nvPicPr>
        <p:blipFill rotWithShape="1">
          <a:blip r:embed="rId3">
            <a:alphaModFix/>
          </a:blip>
          <a:srcRect b="30739" l="18158" r="4966" t="55371"/>
          <a:stretch/>
        </p:blipFill>
        <p:spPr>
          <a:xfrm>
            <a:off x="519400" y="2672550"/>
            <a:ext cx="9969198" cy="172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0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p52"/>
          <p:cNvSpPr txBox="1"/>
          <p:nvPr/>
        </p:nvSpPr>
        <p:spPr>
          <a:xfrm>
            <a:off x="713225" y="2837800"/>
            <a:ext cx="4464300" cy="16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Галина Никипорец-Такигава</a:t>
            </a:r>
            <a:endParaRPr sz="1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Захарова Анна</a:t>
            </a:r>
            <a:endParaRPr sz="1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Филатов Олег</a:t>
            </a:r>
            <a:endParaRPr sz="1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НИУ Высшая школа экономики</a:t>
            </a:r>
            <a:endParaRPr i="1" sz="1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62" name="Google Shape;1762;p52"/>
          <p:cNvSpPr txBox="1"/>
          <p:nvPr/>
        </p:nvSpPr>
        <p:spPr>
          <a:xfrm>
            <a:off x="713225" y="844800"/>
            <a:ext cx="5686500" cy="164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Спасибо за внимание!</a:t>
            </a:r>
            <a:endParaRPr sz="60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763" name="Google Shape;176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7525" y="2793425"/>
            <a:ext cx="1456174" cy="145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7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53"/>
          <p:cNvSpPr/>
          <p:nvPr/>
        </p:nvSpPr>
        <p:spPr>
          <a:xfrm>
            <a:off x="3501125" y="1878550"/>
            <a:ext cx="1397400" cy="1086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E2184"/>
          </a:solidFill>
          <a:ln cap="flat" cmpd="sng" w="9525">
            <a:solidFill>
              <a:srgbClr val="839AF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7F7F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69" name="Google Shape;1769;p53"/>
          <p:cNvSpPr txBox="1"/>
          <p:nvPr/>
        </p:nvSpPr>
        <p:spPr>
          <a:xfrm>
            <a:off x="653150" y="-236125"/>
            <a:ext cx="8021400" cy="162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СЛЕДИТЕ ЗА НАШИМИ СОЦСЕТЯМИ</a:t>
            </a:r>
            <a:endParaRPr b="1" sz="2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70" name="Google Shape;1770;p53"/>
          <p:cNvPicPr preferRelativeResize="0"/>
          <p:nvPr/>
        </p:nvPicPr>
        <p:blipFill rotWithShape="1">
          <a:blip r:embed="rId3">
            <a:alphaModFix/>
          </a:blip>
          <a:srcRect b="46820" l="18110" r="17757" t="19304"/>
          <a:stretch/>
        </p:blipFill>
        <p:spPr>
          <a:xfrm>
            <a:off x="755200" y="1878550"/>
            <a:ext cx="2551300" cy="2918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1" name="Google Shape;1771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7600" y="1878550"/>
            <a:ext cx="2842550" cy="278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2" name="Google Shape;1772;p53"/>
          <p:cNvSpPr txBox="1"/>
          <p:nvPr/>
        </p:nvSpPr>
        <p:spPr>
          <a:xfrm>
            <a:off x="3816700" y="2213950"/>
            <a:ext cx="5511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rPr>
              <a:t>наш ТГ</a:t>
            </a:r>
            <a:endParaRPr b="1" sz="1600">
              <a:solidFill>
                <a:srgbClr val="F7F7F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3" name="Google Shape;1773;p53"/>
          <p:cNvSpPr/>
          <p:nvPr/>
        </p:nvSpPr>
        <p:spPr>
          <a:xfrm rot="10800000">
            <a:off x="3653525" y="3326350"/>
            <a:ext cx="1397400" cy="1086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E2184"/>
          </a:solidFill>
          <a:ln cap="flat" cmpd="sng" w="9525">
            <a:solidFill>
              <a:srgbClr val="839AF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7F7F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74" name="Google Shape;1774;p53"/>
          <p:cNvSpPr txBox="1"/>
          <p:nvPr/>
        </p:nvSpPr>
        <p:spPr>
          <a:xfrm>
            <a:off x="3733800" y="365760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rPr>
              <a:t>наш сайт</a:t>
            </a:r>
            <a:endParaRPr b="1" sz="1600">
              <a:solidFill>
                <a:srgbClr val="F7F7F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2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34"/>
          <p:cNvSpPr txBox="1"/>
          <p:nvPr>
            <p:ph type="title"/>
          </p:nvPr>
        </p:nvSpPr>
        <p:spPr>
          <a:xfrm>
            <a:off x="644350" y="278600"/>
            <a:ext cx="8499600" cy="11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Глобальный интернет как одна из основ американоцентричного миропорядка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4" name="Google Shape;1464;p34"/>
          <p:cNvSpPr txBox="1"/>
          <p:nvPr/>
        </p:nvSpPr>
        <p:spPr>
          <a:xfrm>
            <a:off x="644350" y="1954350"/>
            <a:ext cx="8083500" cy="24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●"/>
            </a:pPr>
            <a:r>
              <a:rPr lang="en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Корневые серверы системы доменных имен (Корпорация по управлению доменными именами и IP-адресами) находятся в США</a:t>
            </a:r>
            <a:endParaRPr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●"/>
            </a:pPr>
            <a:r>
              <a:rPr lang="en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Крупнейшие IT-корпорации находятся в США</a:t>
            </a:r>
            <a:endParaRPr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●"/>
            </a:pPr>
            <a:r>
              <a:rPr lang="en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США активизируют укрепление киберблока против фрагментации интернета, американоцентричного интернета - Декларация о будущем интернета 2022 г.</a:t>
            </a:r>
            <a:endParaRPr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4176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8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35"/>
          <p:cNvSpPr txBox="1"/>
          <p:nvPr>
            <p:ph type="title"/>
          </p:nvPr>
        </p:nvSpPr>
        <p:spPr>
          <a:xfrm>
            <a:off x="720000" y="445025"/>
            <a:ext cx="7704000" cy="10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Два основных подхода к национальной кибербезопасности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0" name="Google Shape;1470;p35"/>
          <p:cNvSpPr txBox="1"/>
          <p:nvPr/>
        </p:nvSpPr>
        <p:spPr>
          <a:xfrm>
            <a:off x="2516275" y="1719550"/>
            <a:ext cx="49470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Два подхода</a:t>
            </a:r>
            <a:endParaRPr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1" name="Google Shape;1471;p35"/>
          <p:cNvSpPr txBox="1"/>
          <p:nvPr/>
        </p:nvSpPr>
        <p:spPr>
          <a:xfrm>
            <a:off x="1044925" y="3178000"/>
            <a:ext cx="3695100" cy="461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" sz="1500">
                <a:solidFill>
                  <a:srgbClr val="F7F7F7"/>
                </a:solidFill>
                <a:latin typeface="Montserrat"/>
                <a:ea typeface="Montserrat"/>
                <a:cs typeface="Montserrat"/>
                <a:sym typeface="Montserrat"/>
              </a:rPr>
              <a:t>«</a:t>
            </a:r>
            <a:r>
              <a:rPr b="1" i="1" lang="en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Американоцентричный 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2" name="Google Shape;1472;p35"/>
          <p:cNvSpPr txBox="1"/>
          <p:nvPr/>
        </p:nvSpPr>
        <p:spPr>
          <a:xfrm>
            <a:off x="5424000" y="32242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Киберсуверенный</a:t>
            </a:r>
            <a:endParaRPr b="1" i="1"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73" name="Google Shape;1473;p35"/>
          <p:cNvCxnSpPr/>
          <p:nvPr/>
        </p:nvCxnSpPr>
        <p:spPr>
          <a:xfrm flipH="1">
            <a:off x="3719425" y="2385300"/>
            <a:ext cx="1020600" cy="372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74" name="Google Shape;1474;p35"/>
          <p:cNvCxnSpPr/>
          <p:nvPr/>
        </p:nvCxnSpPr>
        <p:spPr>
          <a:xfrm>
            <a:off x="5424000" y="2358750"/>
            <a:ext cx="919200" cy="426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36"/>
          <p:cNvSpPr txBox="1"/>
          <p:nvPr>
            <p:ph idx="2" type="title"/>
          </p:nvPr>
        </p:nvSpPr>
        <p:spPr>
          <a:xfrm>
            <a:off x="720000" y="1025725"/>
            <a:ext cx="1702500" cy="9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480" name="Google Shape;1480;p36"/>
          <p:cNvSpPr txBox="1"/>
          <p:nvPr>
            <p:ph idx="1" type="subTitle"/>
          </p:nvPr>
        </p:nvSpPr>
        <p:spPr>
          <a:xfrm>
            <a:off x="720000" y="3252375"/>
            <a:ext cx="6609900" cy="9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Поиск уникального пути и фрагментарный опыт: баланс между </a:t>
            </a:r>
            <a:r>
              <a:rPr b="1" lang="en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американоцентричностью</a:t>
            </a:r>
            <a:r>
              <a:rPr lang="en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интернета и </a:t>
            </a:r>
            <a:r>
              <a:rPr b="1" lang="en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суверенностью</a:t>
            </a:r>
            <a:endParaRPr b="1"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81" name="Google Shape;1481;p36"/>
          <p:cNvGrpSpPr/>
          <p:nvPr/>
        </p:nvGrpSpPr>
        <p:grpSpPr>
          <a:xfrm>
            <a:off x="-374387" y="3354325"/>
            <a:ext cx="3922590" cy="2969900"/>
            <a:chOff x="-374387" y="3354325"/>
            <a:chExt cx="3922590" cy="2969900"/>
          </a:xfrm>
        </p:grpSpPr>
        <p:pic>
          <p:nvPicPr>
            <p:cNvPr id="1482" name="Google Shape;1482;p36"/>
            <p:cNvPicPr preferRelativeResize="0"/>
            <p:nvPr/>
          </p:nvPicPr>
          <p:blipFill rotWithShape="1">
            <a:blip r:embed="rId3">
              <a:alphaModFix/>
            </a:blip>
            <a:srcRect b="26177" l="16960" r="7121" t="24718"/>
            <a:stretch/>
          </p:blipFill>
          <p:spPr>
            <a:xfrm>
              <a:off x="-374387" y="3354325"/>
              <a:ext cx="3891276" cy="29699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83" name="Google Shape;1483;p36"/>
            <p:cNvGrpSpPr/>
            <p:nvPr/>
          </p:nvGrpSpPr>
          <p:grpSpPr>
            <a:xfrm>
              <a:off x="1853583" y="4445557"/>
              <a:ext cx="1694620" cy="1360169"/>
              <a:chOff x="7945225" y="4302000"/>
              <a:chExt cx="904666" cy="726121"/>
            </a:xfrm>
          </p:grpSpPr>
          <p:sp>
            <p:nvSpPr>
              <p:cNvPr id="1484" name="Google Shape;1484;p36"/>
              <p:cNvSpPr/>
              <p:nvPr/>
            </p:nvSpPr>
            <p:spPr>
              <a:xfrm>
                <a:off x="8176775" y="4445200"/>
                <a:ext cx="673116" cy="582921"/>
              </a:xfrm>
              <a:custGeom>
                <a:rect b="b" l="l" r="r" t="t"/>
                <a:pathLst>
                  <a:path extrusionOk="0" h="44413" w="51285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5" name="Google Shape;1485;p36"/>
              <p:cNvSpPr/>
              <p:nvPr/>
            </p:nvSpPr>
            <p:spPr>
              <a:xfrm>
                <a:off x="8164350" y="4302000"/>
                <a:ext cx="480925" cy="416483"/>
              </a:xfrm>
              <a:custGeom>
                <a:rect b="b" l="l" r="r" t="t"/>
                <a:pathLst>
                  <a:path extrusionOk="0" h="44413" w="51285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6" name="Google Shape;1486;p36"/>
              <p:cNvSpPr/>
              <p:nvPr/>
            </p:nvSpPr>
            <p:spPr>
              <a:xfrm>
                <a:off x="7945225" y="4445200"/>
                <a:ext cx="480925" cy="416483"/>
              </a:xfrm>
              <a:custGeom>
                <a:rect b="b" l="l" r="r" t="t"/>
                <a:pathLst>
                  <a:path extrusionOk="0" h="44413" w="51285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487" name="Google Shape;1487;p36"/>
          <p:cNvSpPr txBox="1"/>
          <p:nvPr>
            <p:ph type="title"/>
          </p:nvPr>
        </p:nvSpPr>
        <p:spPr>
          <a:xfrm>
            <a:off x="720000" y="2079325"/>
            <a:ext cx="5598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latin typeface="Montserrat ExtraBold"/>
                <a:ea typeface="Montserrat ExtraBold"/>
                <a:cs typeface="Montserrat ExtraBold"/>
                <a:sym typeface="Montserrat ExtraBold"/>
              </a:rPr>
              <a:t>Россия</a:t>
            </a:r>
            <a:endParaRPr/>
          </a:p>
        </p:txBody>
      </p:sp>
      <p:grpSp>
        <p:nvGrpSpPr>
          <p:cNvPr id="1488" name="Google Shape;1488;p36"/>
          <p:cNvGrpSpPr/>
          <p:nvPr/>
        </p:nvGrpSpPr>
        <p:grpSpPr>
          <a:xfrm>
            <a:off x="6487513" y="-1301175"/>
            <a:ext cx="4268216" cy="6666030"/>
            <a:chOff x="6128138" y="-1301175"/>
            <a:chExt cx="4268216" cy="6666030"/>
          </a:xfrm>
        </p:grpSpPr>
        <p:sp>
          <p:nvSpPr>
            <p:cNvPr id="1489" name="Google Shape;1489;p36"/>
            <p:cNvSpPr/>
            <p:nvPr/>
          </p:nvSpPr>
          <p:spPr>
            <a:xfrm>
              <a:off x="6368175" y="103161"/>
              <a:ext cx="4006263" cy="4749291"/>
            </a:xfrm>
            <a:custGeom>
              <a:rect b="b" l="l" r="r" t="t"/>
              <a:pathLst>
                <a:path extrusionOk="0" h="115794" w="97678">
                  <a:moveTo>
                    <a:pt x="97449" y="0"/>
                  </a:moveTo>
                  <a:lnTo>
                    <a:pt x="76805" y="20645"/>
                  </a:lnTo>
                  <a:lnTo>
                    <a:pt x="76744" y="20691"/>
                  </a:lnTo>
                  <a:lnTo>
                    <a:pt x="76744" y="35927"/>
                  </a:lnTo>
                  <a:lnTo>
                    <a:pt x="63107" y="49563"/>
                  </a:lnTo>
                  <a:lnTo>
                    <a:pt x="63077" y="49608"/>
                  </a:lnTo>
                  <a:lnTo>
                    <a:pt x="63077" y="56571"/>
                  </a:lnTo>
                  <a:lnTo>
                    <a:pt x="61005" y="58659"/>
                  </a:lnTo>
                  <a:lnTo>
                    <a:pt x="61005" y="62407"/>
                  </a:lnTo>
                  <a:lnTo>
                    <a:pt x="52473" y="70939"/>
                  </a:lnTo>
                  <a:lnTo>
                    <a:pt x="52412" y="70969"/>
                  </a:lnTo>
                  <a:lnTo>
                    <a:pt x="52412" y="78541"/>
                  </a:lnTo>
                  <a:lnTo>
                    <a:pt x="46912" y="84057"/>
                  </a:lnTo>
                  <a:lnTo>
                    <a:pt x="46912" y="89633"/>
                  </a:lnTo>
                  <a:lnTo>
                    <a:pt x="33123" y="103406"/>
                  </a:lnTo>
                  <a:lnTo>
                    <a:pt x="12174" y="103406"/>
                  </a:lnTo>
                  <a:lnTo>
                    <a:pt x="0" y="115565"/>
                  </a:lnTo>
                  <a:lnTo>
                    <a:pt x="229" y="115793"/>
                  </a:lnTo>
                  <a:lnTo>
                    <a:pt x="12280" y="103711"/>
                  </a:lnTo>
                  <a:lnTo>
                    <a:pt x="33245" y="103711"/>
                  </a:lnTo>
                  <a:lnTo>
                    <a:pt x="47155" y="89801"/>
                  </a:lnTo>
                  <a:lnTo>
                    <a:pt x="47216" y="89770"/>
                  </a:lnTo>
                  <a:lnTo>
                    <a:pt x="47216" y="84179"/>
                  </a:lnTo>
                  <a:lnTo>
                    <a:pt x="52732" y="78663"/>
                  </a:lnTo>
                  <a:lnTo>
                    <a:pt x="52732" y="71106"/>
                  </a:lnTo>
                  <a:lnTo>
                    <a:pt x="61264" y="62574"/>
                  </a:lnTo>
                  <a:lnTo>
                    <a:pt x="61310" y="62513"/>
                  </a:lnTo>
                  <a:lnTo>
                    <a:pt x="61310" y="58780"/>
                  </a:lnTo>
                  <a:lnTo>
                    <a:pt x="63382" y="56708"/>
                  </a:lnTo>
                  <a:lnTo>
                    <a:pt x="63382" y="49730"/>
                  </a:lnTo>
                  <a:lnTo>
                    <a:pt x="77018" y="36109"/>
                  </a:lnTo>
                  <a:lnTo>
                    <a:pt x="77048" y="36064"/>
                  </a:lnTo>
                  <a:lnTo>
                    <a:pt x="77048" y="20828"/>
                  </a:lnTo>
                  <a:lnTo>
                    <a:pt x="97678" y="198"/>
                  </a:lnTo>
                  <a:lnTo>
                    <a:pt x="97449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36"/>
            <p:cNvSpPr/>
            <p:nvPr/>
          </p:nvSpPr>
          <p:spPr>
            <a:xfrm>
              <a:off x="6711143" y="81300"/>
              <a:ext cx="2925190" cy="3057668"/>
            </a:xfrm>
            <a:custGeom>
              <a:rect b="b" l="l" r="r" t="t"/>
              <a:pathLst>
                <a:path extrusionOk="0" h="74550" w="71320">
                  <a:moveTo>
                    <a:pt x="71091" y="0"/>
                  </a:moveTo>
                  <a:lnTo>
                    <a:pt x="59679" y="11397"/>
                  </a:lnTo>
                  <a:lnTo>
                    <a:pt x="54895" y="11397"/>
                  </a:lnTo>
                  <a:lnTo>
                    <a:pt x="41015" y="25307"/>
                  </a:lnTo>
                  <a:lnTo>
                    <a:pt x="40954" y="25337"/>
                  </a:lnTo>
                  <a:lnTo>
                    <a:pt x="40954" y="42325"/>
                  </a:lnTo>
                  <a:lnTo>
                    <a:pt x="31767" y="51528"/>
                  </a:lnTo>
                  <a:lnTo>
                    <a:pt x="31721" y="51574"/>
                  </a:lnTo>
                  <a:lnTo>
                    <a:pt x="31721" y="59237"/>
                  </a:lnTo>
                  <a:lnTo>
                    <a:pt x="22824" y="68135"/>
                  </a:lnTo>
                  <a:lnTo>
                    <a:pt x="6186" y="68135"/>
                  </a:lnTo>
                  <a:lnTo>
                    <a:pt x="0" y="74321"/>
                  </a:lnTo>
                  <a:lnTo>
                    <a:pt x="229" y="74549"/>
                  </a:lnTo>
                  <a:lnTo>
                    <a:pt x="6323" y="68455"/>
                  </a:lnTo>
                  <a:lnTo>
                    <a:pt x="22945" y="68455"/>
                  </a:lnTo>
                  <a:lnTo>
                    <a:pt x="31980" y="59420"/>
                  </a:lnTo>
                  <a:lnTo>
                    <a:pt x="32026" y="59374"/>
                  </a:lnTo>
                  <a:lnTo>
                    <a:pt x="32026" y="51695"/>
                  </a:lnTo>
                  <a:lnTo>
                    <a:pt x="41229" y="42508"/>
                  </a:lnTo>
                  <a:lnTo>
                    <a:pt x="41259" y="42463"/>
                  </a:lnTo>
                  <a:lnTo>
                    <a:pt x="41259" y="25475"/>
                  </a:lnTo>
                  <a:lnTo>
                    <a:pt x="55032" y="11732"/>
                  </a:lnTo>
                  <a:lnTo>
                    <a:pt x="59786" y="11732"/>
                  </a:lnTo>
                  <a:lnTo>
                    <a:pt x="71320" y="213"/>
                  </a:lnTo>
                  <a:lnTo>
                    <a:pt x="7109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36"/>
            <p:cNvSpPr/>
            <p:nvPr/>
          </p:nvSpPr>
          <p:spPr>
            <a:xfrm>
              <a:off x="7243039" y="245650"/>
              <a:ext cx="3153315" cy="5119205"/>
            </a:xfrm>
            <a:custGeom>
              <a:rect b="b" l="l" r="r" t="t"/>
              <a:pathLst>
                <a:path extrusionOk="0" h="124813" w="76882">
                  <a:moveTo>
                    <a:pt x="76668" y="0"/>
                  </a:moveTo>
                  <a:lnTo>
                    <a:pt x="63260" y="13408"/>
                  </a:lnTo>
                  <a:cubicBezTo>
                    <a:pt x="62879" y="13789"/>
                    <a:pt x="62879" y="14398"/>
                    <a:pt x="63260" y="14779"/>
                  </a:cubicBezTo>
                  <a:lnTo>
                    <a:pt x="69857" y="21376"/>
                  </a:lnTo>
                  <a:cubicBezTo>
                    <a:pt x="70116" y="21620"/>
                    <a:pt x="70116" y="22046"/>
                    <a:pt x="69857" y="22305"/>
                  </a:cubicBezTo>
                  <a:lnTo>
                    <a:pt x="46546" y="45616"/>
                  </a:lnTo>
                  <a:cubicBezTo>
                    <a:pt x="46417" y="45738"/>
                    <a:pt x="46245" y="45799"/>
                    <a:pt x="46074" y="45799"/>
                  </a:cubicBezTo>
                  <a:cubicBezTo>
                    <a:pt x="45903" y="45799"/>
                    <a:pt x="45731" y="45738"/>
                    <a:pt x="45602" y="45616"/>
                  </a:cubicBezTo>
                  <a:lnTo>
                    <a:pt x="39020" y="39019"/>
                  </a:lnTo>
                  <a:cubicBezTo>
                    <a:pt x="38822" y="38836"/>
                    <a:pt x="38593" y="38745"/>
                    <a:pt x="38334" y="38745"/>
                  </a:cubicBezTo>
                  <a:cubicBezTo>
                    <a:pt x="38060" y="38745"/>
                    <a:pt x="37831" y="38836"/>
                    <a:pt x="37649" y="39019"/>
                  </a:cubicBezTo>
                  <a:lnTo>
                    <a:pt x="23357" y="53311"/>
                  </a:lnTo>
                  <a:cubicBezTo>
                    <a:pt x="22976" y="53691"/>
                    <a:pt x="22976" y="54301"/>
                    <a:pt x="23357" y="54682"/>
                  </a:cubicBezTo>
                  <a:lnTo>
                    <a:pt x="40833" y="72142"/>
                  </a:lnTo>
                  <a:cubicBezTo>
                    <a:pt x="40939" y="72279"/>
                    <a:pt x="41016" y="72432"/>
                    <a:pt x="41016" y="72614"/>
                  </a:cubicBezTo>
                  <a:cubicBezTo>
                    <a:pt x="41016" y="72812"/>
                    <a:pt x="40955" y="72965"/>
                    <a:pt x="40833" y="73102"/>
                  </a:cubicBezTo>
                  <a:lnTo>
                    <a:pt x="27090" y="86830"/>
                  </a:lnTo>
                  <a:cubicBezTo>
                    <a:pt x="26907" y="87028"/>
                    <a:pt x="26816" y="87256"/>
                    <a:pt x="26816" y="87515"/>
                  </a:cubicBezTo>
                  <a:lnTo>
                    <a:pt x="26816" y="96276"/>
                  </a:lnTo>
                  <a:cubicBezTo>
                    <a:pt x="26816" y="96459"/>
                    <a:pt x="26755" y="96611"/>
                    <a:pt x="26618" y="96748"/>
                  </a:cubicBezTo>
                  <a:lnTo>
                    <a:pt x="13225" y="110140"/>
                  </a:lnTo>
                  <a:cubicBezTo>
                    <a:pt x="13103" y="110270"/>
                    <a:pt x="12940" y="110335"/>
                    <a:pt x="12772" y="110335"/>
                  </a:cubicBezTo>
                  <a:cubicBezTo>
                    <a:pt x="12604" y="110335"/>
                    <a:pt x="12433" y="110270"/>
                    <a:pt x="12296" y="110140"/>
                  </a:cubicBezTo>
                  <a:lnTo>
                    <a:pt x="7618" y="105448"/>
                  </a:lnTo>
                  <a:cubicBezTo>
                    <a:pt x="7428" y="105257"/>
                    <a:pt x="7180" y="105162"/>
                    <a:pt x="6933" y="105162"/>
                  </a:cubicBezTo>
                  <a:cubicBezTo>
                    <a:pt x="6685" y="105162"/>
                    <a:pt x="6438" y="105257"/>
                    <a:pt x="6247" y="105448"/>
                  </a:cubicBezTo>
                  <a:lnTo>
                    <a:pt x="381" y="111314"/>
                  </a:lnTo>
                  <a:cubicBezTo>
                    <a:pt x="1" y="111695"/>
                    <a:pt x="1" y="112304"/>
                    <a:pt x="381" y="112685"/>
                  </a:cubicBezTo>
                  <a:lnTo>
                    <a:pt x="5059" y="117378"/>
                  </a:lnTo>
                  <a:cubicBezTo>
                    <a:pt x="5181" y="117515"/>
                    <a:pt x="5257" y="117667"/>
                    <a:pt x="5257" y="117850"/>
                  </a:cubicBezTo>
                  <a:cubicBezTo>
                    <a:pt x="5257" y="118048"/>
                    <a:pt x="5196" y="118200"/>
                    <a:pt x="5059" y="118322"/>
                  </a:cubicBezTo>
                  <a:lnTo>
                    <a:pt x="3231" y="120150"/>
                  </a:lnTo>
                  <a:cubicBezTo>
                    <a:pt x="2850" y="120531"/>
                    <a:pt x="2850" y="121141"/>
                    <a:pt x="3231" y="121522"/>
                  </a:cubicBezTo>
                  <a:lnTo>
                    <a:pt x="5059" y="123365"/>
                  </a:lnTo>
                  <a:cubicBezTo>
                    <a:pt x="5333" y="123609"/>
                    <a:pt x="5333" y="124020"/>
                    <a:pt x="5059" y="124295"/>
                  </a:cubicBezTo>
                  <a:cubicBezTo>
                    <a:pt x="4914" y="124432"/>
                    <a:pt x="4754" y="124489"/>
                    <a:pt x="4602" y="124489"/>
                  </a:cubicBezTo>
                  <a:cubicBezTo>
                    <a:pt x="4449" y="124489"/>
                    <a:pt x="4305" y="124432"/>
                    <a:pt x="4190" y="124340"/>
                  </a:cubicBezTo>
                  <a:cubicBezTo>
                    <a:pt x="3962" y="124173"/>
                    <a:pt x="3825" y="123838"/>
                    <a:pt x="4038" y="123487"/>
                  </a:cubicBezTo>
                  <a:lnTo>
                    <a:pt x="3764" y="123335"/>
                  </a:lnTo>
                  <a:lnTo>
                    <a:pt x="3764" y="123335"/>
                  </a:lnTo>
                  <a:cubicBezTo>
                    <a:pt x="3459" y="123838"/>
                    <a:pt x="3672" y="124356"/>
                    <a:pt x="3992" y="124599"/>
                  </a:cubicBezTo>
                  <a:cubicBezTo>
                    <a:pt x="4175" y="124736"/>
                    <a:pt x="4373" y="124813"/>
                    <a:pt x="4602" y="124813"/>
                  </a:cubicBezTo>
                  <a:cubicBezTo>
                    <a:pt x="4830" y="124813"/>
                    <a:pt x="5059" y="124736"/>
                    <a:pt x="5272" y="124477"/>
                  </a:cubicBezTo>
                  <a:cubicBezTo>
                    <a:pt x="5455" y="124295"/>
                    <a:pt x="5562" y="124066"/>
                    <a:pt x="5562" y="123792"/>
                  </a:cubicBezTo>
                  <a:cubicBezTo>
                    <a:pt x="5562" y="123533"/>
                    <a:pt x="5455" y="123304"/>
                    <a:pt x="5272" y="123106"/>
                  </a:cubicBezTo>
                  <a:lnTo>
                    <a:pt x="3444" y="121278"/>
                  </a:lnTo>
                  <a:cubicBezTo>
                    <a:pt x="3170" y="121034"/>
                    <a:pt x="3170" y="120623"/>
                    <a:pt x="3444" y="120349"/>
                  </a:cubicBezTo>
                  <a:lnTo>
                    <a:pt x="5272" y="118520"/>
                  </a:lnTo>
                  <a:cubicBezTo>
                    <a:pt x="5455" y="118337"/>
                    <a:pt x="5562" y="118094"/>
                    <a:pt x="5562" y="117835"/>
                  </a:cubicBezTo>
                  <a:cubicBezTo>
                    <a:pt x="5562" y="117576"/>
                    <a:pt x="5455" y="117332"/>
                    <a:pt x="5272" y="117149"/>
                  </a:cubicBezTo>
                  <a:lnTo>
                    <a:pt x="579" y="112456"/>
                  </a:lnTo>
                  <a:cubicBezTo>
                    <a:pt x="320" y="112213"/>
                    <a:pt x="320" y="111801"/>
                    <a:pt x="579" y="111527"/>
                  </a:cubicBezTo>
                  <a:lnTo>
                    <a:pt x="6445" y="105661"/>
                  </a:lnTo>
                  <a:cubicBezTo>
                    <a:pt x="6575" y="105532"/>
                    <a:pt x="6742" y="105467"/>
                    <a:pt x="6912" y="105467"/>
                  </a:cubicBezTo>
                  <a:cubicBezTo>
                    <a:pt x="7081" y="105467"/>
                    <a:pt x="7253" y="105532"/>
                    <a:pt x="7390" y="105661"/>
                  </a:cubicBezTo>
                  <a:lnTo>
                    <a:pt x="12067" y="110354"/>
                  </a:lnTo>
                  <a:cubicBezTo>
                    <a:pt x="12265" y="110537"/>
                    <a:pt x="12494" y="110643"/>
                    <a:pt x="12753" y="110643"/>
                  </a:cubicBezTo>
                  <a:cubicBezTo>
                    <a:pt x="13027" y="110643"/>
                    <a:pt x="13256" y="110537"/>
                    <a:pt x="13439" y="110354"/>
                  </a:cubicBezTo>
                  <a:lnTo>
                    <a:pt x="26831" y="96961"/>
                  </a:lnTo>
                  <a:cubicBezTo>
                    <a:pt x="27014" y="96779"/>
                    <a:pt x="27120" y="96550"/>
                    <a:pt x="27120" y="96276"/>
                  </a:cubicBezTo>
                  <a:lnTo>
                    <a:pt x="27120" y="87469"/>
                  </a:lnTo>
                  <a:cubicBezTo>
                    <a:pt x="27120" y="87287"/>
                    <a:pt x="27166" y="87134"/>
                    <a:pt x="27303" y="86997"/>
                  </a:cubicBezTo>
                  <a:lnTo>
                    <a:pt x="41031" y="73270"/>
                  </a:lnTo>
                  <a:cubicBezTo>
                    <a:pt x="41412" y="72889"/>
                    <a:pt x="41412" y="72279"/>
                    <a:pt x="41031" y="71898"/>
                  </a:cubicBezTo>
                  <a:lnTo>
                    <a:pt x="23571" y="54438"/>
                  </a:lnTo>
                  <a:cubicBezTo>
                    <a:pt x="23312" y="54194"/>
                    <a:pt x="23312" y="53768"/>
                    <a:pt x="23571" y="53509"/>
                  </a:cubicBezTo>
                  <a:lnTo>
                    <a:pt x="37862" y="39217"/>
                  </a:lnTo>
                  <a:cubicBezTo>
                    <a:pt x="37984" y="39095"/>
                    <a:pt x="38155" y="39035"/>
                    <a:pt x="38327" y="39035"/>
                  </a:cubicBezTo>
                  <a:cubicBezTo>
                    <a:pt x="38498" y="39035"/>
                    <a:pt x="38669" y="39095"/>
                    <a:pt x="38791" y="39217"/>
                  </a:cubicBezTo>
                  <a:lnTo>
                    <a:pt x="45373" y="45830"/>
                  </a:lnTo>
                  <a:cubicBezTo>
                    <a:pt x="45571" y="46013"/>
                    <a:pt x="45800" y="46119"/>
                    <a:pt x="46059" y="46119"/>
                  </a:cubicBezTo>
                  <a:cubicBezTo>
                    <a:pt x="46333" y="46119"/>
                    <a:pt x="46562" y="46013"/>
                    <a:pt x="46744" y="45830"/>
                  </a:cubicBezTo>
                  <a:lnTo>
                    <a:pt x="70055" y="22519"/>
                  </a:lnTo>
                  <a:cubicBezTo>
                    <a:pt x="70436" y="22138"/>
                    <a:pt x="70436" y="21528"/>
                    <a:pt x="70055" y="21148"/>
                  </a:cubicBezTo>
                  <a:lnTo>
                    <a:pt x="63473" y="14550"/>
                  </a:lnTo>
                  <a:cubicBezTo>
                    <a:pt x="63199" y="14307"/>
                    <a:pt x="63199" y="13895"/>
                    <a:pt x="63473" y="13621"/>
                  </a:cubicBezTo>
                  <a:lnTo>
                    <a:pt x="76881" y="213"/>
                  </a:lnTo>
                  <a:lnTo>
                    <a:pt x="76668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36"/>
            <p:cNvSpPr/>
            <p:nvPr/>
          </p:nvSpPr>
          <p:spPr>
            <a:xfrm>
              <a:off x="6875804" y="622450"/>
              <a:ext cx="1860443" cy="4595326"/>
            </a:xfrm>
            <a:custGeom>
              <a:rect b="b" l="l" r="r" t="t"/>
              <a:pathLst>
                <a:path extrusionOk="0" h="56267" w="23937">
                  <a:moveTo>
                    <a:pt x="12997" y="1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64"/>
                    <a:pt x="23632" y="11321"/>
                    <a:pt x="23632" y="11808"/>
                  </a:cubicBezTo>
                  <a:cubicBezTo>
                    <a:pt x="23632" y="12311"/>
                    <a:pt x="23434" y="12768"/>
                    <a:pt x="23098" y="13104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5"/>
                  </a:lnTo>
                  <a:cubicBezTo>
                    <a:pt x="16547" y="11489"/>
                    <a:pt x="16029" y="11260"/>
                    <a:pt x="15435" y="11260"/>
                  </a:cubicBezTo>
                  <a:cubicBezTo>
                    <a:pt x="14841" y="11260"/>
                    <a:pt x="14307" y="11489"/>
                    <a:pt x="13911" y="11885"/>
                  </a:cubicBezTo>
                  <a:lnTo>
                    <a:pt x="12525" y="13271"/>
                  </a:lnTo>
                  <a:cubicBezTo>
                    <a:pt x="12129" y="13698"/>
                    <a:pt x="11900" y="14231"/>
                    <a:pt x="11900" y="14795"/>
                  </a:cubicBezTo>
                  <a:cubicBezTo>
                    <a:pt x="11900" y="15374"/>
                    <a:pt x="12129" y="15922"/>
                    <a:pt x="12525" y="16318"/>
                  </a:cubicBezTo>
                  <a:cubicBezTo>
                    <a:pt x="12860" y="16669"/>
                    <a:pt x="13058" y="17126"/>
                    <a:pt x="13058" y="17629"/>
                  </a:cubicBezTo>
                  <a:cubicBezTo>
                    <a:pt x="13058" y="18116"/>
                    <a:pt x="12860" y="18573"/>
                    <a:pt x="12525" y="18924"/>
                  </a:cubicBezTo>
                  <a:lnTo>
                    <a:pt x="11489" y="19944"/>
                  </a:lnTo>
                  <a:cubicBezTo>
                    <a:pt x="11154" y="20295"/>
                    <a:pt x="10696" y="20478"/>
                    <a:pt x="10209" y="20478"/>
                  </a:cubicBezTo>
                  <a:lnTo>
                    <a:pt x="9569" y="20478"/>
                  </a:lnTo>
                  <a:cubicBezTo>
                    <a:pt x="8990" y="20478"/>
                    <a:pt x="8457" y="20706"/>
                    <a:pt x="8045" y="21102"/>
                  </a:cubicBezTo>
                  <a:lnTo>
                    <a:pt x="3353" y="25810"/>
                  </a:lnTo>
                  <a:cubicBezTo>
                    <a:pt x="2515" y="26648"/>
                    <a:pt x="2515" y="28004"/>
                    <a:pt x="3353" y="28842"/>
                  </a:cubicBezTo>
                  <a:lnTo>
                    <a:pt x="10529" y="36018"/>
                  </a:lnTo>
                  <a:cubicBezTo>
                    <a:pt x="10864" y="36369"/>
                    <a:pt x="11062" y="36826"/>
                    <a:pt x="11062" y="37313"/>
                  </a:cubicBezTo>
                  <a:cubicBezTo>
                    <a:pt x="11062" y="37801"/>
                    <a:pt x="10864" y="38273"/>
                    <a:pt x="10529" y="38608"/>
                  </a:cubicBezTo>
                  <a:lnTo>
                    <a:pt x="8198" y="40940"/>
                  </a:lnTo>
                  <a:cubicBezTo>
                    <a:pt x="7802" y="41351"/>
                    <a:pt x="7573" y="41884"/>
                    <a:pt x="7573" y="42463"/>
                  </a:cubicBezTo>
                  <a:lnTo>
                    <a:pt x="7573" y="47720"/>
                  </a:lnTo>
                  <a:cubicBezTo>
                    <a:pt x="7573" y="48207"/>
                    <a:pt x="7390" y="48664"/>
                    <a:pt x="7040" y="49015"/>
                  </a:cubicBezTo>
                  <a:lnTo>
                    <a:pt x="1" y="56054"/>
                  </a:lnTo>
                  <a:lnTo>
                    <a:pt x="199" y="56267"/>
                  </a:lnTo>
                  <a:lnTo>
                    <a:pt x="7268" y="49274"/>
                  </a:lnTo>
                  <a:cubicBezTo>
                    <a:pt x="7664" y="48862"/>
                    <a:pt x="7893" y="48329"/>
                    <a:pt x="7893" y="47750"/>
                  </a:cubicBezTo>
                  <a:lnTo>
                    <a:pt x="7893" y="42494"/>
                  </a:lnTo>
                  <a:cubicBezTo>
                    <a:pt x="7893" y="42006"/>
                    <a:pt x="8091" y="41549"/>
                    <a:pt x="8426" y="41199"/>
                  </a:cubicBezTo>
                  <a:lnTo>
                    <a:pt x="10757" y="38883"/>
                  </a:lnTo>
                  <a:cubicBezTo>
                    <a:pt x="11154" y="38456"/>
                    <a:pt x="11382" y="37923"/>
                    <a:pt x="11382" y="37359"/>
                  </a:cubicBezTo>
                  <a:cubicBezTo>
                    <a:pt x="11382" y="36765"/>
                    <a:pt x="11154" y="36232"/>
                    <a:pt x="10757" y="35835"/>
                  </a:cubicBezTo>
                  <a:lnTo>
                    <a:pt x="3581" y="28644"/>
                  </a:lnTo>
                  <a:cubicBezTo>
                    <a:pt x="2850" y="27943"/>
                    <a:pt x="2850" y="26785"/>
                    <a:pt x="3581" y="26054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67"/>
                  </a:lnTo>
                  <a:cubicBezTo>
                    <a:pt x="13149" y="18741"/>
                    <a:pt x="13378" y="18208"/>
                    <a:pt x="13378" y="17644"/>
                  </a:cubicBezTo>
                  <a:cubicBezTo>
                    <a:pt x="13378" y="17050"/>
                    <a:pt x="13149" y="16516"/>
                    <a:pt x="12753" y="16120"/>
                  </a:cubicBezTo>
                  <a:cubicBezTo>
                    <a:pt x="12418" y="15770"/>
                    <a:pt x="12220" y="15313"/>
                    <a:pt x="12220" y="14825"/>
                  </a:cubicBezTo>
                  <a:cubicBezTo>
                    <a:pt x="12220" y="14322"/>
                    <a:pt x="12418" y="13865"/>
                    <a:pt x="12753" y="13530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8" y="11595"/>
                    <a:pt x="16395" y="11793"/>
                    <a:pt x="16730" y="12128"/>
                  </a:cubicBezTo>
                  <a:lnTo>
                    <a:pt x="19107" y="14520"/>
                  </a:lnTo>
                  <a:cubicBezTo>
                    <a:pt x="19526" y="14939"/>
                    <a:pt x="20074" y="15149"/>
                    <a:pt x="20623" y="15149"/>
                  </a:cubicBezTo>
                  <a:cubicBezTo>
                    <a:pt x="21171" y="15149"/>
                    <a:pt x="21720" y="14939"/>
                    <a:pt x="22139" y="14520"/>
                  </a:cubicBezTo>
                  <a:lnTo>
                    <a:pt x="23297" y="13347"/>
                  </a:lnTo>
                  <a:cubicBezTo>
                    <a:pt x="23708" y="12936"/>
                    <a:pt x="23936" y="12403"/>
                    <a:pt x="23936" y="11824"/>
                  </a:cubicBezTo>
                  <a:cubicBezTo>
                    <a:pt x="23936" y="11260"/>
                    <a:pt x="23708" y="10711"/>
                    <a:pt x="23297" y="10300"/>
                  </a:cubicBezTo>
                  <a:lnTo>
                    <a:pt x="12997" y="1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36"/>
            <p:cNvSpPr/>
            <p:nvPr/>
          </p:nvSpPr>
          <p:spPr>
            <a:xfrm>
              <a:off x="6573850" y="621225"/>
              <a:ext cx="1860443" cy="4595326"/>
            </a:xfrm>
            <a:custGeom>
              <a:rect b="b" l="l" r="r" t="t"/>
              <a:pathLst>
                <a:path extrusionOk="0" h="56267" w="23937">
                  <a:moveTo>
                    <a:pt x="12997" y="0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48"/>
                    <a:pt x="23632" y="11305"/>
                    <a:pt x="23632" y="11808"/>
                  </a:cubicBezTo>
                  <a:cubicBezTo>
                    <a:pt x="23632" y="12296"/>
                    <a:pt x="23434" y="12753"/>
                    <a:pt x="23098" y="13103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4"/>
                  </a:lnTo>
                  <a:cubicBezTo>
                    <a:pt x="16547" y="11488"/>
                    <a:pt x="16029" y="11260"/>
                    <a:pt x="15435" y="11260"/>
                  </a:cubicBezTo>
                  <a:cubicBezTo>
                    <a:pt x="14840" y="11260"/>
                    <a:pt x="14307" y="11488"/>
                    <a:pt x="13911" y="11884"/>
                  </a:cubicBezTo>
                  <a:lnTo>
                    <a:pt x="12525" y="13271"/>
                  </a:lnTo>
                  <a:cubicBezTo>
                    <a:pt x="11687" y="14109"/>
                    <a:pt x="11687" y="15465"/>
                    <a:pt x="12525" y="16303"/>
                  </a:cubicBezTo>
                  <a:cubicBezTo>
                    <a:pt x="12860" y="16638"/>
                    <a:pt x="13058" y="17095"/>
                    <a:pt x="13058" y="17598"/>
                  </a:cubicBezTo>
                  <a:cubicBezTo>
                    <a:pt x="13058" y="18085"/>
                    <a:pt x="12860" y="18543"/>
                    <a:pt x="12525" y="18893"/>
                  </a:cubicBezTo>
                  <a:lnTo>
                    <a:pt x="11489" y="19914"/>
                  </a:lnTo>
                  <a:cubicBezTo>
                    <a:pt x="11153" y="20264"/>
                    <a:pt x="10696" y="20447"/>
                    <a:pt x="10193" y="20447"/>
                  </a:cubicBezTo>
                  <a:lnTo>
                    <a:pt x="9569" y="20447"/>
                  </a:lnTo>
                  <a:cubicBezTo>
                    <a:pt x="8975" y="20447"/>
                    <a:pt x="8441" y="20676"/>
                    <a:pt x="8045" y="21087"/>
                  </a:cubicBezTo>
                  <a:lnTo>
                    <a:pt x="3337" y="25780"/>
                  </a:lnTo>
                  <a:cubicBezTo>
                    <a:pt x="2941" y="26206"/>
                    <a:pt x="2713" y="26739"/>
                    <a:pt x="2713" y="27303"/>
                  </a:cubicBezTo>
                  <a:cubicBezTo>
                    <a:pt x="2713" y="27897"/>
                    <a:pt x="2941" y="28431"/>
                    <a:pt x="3337" y="28827"/>
                  </a:cubicBezTo>
                  <a:lnTo>
                    <a:pt x="10529" y="36018"/>
                  </a:lnTo>
                  <a:cubicBezTo>
                    <a:pt x="11245" y="36719"/>
                    <a:pt x="11245" y="37877"/>
                    <a:pt x="10529" y="38608"/>
                  </a:cubicBezTo>
                  <a:lnTo>
                    <a:pt x="8198" y="40924"/>
                  </a:lnTo>
                  <a:cubicBezTo>
                    <a:pt x="7801" y="41351"/>
                    <a:pt x="7573" y="41884"/>
                    <a:pt x="7573" y="42448"/>
                  </a:cubicBezTo>
                  <a:lnTo>
                    <a:pt x="7573" y="47704"/>
                  </a:lnTo>
                  <a:cubicBezTo>
                    <a:pt x="7573" y="48207"/>
                    <a:pt x="7375" y="48664"/>
                    <a:pt x="7040" y="48999"/>
                  </a:cubicBezTo>
                  <a:lnTo>
                    <a:pt x="1" y="56053"/>
                  </a:lnTo>
                  <a:lnTo>
                    <a:pt x="199" y="56267"/>
                  </a:lnTo>
                  <a:lnTo>
                    <a:pt x="7268" y="49212"/>
                  </a:lnTo>
                  <a:cubicBezTo>
                    <a:pt x="7664" y="48801"/>
                    <a:pt x="7893" y="48268"/>
                    <a:pt x="7893" y="47689"/>
                  </a:cubicBezTo>
                  <a:lnTo>
                    <a:pt x="7893" y="42432"/>
                  </a:lnTo>
                  <a:cubicBezTo>
                    <a:pt x="7893" y="41945"/>
                    <a:pt x="8091" y="41473"/>
                    <a:pt x="8426" y="41137"/>
                  </a:cubicBezTo>
                  <a:lnTo>
                    <a:pt x="10757" y="38806"/>
                  </a:lnTo>
                  <a:cubicBezTo>
                    <a:pt x="11595" y="37984"/>
                    <a:pt x="11595" y="36628"/>
                    <a:pt x="10757" y="35790"/>
                  </a:cubicBezTo>
                  <a:lnTo>
                    <a:pt x="3581" y="28598"/>
                  </a:lnTo>
                  <a:cubicBezTo>
                    <a:pt x="3231" y="28263"/>
                    <a:pt x="3048" y="27806"/>
                    <a:pt x="3048" y="27318"/>
                  </a:cubicBezTo>
                  <a:cubicBezTo>
                    <a:pt x="3048" y="26816"/>
                    <a:pt x="3231" y="26359"/>
                    <a:pt x="3581" y="26023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52"/>
                  </a:lnTo>
                  <a:cubicBezTo>
                    <a:pt x="13149" y="18741"/>
                    <a:pt x="13378" y="18207"/>
                    <a:pt x="13378" y="17628"/>
                  </a:cubicBezTo>
                  <a:cubicBezTo>
                    <a:pt x="13378" y="17049"/>
                    <a:pt x="13149" y="16516"/>
                    <a:pt x="12753" y="16105"/>
                  </a:cubicBezTo>
                  <a:cubicBezTo>
                    <a:pt x="12037" y="15404"/>
                    <a:pt x="12037" y="14246"/>
                    <a:pt x="12753" y="13515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7" y="11595"/>
                    <a:pt x="16395" y="11793"/>
                    <a:pt x="16730" y="12128"/>
                  </a:cubicBezTo>
                  <a:lnTo>
                    <a:pt x="19106" y="14505"/>
                  </a:lnTo>
                  <a:cubicBezTo>
                    <a:pt x="19525" y="14924"/>
                    <a:pt x="20074" y="15133"/>
                    <a:pt x="20622" y="15133"/>
                  </a:cubicBezTo>
                  <a:cubicBezTo>
                    <a:pt x="21171" y="15133"/>
                    <a:pt x="21719" y="14924"/>
                    <a:pt x="22138" y="14505"/>
                  </a:cubicBezTo>
                  <a:lnTo>
                    <a:pt x="23296" y="13347"/>
                  </a:lnTo>
                  <a:cubicBezTo>
                    <a:pt x="23708" y="12936"/>
                    <a:pt x="23936" y="12402"/>
                    <a:pt x="23936" y="11823"/>
                  </a:cubicBezTo>
                  <a:cubicBezTo>
                    <a:pt x="23936" y="11229"/>
                    <a:pt x="23708" y="10696"/>
                    <a:pt x="23296" y="10300"/>
                  </a:cubicBezTo>
                  <a:lnTo>
                    <a:pt x="12997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94" name="Google Shape;1494;p36"/>
            <p:cNvPicPr preferRelativeResize="0"/>
            <p:nvPr/>
          </p:nvPicPr>
          <p:blipFill rotWithShape="1">
            <a:blip r:embed="rId3">
              <a:alphaModFix/>
            </a:blip>
            <a:srcRect b="26177" l="16960" r="7121" t="24718"/>
            <a:stretch/>
          </p:blipFill>
          <p:spPr>
            <a:xfrm>
              <a:off x="6128138" y="-1301175"/>
              <a:ext cx="4198516" cy="320440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95" name="Google Shape;1495;p36"/>
            <p:cNvGrpSpPr/>
            <p:nvPr/>
          </p:nvGrpSpPr>
          <p:grpSpPr>
            <a:xfrm rot="5400000">
              <a:off x="7873341" y="4254316"/>
              <a:ext cx="708100" cy="708500"/>
              <a:chOff x="3678700" y="407275"/>
              <a:chExt cx="708100" cy="708500"/>
            </a:xfrm>
          </p:grpSpPr>
          <p:sp>
            <p:nvSpPr>
              <p:cNvPr id="1496" name="Google Shape;1496;p36"/>
              <p:cNvSpPr/>
              <p:nvPr/>
            </p:nvSpPr>
            <p:spPr>
              <a:xfrm>
                <a:off x="3678700" y="407275"/>
                <a:ext cx="249875" cy="249900"/>
              </a:xfrm>
              <a:custGeom>
                <a:rect b="b" l="l" r="r" t="t"/>
                <a:pathLst>
                  <a:path extrusionOk="0" h="9996" w="9995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7" name="Google Shape;1497;p36"/>
              <p:cNvSpPr/>
              <p:nvPr/>
            </p:nvSpPr>
            <p:spPr>
              <a:xfrm>
                <a:off x="3754875" y="483475"/>
                <a:ext cx="249900" cy="249875"/>
              </a:xfrm>
              <a:custGeom>
                <a:rect b="b" l="l" r="r" t="t"/>
                <a:pathLst>
                  <a:path extrusionOk="0" h="9995" w="9996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8" name="Google Shape;1498;p36"/>
              <p:cNvSpPr/>
              <p:nvPr/>
            </p:nvSpPr>
            <p:spPr>
              <a:xfrm>
                <a:off x="3831425" y="560025"/>
                <a:ext cx="249900" cy="249900"/>
              </a:xfrm>
              <a:custGeom>
                <a:rect b="b" l="l" r="r" t="t"/>
                <a:pathLst>
                  <a:path extrusionOk="0" h="9996" w="9996">
                    <a:moveTo>
                      <a:pt x="8594" y="0"/>
                    </a:moveTo>
                    <a:lnTo>
                      <a:pt x="1" y="8594"/>
                    </a:lnTo>
                    <a:lnTo>
                      <a:pt x="1403" y="9995"/>
                    </a:lnTo>
                    <a:lnTo>
                      <a:pt x="9996" y="1402"/>
                    </a:lnTo>
                    <a:lnTo>
                      <a:pt x="859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9" name="Google Shape;1499;p36"/>
              <p:cNvSpPr/>
              <p:nvPr/>
            </p:nvSpPr>
            <p:spPr>
              <a:xfrm>
                <a:off x="3907625" y="636575"/>
                <a:ext cx="249875" cy="249525"/>
              </a:xfrm>
              <a:custGeom>
                <a:rect b="b" l="l" r="r" t="t"/>
                <a:pathLst>
                  <a:path extrusionOk="0" h="9981" w="9995">
                    <a:moveTo>
                      <a:pt x="8593" y="1"/>
                    </a:moveTo>
                    <a:lnTo>
                      <a:pt x="0" y="8579"/>
                    </a:lnTo>
                    <a:lnTo>
                      <a:pt x="1402" y="9980"/>
                    </a:lnTo>
                    <a:lnTo>
                      <a:pt x="9995" y="1387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0" name="Google Shape;1500;p36"/>
              <p:cNvSpPr/>
              <p:nvPr/>
            </p:nvSpPr>
            <p:spPr>
              <a:xfrm>
                <a:off x="3984175" y="713150"/>
                <a:ext cx="249900" cy="249900"/>
              </a:xfrm>
              <a:custGeom>
                <a:rect b="b" l="l" r="r" t="t"/>
                <a:pathLst>
                  <a:path extrusionOk="0" h="9996" w="9996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1" name="Google Shape;1501;p36"/>
              <p:cNvSpPr/>
              <p:nvPr/>
            </p:nvSpPr>
            <p:spPr>
              <a:xfrm>
                <a:off x="4061125" y="789700"/>
                <a:ext cx="249500" cy="249525"/>
              </a:xfrm>
              <a:custGeom>
                <a:rect b="b" l="l" r="r" t="t"/>
                <a:pathLst>
                  <a:path extrusionOk="0" h="9981" w="998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80"/>
                    </a:lnTo>
                    <a:lnTo>
                      <a:pt x="9980" y="1402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2" name="Google Shape;1502;p36"/>
              <p:cNvSpPr/>
              <p:nvPr/>
            </p:nvSpPr>
            <p:spPr>
              <a:xfrm>
                <a:off x="4136925" y="865875"/>
                <a:ext cx="249875" cy="249900"/>
              </a:xfrm>
              <a:custGeom>
                <a:rect b="b" l="l" r="r" t="t"/>
                <a:pathLst>
                  <a:path extrusionOk="0" h="9996" w="9995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03" name="Google Shape;1503;p36"/>
            <p:cNvGrpSpPr/>
            <p:nvPr/>
          </p:nvGrpSpPr>
          <p:grpSpPr>
            <a:xfrm rot="5400000">
              <a:off x="8639847" y="3354200"/>
              <a:ext cx="457787" cy="458045"/>
              <a:chOff x="3678700" y="407275"/>
              <a:chExt cx="708100" cy="708500"/>
            </a:xfrm>
          </p:grpSpPr>
          <p:sp>
            <p:nvSpPr>
              <p:cNvPr id="1504" name="Google Shape;1504;p36"/>
              <p:cNvSpPr/>
              <p:nvPr/>
            </p:nvSpPr>
            <p:spPr>
              <a:xfrm>
                <a:off x="3678700" y="407275"/>
                <a:ext cx="249875" cy="249900"/>
              </a:xfrm>
              <a:custGeom>
                <a:rect b="b" l="l" r="r" t="t"/>
                <a:pathLst>
                  <a:path extrusionOk="0" h="9996" w="9995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5" name="Google Shape;1505;p36"/>
              <p:cNvSpPr/>
              <p:nvPr/>
            </p:nvSpPr>
            <p:spPr>
              <a:xfrm>
                <a:off x="3754875" y="483475"/>
                <a:ext cx="249900" cy="249875"/>
              </a:xfrm>
              <a:custGeom>
                <a:rect b="b" l="l" r="r" t="t"/>
                <a:pathLst>
                  <a:path extrusionOk="0" h="9995" w="9996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6" name="Google Shape;1506;p36"/>
              <p:cNvSpPr/>
              <p:nvPr/>
            </p:nvSpPr>
            <p:spPr>
              <a:xfrm>
                <a:off x="3831425" y="560025"/>
                <a:ext cx="249900" cy="249900"/>
              </a:xfrm>
              <a:custGeom>
                <a:rect b="b" l="l" r="r" t="t"/>
                <a:pathLst>
                  <a:path extrusionOk="0" h="9996" w="9996">
                    <a:moveTo>
                      <a:pt x="8594" y="0"/>
                    </a:moveTo>
                    <a:lnTo>
                      <a:pt x="1" y="8594"/>
                    </a:lnTo>
                    <a:lnTo>
                      <a:pt x="1403" y="9995"/>
                    </a:lnTo>
                    <a:lnTo>
                      <a:pt x="9996" y="1402"/>
                    </a:lnTo>
                    <a:lnTo>
                      <a:pt x="859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7" name="Google Shape;1507;p36"/>
              <p:cNvSpPr/>
              <p:nvPr/>
            </p:nvSpPr>
            <p:spPr>
              <a:xfrm>
                <a:off x="3907625" y="636575"/>
                <a:ext cx="249875" cy="249525"/>
              </a:xfrm>
              <a:custGeom>
                <a:rect b="b" l="l" r="r" t="t"/>
                <a:pathLst>
                  <a:path extrusionOk="0" h="9981" w="9995">
                    <a:moveTo>
                      <a:pt x="8593" y="1"/>
                    </a:moveTo>
                    <a:lnTo>
                      <a:pt x="0" y="8579"/>
                    </a:lnTo>
                    <a:lnTo>
                      <a:pt x="1402" y="9980"/>
                    </a:lnTo>
                    <a:lnTo>
                      <a:pt x="9995" y="1387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8" name="Google Shape;1508;p36"/>
              <p:cNvSpPr/>
              <p:nvPr/>
            </p:nvSpPr>
            <p:spPr>
              <a:xfrm>
                <a:off x="3984175" y="713150"/>
                <a:ext cx="249900" cy="249900"/>
              </a:xfrm>
              <a:custGeom>
                <a:rect b="b" l="l" r="r" t="t"/>
                <a:pathLst>
                  <a:path extrusionOk="0" h="9996" w="9996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9" name="Google Shape;1509;p36"/>
              <p:cNvSpPr/>
              <p:nvPr/>
            </p:nvSpPr>
            <p:spPr>
              <a:xfrm>
                <a:off x="4061125" y="789700"/>
                <a:ext cx="249500" cy="249525"/>
              </a:xfrm>
              <a:custGeom>
                <a:rect b="b" l="l" r="r" t="t"/>
                <a:pathLst>
                  <a:path extrusionOk="0" h="9981" w="998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80"/>
                    </a:lnTo>
                    <a:lnTo>
                      <a:pt x="9980" y="1402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0" name="Google Shape;1510;p36"/>
              <p:cNvSpPr/>
              <p:nvPr/>
            </p:nvSpPr>
            <p:spPr>
              <a:xfrm>
                <a:off x="4136925" y="865875"/>
                <a:ext cx="249875" cy="249900"/>
              </a:xfrm>
              <a:custGeom>
                <a:rect b="b" l="l" r="r" t="t"/>
                <a:pathLst>
                  <a:path extrusionOk="0" h="9996" w="9995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11" name="Google Shape;1511;p36"/>
            <p:cNvGrpSpPr/>
            <p:nvPr/>
          </p:nvGrpSpPr>
          <p:grpSpPr>
            <a:xfrm>
              <a:off x="7787267" y="539497"/>
              <a:ext cx="208184" cy="208184"/>
              <a:chOff x="8356813" y="1074288"/>
              <a:chExt cx="351900" cy="351900"/>
            </a:xfrm>
          </p:grpSpPr>
          <p:sp>
            <p:nvSpPr>
              <p:cNvPr id="1512" name="Google Shape;1512;p36"/>
              <p:cNvSpPr/>
              <p:nvPr/>
            </p:nvSpPr>
            <p:spPr>
              <a:xfrm>
                <a:off x="8356813" y="1074288"/>
                <a:ext cx="351900" cy="351900"/>
              </a:xfrm>
              <a:prstGeom prst="ellipse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3" name="Google Shape;1513;p36"/>
              <p:cNvSpPr/>
              <p:nvPr/>
            </p:nvSpPr>
            <p:spPr>
              <a:xfrm>
                <a:off x="8406497" y="1123972"/>
                <a:ext cx="252600" cy="252600"/>
              </a:xfrm>
              <a:prstGeom prst="ellipse">
                <a:avLst/>
              </a:pr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14" name="Google Shape;1514;p36"/>
            <p:cNvGrpSpPr/>
            <p:nvPr/>
          </p:nvGrpSpPr>
          <p:grpSpPr>
            <a:xfrm>
              <a:off x="7194842" y="2467660"/>
              <a:ext cx="208184" cy="208184"/>
              <a:chOff x="8356813" y="1074288"/>
              <a:chExt cx="351900" cy="351900"/>
            </a:xfrm>
          </p:grpSpPr>
          <p:sp>
            <p:nvSpPr>
              <p:cNvPr id="1515" name="Google Shape;1515;p36"/>
              <p:cNvSpPr/>
              <p:nvPr/>
            </p:nvSpPr>
            <p:spPr>
              <a:xfrm>
                <a:off x="8356813" y="1074288"/>
                <a:ext cx="351900" cy="351900"/>
              </a:xfrm>
              <a:prstGeom prst="ellipse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6" name="Google Shape;1516;p36"/>
              <p:cNvSpPr/>
              <p:nvPr/>
            </p:nvSpPr>
            <p:spPr>
              <a:xfrm>
                <a:off x="8406497" y="1123972"/>
                <a:ext cx="252600" cy="252600"/>
              </a:xfrm>
              <a:prstGeom prst="ellipse">
                <a:avLst/>
              </a:pr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17" name="Google Shape;1517;p36"/>
            <p:cNvSpPr/>
            <p:nvPr/>
          </p:nvSpPr>
          <p:spPr>
            <a:xfrm>
              <a:off x="7095150" y="4164050"/>
              <a:ext cx="147900" cy="1479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18" name="Google Shape;1518;p36"/>
          <p:cNvGrpSpPr/>
          <p:nvPr/>
        </p:nvGrpSpPr>
        <p:grpSpPr>
          <a:xfrm>
            <a:off x="796100" y="3019701"/>
            <a:ext cx="4558967" cy="134100"/>
            <a:chOff x="796100" y="3019701"/>
            <a:chExt cx="4558967" cy="134100"/>
          </a:xfrm>
        </p:grpSpPr>
        <p:sp>
          <p:nvSpPr>
            <p:cNvPr id="1519" name="Google Shape;1519;p36"/>
            <p:cNvSpPr/>
            <p:nvPr/>
          </p:nvSpPr>
          <p:spPr>
            <a:xfrm>
              <a:off x="5220967" y="3019701"/>
              <a:ext cx="134100" cy="1341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520" name="Google Shape;1520;p36"/>
            <p:cNvCxnSpPr/>
            <p:nvPr/>
          </p:nvCxnSpPr>
          <p:spPr>
            <a:xfrm>
              <a:off x="796100" y="3086750"/>
              <a:ext cx="44628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521" name="Google Shape;1521;p36"/>
            <p:cNvSpPr/>
            <p:nvPr/>
          </p:nvSpPr>
          <p:spPr>
            <a:xfrm>
              <a:off x="5251079" y="3049843"/>
              <a:ext cx="73800" cy="73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5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3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Россия и Китай: стратегическое киберсотрудничество в XXI веке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7" name="Google Shape;1527;p37"/>
          <p:cNvSpPr txBox="1"/>
          <p:nvPr>
            <p:ph idx="1" type="body"/>
          </p:nvPr>
        </p:nvSpPr>
        <p:spPr>
          <a:xfrm>
            <a:off x="720000" y="1444350"/>
            <a:ext cx="6791100" cy="26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●"/>
            </a:pPr>
            <a:r>
              <a:rPr lang="en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Переход к многополярному цифровому порядку</a:t>
            </a:r>
            <a:endParaRPr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●"/>
            </a:pPr>
            <a:r>
              <a:rPr lang="en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Ответ на западную нормативную гегемонию в кибепространстве - </a:t>
            </a:r>
            <a:r>
              <a:rPr lang="en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беспрецедентное</a:t>
            </a:r>
            <a:r>
              <a:rPr lang="en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санкционное давление с Запада и резкая смена курса, </a:t>
            </a:r>
            <a:r>
              <a:rPr b="1" lang="en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цифровой “поворот на Восток”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●"/>
            </a:pPr>
            <a:r>
              <a:rPr lang="en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Рост роли глобального Юга и техноальянсов - необходимость альтернативной модели, отличной от западного цифрового колониализма</a:t>
            </a:r>
            <a:endParaRPr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p3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Россия: внутренняя цифровая трансформация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3" name="Google Shape;1533;p38"/>
          <p:cNvSpPr txBox="1"/>
          <p:nvPr>
            <p:ph idx="1" type="body"/>
          </p:nvPr>
        </p:nvSpPr>
        <p:spPr>
          <a:xfrm>
            <a:off x="720000" y="1672951"/>
            <a:ext cx="7704000" cy="4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●"/>
            </a:pPr>
            <a:r>
              <a:rPr lang="en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Закон о «суверенном Рунете» (2019)</a:t>
            </a:r>
            <a:endParaRPr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●"/>
            </a:pPr>
            <a:r>
              <a:rPr lang="en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DPI, локализация данных, расширение функций Роскомнадзора</a:t>
            </a:r>
            <a:endParaRPr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●"/>
            </a:pPr>
            <a:r>
              <a:rPr lang="en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Фокус: защита инфраструктуры, контроль над информацией</a:t>
            </a:r>
            <a:endParaRPr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●"/>
            </a:pPr>
            <a:r>
              <a:rPr lang="en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Акцент на импортозамещении и суверенитете</a:t>
            </a:r>
            <a:endParaRPr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39"/>
          <p:cNvSpPr txBox="1"/>
          <p:nvPr>
            <p:ph idx="2" type="title"/>
          </p:nvPr>
        </p:nvSpPr>
        <p:spPr>
          <a:xfrm>
            <a:off x="720000" y="1025725"/>
            <a:ext cx="1702500" cy="9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539" name="Google Shape;1539;p39"/>
          <p:cNvSpPr txBox="1"/>
          <p:nvPr>
            <p:ph idx="1" type="subTitle"/>
          </p:nvPr>
        </p:nvSpPr>
        <p:spPr>
          <a:xfrm>
            <a:off x="720000" y="3252375"/>
            <a:ext cx="5598000" cy="45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Стратегический  партнер и тренд-сеттер в мировой кибербезопасности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40" name="Google Shape;1540;p39"/>
          <p:cNvGrpSpPr/>
          <p:nvPr/>
        </p:nvGrpSpPr>
        <p:grpSpPr>
          <a:xfrm>
            <a:off x="-374387" y="3354325"/>
            <a:ext cx="3922590" cy="2969900"/>
            <a:chOff x="-374387" y="3354325"/>
            <a:chExt cx="3922590" cy="2969900"/>
          </a:xfrm>
        </p:grpSpPr>
        <p:pic>
          <p:nvPicPr>
            <p:cNvPr id="1541" name="Google Shape;1541;p39"/>
            <p:cNvPicPr preferRelativeResize="0"/>
            <p:nvPr/>
          </p:nvPicPr>
          <p:blipFill rotWithShape="1">
            <a:blip r:embed="rId3">
              <a:alphaModFix/>
            </a:blip>
            <a:srcRect b="26177" l="16960" r="7121" t="24718"/>
            <a:stretch/>
          </p:blipFill>
          <p:spPr>
            <a:xfrm>
              <a:off x="-374387" y="3354325"/>
              <a:ext cx="3891276" cy="29699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42" name="Google Shape;1542;p39"/>
            <p:cNvGrpSpPr/>
            <p:nvPr/>
          </p:nvGrpSpPr>
          <p:grpSpPr>
            <a:xfrm>
              <a:off x="1853583" y="4445557"/>
              <a:ext cx="1694620" cy="1360169"/>
              <a:chOff x="7945225" y="4302000"/>
              <a:chExt cx="904666" cy="726121"/>
            </a:xfrm>
          </p:grpSpPr>
          <p:sp>
            <p:nvSpPr>
              <p:cNvPr id="1543" name="Google Shape;1543;p39"/>
              <p:cNvSpPr/>
              <p:nvPr/>
            </p:nvSpPr>
            <p:spPr>
              <a:xfrm>
                <a:off x="8176775" y="4445200"/>
                <a:ext cx="673116" cy="582921"/>
              </a:xfrm>
              <a:custGeom>
                <a:rect b="b" l="l" r="r" t="t"/>
                <a:pathLst>
                  <a:path extrusionOk="0" h="44413" w="51285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4" name="Google Shape;1544;p39"/>
              <p:cNvSpPr/>
              <p:nvPr/>
            </p:nvSpPr>
            <p:spPr>
              <a:xfrm>
                <a:off x="8164350" y="4302000"/>
                <a:ext cx="480925" cy="416483"/>
              </a:xfrm>
              <a:custGeom>
                <a:rect b="b" l="l" r="r" t="t"/>
                <a:pathLst>
                  <a:path extrusionOk="0" h="44413" w="51285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5" name="Google Shape;1545;p39"/>
              <p:cNvSpPr/>
              <p:nvPr/>
            </p:nvSpPr>
            <p:spPr>
              <a:xfrm>
                <a:off x="7945225" y="4445200"/>
                <a:ext cx="480925" cy="416483"/>
              </a:xfrm>
              <a:custGeom>
                <a:rect b="b" l="l" r="r" t="t"/>
                <a:pathLst>
                  <a:path extrusionOk="0" h="44413" w="51285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546" name="Google Shape;1546;p39"/>
          <p:cNvSpPr txBox="1"/>
          <p:nvPr>
            <p:ph type="title"/>
          </p:nvPr>
        </p:nvSpPr>
        <p:spPr>
          <a:xfrm>
            <a:off x="720000" y="2079325"/>
            <a:ext cx="5598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latin typeface="Montserrat ExtraBold"/>
                <a:ea typeface="Montserrat ExtraBold"/>
                <a:cs typeface="Montserrat ExtraBold"/>
                <a:sym typeface="Montserrat ExtraBold"/>
              </a:rPr>
              <a:t>Китай</a:t>
            </a:r>
            <a:endParaRPr/>
          </a:p>
        </p:txBody>
      </p:sp>
      <p:grpSp>
        <p:nvGrpSpPr>
          <p:cNvPr id="1547" name="Google Shape;1547;p39"/>
          <p:cNvGrpSpPr/>
          <p:nvPr/>
        </p:nvGrpSpPr>
        <p:grpSpPr>
          <a:xfrm>
            <a:off x="6487513" y="-1301175"/>
            <a:ext cx="4268216" cy="6666030"/>
            <a:chOff x="6128138" y="-1301175"/>
            <a:chExt cx="4268216" cy="6666030"/>
          </a:xfrm>
        </p:grpSpPr>
        <p:sp>
          <p:nvSpPr>
            <p:cNvPr id="1548" name="Google Shape;1548;p39"/>
            <p:cNvSpPr/>
            <p:nvPr/>
          </p:nvSpPr>
          <p:spPr>
            <a:xfrm>
              <a:off x="6368175" y="103161"/>
              <a:ext cx="4006263" cy="4749291"/>
            </a:xfrm>
            <a:custGeom>
              <a:rect b="b" l="l" r="r" t="t"/>
              <a:pathLst>
                <a:path extrusionOk="0" h="115794" w="97678">
                  <a:moveTo>
                    <a:pt x="97449" y="0"/>
                  </a:moveTo>
                  <a:lnTo>
                    <a:pt x="76805" y="20645"/>
                  </a:lnTo>
                  <a:lnTo>
                    <a:pt x="76744" y="20691"/>
                  </a:lnTo>
                  <a:lnTo>
                    <a:pt x="76744" y="35927"/>
                  </a:lnTo>
                  <a:lnTo>
                    <a:pt x="63107" y="49563"/>
                  </a:lnTo>
                  <a:lnTo>
                    <a:pt x="63077" y="49608"/>
                  </a:lnTo>
                  <a:lnTo>
                    <a:pt x="63077" y="56571"/>
                  </a:lnTo>
                  <a:lnTo>
                    <a:pt x="61005" y="58659"/>
                  </a:lnTo>
                  <a:lnTo>
                    <a:pt x="61005" y="62407"/>
                  </a:lnTo>
                  <a:lnTo>
                    <a:pt x="52473" y="70939"/>
                  </a:lnTo>
                  <a:lnTo>
                    <a:pt x="52412" y="70969"/>
                  </a:lnTo>
                  <a:lnTo>
                    <a:pt x="52412" y="78541"/>
                  </a:lnTo>
                  <a:lnTo>
                    <a:pt x="46912" y="84057"/>
                  </a:lnTo>
                  <a:lnTo>
                    <a:pt x="46912" y="89633"/>
                  </a:lnTo>
                  <a:lnTo>
                    <a:pt x="33123" y="103406"/>
                  </a:lnTo>
                  <a:lnTo>
                    <a:pt x="12174" y="103406"/>
                  </a:lnTo>
                  <a:lnTo>
                    <a:pt x="0" y="115565"/>
                  </a:lnTo>
                  <a:lnTo>
                    <a:pt x="229" y="115793"/>
                  </a:lnTo>
                  <a:lnTo>
                    <a:pt x="12280" y="103711"/>
                  </a:lnTo>
                  <a:lnTo>
                    <a:pt x="33245" y="103711"/>
                  </a:lnTo>
                  <a:lnTo>
                    <a:pt x="47155" y="89801"/>
                  </a:lnTo>
                  <a:lnTo>
                    <a:pt x="47216" y="89770"/>
                  </a:lnTo>
                  <a:lnTo>
                    <a:pt x="47216" y="84179"/>
                  </a:lnTo>
                  <a:lnTo>
                    <a:pt x="52732" y="78663"/>
                  </a:lnTo>
                  <a:lnTo>
                    <a:pt x="52732" y="71106"/>
                  </a:lnTo>
                  <a:lnTo>
                    <a:pt x="61264" y="62574"/>
                  </a:lnTo>
                  <a:lnTo>
                    <a:pt x="61310" y="62513"/>
                  </a:lnTo>
                  <a:lnTo>
                    <a:pt x="61310" y="58780"/>
                  </a:lnTo>
                  <a:lnTo>
                    <a:pt x="63382" y="56708"/>
                  </a:lnTo>
                  <a:lnTo>
                    <a:pt x="63382" y="49730"/>
                  </a:lnTo>
                  <a:lnTo>
                    <a:pt x="77018" y="36109"/>
                  </a:lnTo>
                  <a:lnTo>
                    <a:pt x="77048" y="36064"/>
                  </a:lnTo>
                  <a:lnTo>
                    <a:pt x="77048" y="20828"/>
                  </a:lnTo>
                  <a:lnTo>
                    <a:pt x="97678" y="198"/>
                  </a:lnTo>
                  <a:lnTo>
                    <a:pt x="97449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39"/>
            <p:cNvSpPr/>
            <p:nvPr/>
          </p:nvSpPr>
          <p:spPr>
            <a:xfrm>
              <a:off x="6711143" y="81300"/>
              <a:ext cx="2925190" cy="3057668"/>
            </a:xfrm>
            <a:custGeom>
              <a:rect b="b" l="l" r="r" t="t"/>
              <a:pathLst>
                <a:path extrusionOk="0" h="74550" w="71320">
                  <a:moveTo>
                    <a:pt x="71091" y="0"/>
                  </a:moveTo>
                  <a:lnTo>
                    <a:pt x="59679" y="11397"/>
                  </a:lnTo>
                  <a:lnTo>
                    <a:pt x="54895" y="11397"/>
                  </a:lnTo>
                  <a:lnTo>
                    <a:pt x="41015" y="25307"/>
                  </a:lnTo>
                  <a:lnTo>
                    <a:pt x="40954" y="25337"/>
                  </a:lnTo>
                  <a:lnTo>
                    <a:pt x="40954" y="42325"/>
                  </a:lnTo>
                  <a:lnTo>
                    <a:pt x="31767" y="51528"/>
                  </a:lnTo>
                  <a:lnTo>
                    <a:pt x="31721" y="51574"/>
                  </a:lnTo>
                  <a:lnTo>
                    <a:pt x="31721" y="59237"/>
                  </a:lnTo>
                  <a:lnTo>
                    <a:pt x="22824" y="68135"/>
                  </a:lnTo>
                  <a:lnTo>
                    <a:pt x="6186" y="68135"/>
                  </a:lnTo>
                  <a:lnTo>
                    <a:pt x="0" y="74321"/>
                  </a:lnTo>
                  <a:lnTo>
                    <a:pt x="229" y="74549"/>
                  </a:lnTo>
                  <a:lnTo>
                    <a:pt x="6323" y="68455"/>
                  </a:lnTo>
                  <a:lnTo>
                    <a:pt x="22945" y="68455"/>
                  </a:lnTo>
                  <a:lnTo>
                    <a:pt x="31980" y="59420"/>
                  </a:lnTo>
                  <a:lnTo>
                    <a:pt x="32026" y="59374"/>
                  </a:lnTo>
                  <a:lnTo>
                    <a:pt x="32026" y="51695"/>
                  </a:lnTo>
                  <a:lnTo>
                    <a:pt x="41229" y="42508"/>
                  </a:lnTo>
                  <a:lnTo>
                    <a:pt x="41259" y="42463"/>
                  </a:lnTo>
                  <a:lnTo>
                    <a:pt x="41259" y="25475"/>
                  </a:lnTo>
                  <a:lnTo>
                    <a:pt x="55032" y="11732"/>
                  </a:lnTo>
                  <a:lnTo>
                    <a:pt x="59786" y="11732"/>
                  </a:lnTo>
                  <a:lnTo>
                    <a:pt x="71320" y="213"/>
                  </a:lnTo>
                  <a:lnTo>
                    <a:pt x="7109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39"/>
            <p:cNvSpPr/>
            <p:nvPr/>
          </p:nvSpPr>
          <p:spPr>
            <a:xfrm>
              <a:off x="7243039" y="245650"/>
              <a:ext cx="3153315" cy="5119205"/>
            </a:xfrm>
            <a:custGeom>
              <a:rect b="b" l="l" r="r" t="t"/>
              <a:pathLst>
                <a:path extrusionOk="0" h="124813" w="76882">
                  <a:moveTo>
                    <a:pt x="76668" y="0"/>
                  </a:moveTo>
                  <a:lnTo>
                    <a:pt x="63260" y="13408"/>
                  </a:lnTo>
                  <a:cubicBezTo>
                    <a:pt x="62879" y="13789"/>
                    <a:pt x="62879" y="14398"/>
                    <a:pt x="63260" y="14779"/>
                  </a:cubicBezTo>
                  <a:lnTo>
                    <a:pt x="69857" y="21376"/>
                  </a:lnTo>
                  <a:cubicBezTo>
                    <a:pt x="70116" y="21620"/>
                    <a:pt x="70116" y="22046"/>
                    <a:pt x="69857" y="22305"/>
                  </a:cubicBezTo>
                  <a:lnTo>
                    <a:pt x="46546" y="45616"/>
                  </a:lnTo>
                  <a:cubicBezTo>
                    <a:pt x="46417" y="45738"/>
                    <a:pt x="46245" y="45799"/>
                    <a:pt x="46074" y="45799"/>
                  </a:cubicBezTo>
                  <a:cubicBezTo>
                    <a:pt x="45903" y="45799"/>
                    <a:pt x="45731" y="45738"/>
                    <a:pt x="45602" y="45616"/>
                  </a:cubicBezTo>
                  <a:lnTo>
                    <a:pt x="39020" y="39019"/>
                  </a:lnTo>
                  <a:cubicBezTo>
                    <a:pt x="38822" y="38836"/>
                    <a:pt x="38593" y="38745"/>
                    <a:pt x="38334" y="38745"/>
                  </a:cubicBezTo>
                  <a:cubicBezTo>
                    <a:pt x="38060" y="38745"/>
                    <a:pt x="37831" y="38836"/>
                    <a:pt x="37649" y="39019"/>
                  </a:cubicBezTo>
                  <a:lnTo>
                    <a:pt x="23357" y="53311"/>
                  </a:lnTo>
                  <a:cubicBezTo>
                    <a:pt x="22976" y="53691"/>
                    <a:pt x="22976" y="54301"/>
                    <a:pt x="23357" y="54682"/>
                  </a:cubicBezTo>
                  <a:lnTo>
                    <a:pt x="40833" y="72142"/>
                  </a:lnTo>
                  <a:cubicBezTo>
                    <a:pt x="40939" y="72279"/>
                    <a:pt x="41016" y="72432"/>
                    <a:pt x="41016" y="72614"/>
                  </a:cubicBezTo>
                  <a:cubicBezTo>
                    <a:pt x="41016" y="72812"/>
                    <a:pt x="40955" y="72965"/>
                    <a:pt x="40833" y="73102"/>
                  </a:cubicBezTo>
                  <a:lnTo>
                    <a:pt x="27090" y="86830"/>
                  </a:lnTo>
                  <a:cubicBezTo>
                    <a:pt x="26907" y="87028"/>
                    <a:pt x="26816" y="87256"/>
                    <a:pt x="26816" y="87515"/>
                  </a:cubicBezTo>
                  <a:lnTo>
                    <a:pt x="26816" y="96276"/>
                  </a:lnTo>
                  <a:cubicBezTo>
                    <a:pt x="26816" y="96459"/>
                    <a:pt x="26755" y="96611"/>
                    <a:pt x="26618" y="96748"/>
                  </a:cubicBezTo>
                  <a:lnTo>
                    <a:pt x="13225" y="110140"/>
                  </a:lnTo>
                  <a:cubicBezTo>
                    <a:pt x="13103" y="110270"/>
                    <a:pt x="12940" y="110335"/>
                    <a:pt x="12772" y="110335"/>
                  </a:cubicBezTo>
                  <a:cubicBezTo>
                    <a:pt x="12604" y="110335"/>
                    <a:pt x="12433" y="110270"/>
                    <a:pt x="12296" y="110140"/>
                  </a:cubicBezTo>
                  <a:lnTo>
                    <a:pt x="7618" y="105448"/>
                  </a:lnTo>
                  <a:cubicBezTo>
                    <a:pt x="7428" y="105257"/>
                    <a:pt x="7180" y="105162"/>
                    <a:pt x="6933" y="105162"/>
                  </a:cubicBezTo>
                  <a:cubicBezTo>
                    <a:pt x="6685" y="105162"/>
                    <a:pt x="6438" y="105257"/>
                    <a:pt x="6247" y="105448"/>
                  </a:cubicBezTo>
                  <a:lnTo>
                    <a:pt x="381" y="111314"/>
                  </a:lnTo>
                  <a:cubicBezTo>
                    <a:pt x="1" y="111695"/>
                    <a:pt x="1" y="112304"/>
                    <a:pt x="381" y="112685"/>
                  </a:cubicBezTo>
                  <a:lnTo>
                    <a:pt x="5059" y="117378"/>
                  </a:lnTo>
                  <a:cubicBezTo>
                    <a:pt x="5181" y="117515"/>
                    <a:pt x="5257" y="117667"/>
                    <a:pt x="5257" y="117850"/>
                  </a:cubicBezTo>
                  <a:cubicBezTo>
                    <a:pt x="5257" y="118048"/>
                    <a:pt x="5196" y="118200"/>
                    <a:pt x="5059" y="118322"/>
                  </a:cubicBezTo>
                  <a:lnTo>
                    <a:pt x="3231" y="120150"/>
                  </a:lnTo>
                  <a:cubicBezTo>
                    <a:pt x="2850" y="120531"/>
                    <a:pt x="2850" y="121141"/>
                    <a:pt x="3231" y="121522"/>
                  </a:cubicBezTo>
                  <a:lnTo>
                    <a:pt x="5059" y="123365"/>
                  </a:lnTo>
                  <a:cubicBezTo>
                    <a:pt x="5333" y="123609"/>
                    <a:pt x="5333" y="124020"/>
                    <a:pt x="5059" y="124295"/>
                  </a:cubicBezTo>
                  <a:cubicBezTo>
                    <a:pt x="4914" y="124432"/>
                    <a:pt x="4754" y="124489"/>
                    <a:pt x="4602" y="124489"/>
                  </a:cubicBezTo>
                  <a:cubicBezTo>
                    <a:pt x="4449" y="124489"/>
                    <a:pt x="4305" y="124432"/>
                    <a:pt x="4190" y="124340"/>
                  </a:cubicBezTo>
                  <a:cubicBezTo>
                    <a:pt x="3962" y="124173"/>
                    <a:pt x="3825" y="123838"/>
                    <a:pt x="4038" y="123487"/>
                  </a:cubicBezTo>
                  <a:lnTo>
                    <a:pt x="3764" y="123335"/>
                  </a:lnTo>
                  <a:lnTo>
                    <a:pt x="3764" y="123335"/>
                  </a:lnTo>
                  <a:cubicBezTo>
                    <a:pt x="3459" y="123838"/>
                    <a:pt x="3672" y="124356"/>
                    <a:pt x="3992" y="124599"/>
                  </a:cubicBezTo>
                  <a:cubicBezTo>
                    <a:pt x="4175" y="124736"/>
                    <a:pt x="4373" y="124813"/>
                    <a:pt x="4602" y="124813"/>
                  </a:cubicBezTo>
                  <a:cubicBezTo>
                    <a:pt x="4830" y="124813"/>
                    <a:pt x="5059" y="124736"/>
                    <a:pt x="5272" y="124477"/>
                  </a:cubicBezTo>
                  <a:cubicBezTo>
                    <a:pt x="5455" y="124295"/>
                    <a:pt x="5562" y="124066"/>
                    <a:pt x="5562" y="123792"/>
                  </a:cubicBezTo>
                  <a:cubicBezTo>
                    <a:pt x="5562" y="123533"/>
                    <a:pt x="5455" y="123304"/>
                    <a:pt x="5272" y="123106"/>
                  </a:cubicBezTo>
                  <a:lnTo>
                    <a:pt x="3444" y="121278"/>
                  </a:lnTo>
                  <a:cubicBezTo>
                    <a:pt x="3170" y="121034"/>
                    <a:pt x="3170" y="120623"/>
                    <a:pt x="3444" y="120349"/>
                  </a:cubicBezTo>
                  <a:lnTo>
                    <a:pt x="5272" y="118520"/>
                  </a:lnTo>
                  <a:cubicBezTo>
                    <a:pt x="5455" y="118337"/>
                    <a:pt x="5562" y="118094"/>
                    <a:pt x="5562" y="117835"/>
                  </a:cubicBezTo>
                  <a:cubicBezTo>
                    <a:pt x="5562" y="117576"/>
                    <a:pt x="5455" y="117332"/>
                    <a:pt x="5272" y="117149"/>
                  </a:cubicBezTo>
                  <a:lnTo>
                    <a:pt x="579" y="112456"/>
                  </a:lnTo>
                  <a:cubicBezTo>
                    <a:pt x="320" y="112213"/>
                    <a:pt x="320" y="111801"/>
                    <a:pt x="579" y="111527"/>
                  </a:cubicBezTo>
                  <a:lnTo>
                    <a:pt x="6445" y="105661"/>
                  </a:lnTo>
                  <a:cubicBezTo>
                    <a:pt x="6575" y="105532"/>
                    <a:pt x="6742" y="105467"/>
                    <a:pt x="6912" y="105467"/>
                  </a:cubicBezTo>
                  <a:cubicBezTo>
                    <a:pt x="7081" y="105467"/>
                    <a:pt x="7253" y="105532"/>
                    <a:pt x="7390" y="105661"/>
                  </a:cubicBezTo>
                  <a:lnTo>
                    <a:pt x="12067" y="110354"/>
                  </a:lnTo>
                  <a:cubicBezTo>
                    <a:pt x="12265" y="110537"/>
                    <a:pt x="12494" y="110643"/>
                    <a:pt x="12753" y="110643"/>
                  </a:cubicBezTo>
                  <a:cubicBezTo>
                    <a:pt x="13027" y="110643"/>
                    <a:pt x="13256" y="110537"/>
                    <a:pt x="13439" y="110354"/>
                  </a:cubicBezTo>
                  <a:lnTo>
                    <a:pt x="26831" y="96961"/>
                  </a:lnTo>
                  <a:cubicBezTo>
                    <a:pt x="27014" y="96779"/>
                    <a:pt x="27120" y="96550"/>
                    <a:pt x="27120" y="96276"/>
                  </a:cubicBezTo>
                  <a:lnTo>
                    <a:pt x="27120" y="87469"/>
                  </a:lnTo>
                  <a:cubicBezTo>
                    <a:pt x="27120" y="87287"/>
                    <a:pt x="27166" y="87134"/>
                    <a:pt x="27303" y="86997"/>
                  </a:cubicBezTo>
                  <a:lnTo>
                    <a:pt x="41031" y="73270"/>
                  </a:lnTo>
                  <a:cubicBezTo>
                    <a:pt x="41412" y="72889"/>
                    <a:pt x="41412" y="72279"/>
                    <a:pt x="41031" y="71898"/>
                  </a:cubicBezTo>
                  <a:lnTo>
                    <a:pt x="23571" y="54438"/>
                  </a:lnTo>
                  <a:cubicBezTo>
                    <a:pt x="23312" y="54194"/>
                    <a:pt x="23312" y="53768"/>
                    <a:pt x="23571" y="53509"/>
                  </a:cubicBezTo>
                  <a:lnTo>
                    <a:pt x="37862" y="39217"/>
                  </a:lnTo>
                  <a:cubicBezTo>
                    <a:pt x="37984" y="39095"/>
                    <a:pt x="38155" y="39035"/>
                    <a:pt x="38327" y="39035"/>
                  </a:cubicBezTo>
                  <a:cubicBezTo>
                    <a:pt x="38498" y="39035"/>
                    <a:pt x="38669" y="39095"/>
                    <a:pt x="38791" y="39217"/>
                  </a:cubicBezTo>
                  <a:lnTo>
                    <a:pt x="45373" y="45830"/>
                  </a:lnTo>
                  <a:cubicBezTo>
                    <a:pt x="45571" y="46013"/>
                    <a:pt x="45800" y="46119"/>
                    <a:pt x="46059" y="46119"/>
                  </a:cubicBezTo>
                  <a:cubicBezTo>
                    <a:pt x="46333" y="46119"/>
                    <a:pt x="46562" y="46013"/>
                    <a:pt x="46744" y="45830"/>
                  </a:cubicBezTo>
                  <a:lnTo>
                    <a:pt x="70055" y="22519"/>
                  </a:lnTo>
                  <a:cubicBezTo>
                    <a:pt x="70436" y="22138"/>
                    <a:pt x="70436" y="21528"/>
                    <a:pt x="70055" y="21148"/>
                  </a:cubicBezTo>
                  <a:lnTo>
                    <a:pt x="63473" y="14550"/>
                  </a:lnTo>
                  <a:cubicBezTo>
                    <a:pt x="63199" y="14307"/>
                    <a:pt x="63199" y="13895"/>
                    <a:pt x="63473" y="13621"/>
                  </a:cubicBezTo>
                  <a:lnTo>
                    <a:pt x="76881" y="213"/>
                  </a:lnTo>
                  <a:lnTo>
                    <a:pt x="76668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39"/>
            <p:cNvSpPr/>
            <p:nvPr/>
          </p:nvSpPr>
          <p:spPr>
            <a:xfrm>
              <a:off x="6875804" y="622450"/>
              <a:ext cx="1860443" cy="4595326"/>
            </a:xfrm>
            <a:custGeom>
              <a:rect b="b" l="l" r="r" t="t"/>
              <a:pathLst>
                <a:path extrusionOk="0" h="56267" w="23937">
                  <a:moveTo>
                    <a:pt x="12997" y="1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64"/>
                    <a:pt x="23632" y="11321"/>
                    <a:pt x="23632" y="11808"/>
                  </a:cubicBezTo>
                  <a:cubicBezTo>
                    <a:pt x="23632" y="12311"/>
                    <a:pt x="23434" y="12768"/>
                    <a:pt x="23098" y="13104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5"/>
                  </a:lnTo>
                  <a:cubicBezTo>
                    <a:pt x="16547" y="11489"/>
                    <a:pt x="16029" y="11260"/>
                    <a:pt x="15435" y="11260"/>
                  </a:cubicBezTo>
                  <a:cubicBezTo>
                    <a:pt x="14841" y="11260"/>
                    <a:pt x="14307" y="11489"/>
                    <a:pt x="13911" y="11885"/>
                  </a:cubicBezTo>
                  <a:lnTo>
                    <a:pt x="12525" y="13271"/>
                  </a:lnTo>
                  <a:cubicBezTo>
                    <a:pt x="12129" y="13698"/>
                    <a:pt x="11900" y="14231"/>
                    <a:pt x="11900" y="14795"/>
                  </a:cubicBezTo>
                  <a:cubicBezTo>
                    <a:pt x="11900" y="15374"/>
                    <a:pt x="12129" y="15922"/>
                    <a:pt x="12525" y="16318"/>
                  </a:cubicBezTo>
                  <a:cubicBezTo>
                    <a:pt x="12860" y="16669"/>
                    <a:pt x="13058" y="17126"/>
                    <a:pt x="13058" y="17629"/>
                  </a:cubicBezTo>
                  <a:cubicBezTo>
                    <a:pt x="13058" y="18116"/>
                    <a:pt x="12860" y="18573"/>
                    <a:pt x="12525" y="18924"/>
                  </a:cubicBezTo>
                  <a:lnTo>
                    <a:pt x="11489" y="19944"/>
                  </a:lnTo>
                  <a:cubicBezTo>
                    <a:pt x="11154" y="20295"/>
                    <a:pt x="10696" y="20478"/>
                    <a:pt x="10209" y="20478"/>
                  </a:cubicBezTo>
                  <a:lnTo>
                    <a:pt x="9569" y="20478"/>
                  </a:lnTo>
                  <a:cubicBezTo>
                    <a:pt x="8990" y="20478"/>
                    <a:pt x="8457" y="20706"/>
                    <a:pt x="8045" y="21102"/>
                  </a:cubicBezTo>
                  <a:lnTo>
                    <a:pt x="3353" y="25810"/>
                  </a:lnTo>
                  <a:cubicBezTo>
                    <a:pt x="2515" y="26648"/>
                    <a:pt x="2515" y="28004"/>
                    <a:pt x="3353" y="28842"/>
                  </a:cubicBezTo>
                  <a:lnTo>
                    <a:pt x="10529" y="36018"/>
                  </a:lnTo>
                  <a:cubicBezTo>
                    <a:pt x="10864" y="36369"/>
                    <a:pt x="11062" y="36826"/>
                    <a:pt x="11062" y="37313"/>
                  </a:cubicBezTo>
                  <a:cubicBezTo>
                    <a:pt x="11062" y="37801"/>
                    <a:pt x="10864" y="38273"/>
                    <a:pt x="10529" y="38608"/>
                  </a:cubicBezTo>
                  <a:lnTo>
                    <a:pt x="8198" y="40940"/>
                  </a:lnTo>
                  <a:cubicBezTo>
                    <a:pt x="7802" y="41351"/>
                    <a:pt x="7573" y="41884"/>
                    <a:pt x="7573" y="42463"/>
                  </a:cubicBezTo>
                  <a:lnTo>
                    <a:pt x="7573" y="47720"/>
                  </a:lnTo>
                  <a:cubicBezTo>
                    <a:pt x="7573" y="48207"/>
                    <a:pt x="7390" y="48664"/>
                    <a:pt x="7040" y="49015"/>
                  </a:cubicBezTo>
                  <a:lnTo>
                    <a:pt x="1" y="56054"/>
                  </a:lnTo>
                  <a:lnTo>
                    <a:pt x="199" y="56267"/>
                  </a:lnTo>
                  <a:lnTo>
                    <a:pt x="7268" y="49274"/>
                  </a:lnTo>
                  <a:cubicBezTo>
                    <a:pt x="7664" y="48862"/>
                    <a:pt x="7893" y="48329"/>
                    <a:pt x="7893" y="47750"/>
                  </a:cubicBezTo>
                  <a:lnTo>
                    <a:pt x="7893" y="42494"/>
                  </a:lnTo>
                  <a:cubicBezTo>
                    <a:pt x="7893" y="42006"/>
                    <a:pt x="8091" y="41549"/>
                    <a:pt x="8426" y="41199"/>
                  </a:cubicBezTo>
                  <a:lnTo>
                    <a:pt x="10757" y="38883"/>
                  </a:lnTo>
                  <a:cubicBezTo>
                    <a:pt x="11154" y="38456"/>
                    <a:pt x="11382" y="37923"/>
                    <a:pt x="11382" y="37359"/>
                  </a:cubicBezTo>
                  <a:cubicBezTo>
                    <a:pt x="11382" y="36765"/>
                    <a:pt x="11154" y="36232"/>
                    <a:pt x="10757" y="35835"/>
                  </a:cubicBezTo>
                  <a:lnTo>
                    <a:pt x="3581" y="28644"/>
                  </a:lnTo>
                  <a:cubicBezTo>
                    <a:pt x="2850" y="27943"/>
                    <a:pt x="2850" y="26785"/>
                    <a:pt x="3581" y="26054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67"/>
                  </a:lnTo>
                  <a:cubicBezTo>
                    <a:pt x="13149" y="18741"/>
                    <a:pt x="13378" y="18208"/>
                    <a:pt x="13378" y="17644"/>
                  </a:cubicBezTo>
                  <a:cubicBezTo>
                    <a:pt x="13378" y="17050"/>
                    <a:pt x="13149" y="16516"/>
                    <a:pt x="12753" y="16120"/>
                  </a:cubicBezTo>
                  <a:cubicBezTo>
                    <a:pt x="12418" y="15770"/>
                    <a:pt x="12220" y="15313"/>
                    <a:pt x="12220" y="14825"/>
                  </a:cubicBezTo>
                  <a:cubicBezTo>
                    <a:pt x="12220" y="14322"/>
                    <a:pt x="12418" y="13865"/>
                    <a:pt x="12753" y="13530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8" y="11595"/>
                    <a:pt x="16395" y="11793"/>
                    <a:pt x="16730" y="12128"/>
                  </a:cubicBezTo>
                  <a:lnTo>
                    <a:pt x="19107" y="14520"/>
                  </a:lnTo>
                  <a:cubicBezTo>
                    <a:pt x="19526" y="14939"/>
                    <a:pt x="20074" y="15149"/>
                    <a:pt x="20623" y="15149"/>
                  </a:cubicBezTo>
                  <a:cubicBezTo>
                    <a:pt x="21171" y="15149"/>
                    <a:pt x="21720" y="14939"/>
                    <a:pt x="22139" y="14520"/>
                  </a:cubicBezTo>
                  <a:lnTo>
                    <a:pt x="23297" y="13347"/>
                  </a:lnTo>
                  <a:cubicBezTo>
                    <a:pt x="23708" y="12936"/>
                    <a:pt x="23936" y="12403"/>
                    <a:pt x="23936" y="11824"/>
                  </a:cubicBezTo>
                  <a:cubicBezTo>
                    <a:pt x="23936" y="11260"/>
                    <a:pt x="23708" y="10711"/>
                    <a:pt x="23297" y="10300"/>
                  </a:cubicBezTo>
                  <a:lnTo>
                    <a:pt x="12997" y="1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39"/>
            <p:cNvSpPr/>
            <p:nvPr/>
          </p:nvSpPr>
          <p:spPr>
            <a:xfrm>
              <a:off x="6573850" y="621225"/>
              <a:ext cx="1860443" cy="4595326"/>
            </a:xfrm>
            <a:custGeom>
              <a:rect b="b" l="l" r="r" t="t"/>
              <a:pathLst>
                <a:path extrusionOk="0" h="56267" w="23937">
                  <a:moveTo>
                    <a:pt x="12997" y="0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48"/>
                    <a:pt x="23632" y="11305"/>
                    <a:pt x="23632" y="11808"/>
                  </a:cubicBezTo>
                  <a:cubicBezTo>
                    <a:pt x="23632" y="12296"/>
                    <a:pt x="23434" y="12753"/>
                    <a:pt x="23098" y="13103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4"/>
                  </a:lnTo>
                  <a:cubicBezTo>
                    <a:pt x="16547" y="11488"/>
                    <a:pt x="16029" y="11260"/>
                    <a:pt x="15435" y="11260"/>
                  </a:cubicBezTo>
                  <a:cubicBezTo>
                    <a:pt x="14840" y="11260"/>
                    <a:pt x="14307" y="11488"/>
                    <a:pt x="13911" y="11884"/>
                  </a:cubicBezTo>
                  <a:lnTo>
                    <a:pt x="12525" y="13271"/>
                  </a:lnTo>
                  <a:cubicBezTo>
                    <a:pt x="11687" y="14109"/>
                    <a:pt x="11687" y="15465"/>
                    <a:pt x="12525" y="16303"/>
                  </a:cubicBezTo>
                  <a:cubicBezTo>
                    <a:pt x="12860" y="16638"/>
                    <a:pt x="13058" y="17095"/>
                    <a:pt x="13058" y="17598"/>
                  </a:cubicBezTo>
                  <a:cubicBezTo>
                    <a:pt x="13058" y="18085"/>
                    <a:pt x="12860" y="18543"/>
                    <a:pt x="12525" y="18893"/>
                  </a:cubicBezTo>
                  <a:lnTo>
                    <a:pt x="11489" y="19914"/>
                  </a:lnTo>
                  <a:cubicBezTo>
                    <a:pt x="11153" y="20264"/>
                    <a:pt x="10696" y="20447"/>
                    <a:pt x="10193" y="20447"/>
                  </a:cubicBezTo>
                  <a:lnTo>
                    <a:pt x="9569" y="20447"/>
                  </a:lnTo>
                  <a:cubicBezTo>
                    <a:pt x="8975" y="20447"/>
                    <a:pt x="8441" y="20676"/>
                    <a:pt x="8045" y="21087"/>
                  </a:cubicBezTo>
                  <a:lnTo>
                    <a:pt x="3337" y="25780"/>
                  </a:lnTo>
                  <a:cubicBezTo>
                    <a:pt x="2941" y="26206"/>
                    <a:pt x="2713" y="26739"/>
                    <a:pt x="2713" y="27303"/>
                  </a:cubicBezTo>
                  <a:cubicBezTo>
                    <a:pt x="2713" y="27897"/>
                    <a:pt x="2941" y="28431"/>
                    <a:pt x="3337" y="28827"/>
                  </a:cubicBezTo>
                  <a:lnTo>
                    <a:pt x="10529" y="36018"/>
                  </a:lnTo>
                  <a:cubicBezTo>
                    <a:pt x="11245" y="36719"/>
                    <a:pt x="11245" y="37877"/>
                    <a:pt x="10529" y="38608"/>
                  </a:cubicBezTo>
                  <a:lnTo>
                    <a:pt x="8198" y="40924"/>
                  </a:lnTo>
                  <a:cubicBezTo>
                    <a:pt x="7801" y="41351"/>
                    <a:pt x="7573" y="41884"/>
                    <a:pt x="7573" y="42448"/>
                  </a:cubicBezTo>
                  <a:lnTo>
                    <a:pt x="7573" y="47704"/>
                  </a:lnTo>
                  <a:cubicBezTo>
                    <a:pt x="7573" y="48207"/>
                    <a:pt x="7375" y="48664"/>
                    <a:pt x="7040" y="48999"/>
                  </a:cubicBezTo>
                  <a:lnTo>
                    <a:pt x="1" y="56053"/>
                  </a:lnTo>
                  <a:lnTo>
                    <a:pt x="199" y="56267"/>
                  </a:lnTo>
                  <a:lnTo>
                    <a:pt x="7268" y="49212"/>
                  </a:lnTo>
                  <a:cubicBezTo>
                    <a:pt x="7664" y="48801"/>
                    <a:pt x="7893" y="48268"/>
                    <a:pt x="7893" y="47689"/>
                  </a:cubicBezTo>
                  <a:lnTo>
                    <a:pt x="7893" y="42432"/>
                  </a:lnTo>
                  <a:cubicBezTo>
                    <a:pt x="7893" y="41945"/>
                    <a:pt x="8091" y="41473"/>
                    <a:pt x="8426" y="41137"/>
                  </a:cubicBezTo>
                  <a:lnTo>
                    <a:pt x="10757" y="38806"/>
                  </a:lnTo>
                  <a:cubicBezTo>
                    <a:pt x="11595" y="37984"/>
                    <a:pt x="11595" y="36628"/>
                    <a:pt x="10757" y="35790"/>
                  </a:cubicBezTo>
                  <a:lnTo>
                    <a:pt x="3581" y="28598"/>
                  </a:lnTo>
                  <a:cubicBezTo>
                    <a:pt x="3231" y="28263"/>
                    <a:pt x="3048" y="27806"/>
                    <a:pt x="3048" y="27318"/>
                  </a:cubicBezTo>
                  <a:cubicBezTo>
                    <a:pt x="3048" y="26816"/>
                    <a:pt x="3231" y="26359"/>
                    <a:pt x="3581" y="26023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52"/>
                  </a:lnTo>
                  <a:cubicBezTo>
                    <a:pt x="13149" y="18741"/>
                    <a:pt x="13378" y="18207"/>
                    <a:pt x="13378" y="17628"/>
                  </a:cubicBezTo>
                  <a:cubicBezTo>
                    <a:pt x="13378" y="17049"/>
                    <a:pt x="13149" y="16516"/>
                    <a:pt x="12753" y="16105"/>
                  </a:cubicBezTo>
                  <a:cubicBezTo>
                    <a:pt x="12037" y="15404"/>
                    <a:pt x="12037" y="14246"/>
                    <a:pt x="12753" y="13515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7" y="11595"/>
                    <a:pt x="16395" y="11793"/>
                    <a:pt x="16730" y="12128"/>
                  </a:cubicBezTo>
                  <a:lnTo>
                    <a:pt x="19106" y="14505"/>
                  </a:lnTo>
                  <a:cubicBezTo>
                    <a:pt x="19525" y="14924"/>
                    <a:pt x="20074" y="15133"/>
                    <a:pt x="20622" y="15133"/>
                  </a:cubicBezTo>
                  <a:cubicBezTo>
                    <a:pt x="21171" y="15133"/>
                    <a:pt x="21719" y="14924"/>
                    <a:pt x="22138" y="14505"/>
                  </a:cubicBezTo>
                  <a:lnTo>
                    <a:pt x="23296" y="13347"/>
                  </a:lnTo>
                  <a:cubicBezTo>
                    <a:pt x="23708" y="12936"/>
                    <a:pt x="23936" y="12402"/>
                    <a:pt x="23936" y="11823"/>
                  </a:cubicBezTo>
                  <a:cubicBezTo>
                    <a:pt x="23936" y="11229"/>
                    <a:pt x="23708" y="10696"/>
                    <a:pt x="23296" y="10300"/>
                  </a:cubicBezTo>
                  <a:lnTo>
                    <a:pt x="12997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553" name="Google Shape;1553;p39"/>
            <p:cNvPicPr preferRelativeResize="0"/>
            <p:nvPr/>
          </p:nvPicPr>
          <p:blipFill rotWithShape="1">
            <a:blip r:embed="rId3">
              <a:alphaModFix/>
            </a:blip>
            <a:srcRect b="26177" l="16960" r="7121" t="24718"/>
            <a:stretch/>
          </p:blipFill>
          <p:spPr>
            <a:xfrm>
              <a:off x="6128138" y="-1301175"/>
              <a:ext cx="4198516" cy="320440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54" name="Google Shape;1554;p39"/>
            <p:cNvGrpSpPr/>
            <p:nvPr/>
          </p:nvGrpSpPr>
          <p:grpSpPr>
            <a:xfrm rot="5400000">
              <a:off x="7873341" y="4254316"/>
              <a:ext cx="708100" cy="708500"/>
              <a:chOff x="3678700" y="407275"/>
              <a:chExt cx="708100" cy="708500"/>
            </a:xfrm>
          </p:grpSpPr>
          <p:sp>
            <p:nvSpPr>
              <p:cNvPr id="1555" name="Google Shape;1555;p39"/>
              <p:cNvSpPr/>
              <p:nvPr/>
            </p:nvSpPr>
            <p:spPr>
              <a:xfrm>
                <a:off x="3678700" y="407275"/>
                <a:ext cx="249875" cy="249900"/>
              </a:xfrm>
              <a:custGeom>
                <a:rect b="b" l="l" r="r" t="t"/>
                <a:pathLst>
                  <a:path extrusionOk="0" h="9996" w="9995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6" name="Google Shape;1556;p39"/>
              <p:cNvSpPr/>
              <p:nvPr/>
            </p:nvSpPr>
            <p:spPr>
              <a:xfrm>
                <a:off x="3754875" y="483475"/>
                <a:ext cx="249900" cy="249875"/>
              </a:xfrm>
              <a:custGeom>
                <a:rect b="b" l="l" r="r" t="t"/>
                <a:pathLst>
                  <a:path extrusionOk="0" h="9995" w="9996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7" name="Google Shape;1557;p39"/>
              <p:cNvSpPr/>
              <p:nvPr/>
            </p:nvSpPr>
            <p:spPr>
              <a:xfrm>
                <a:off x="3831425" y="560025"/>
                <a:ext cx="249900" cy="249900"/>
              </a:xfrm>
              <a:custGeom>
                <a:rect b="b" l="l" r="r" t="t"/>
                <a:pathLst>
                  <a:path extrusionOk="0" h="9996" w="9996">
                    <a:moveTo>
                      <a:pt x="8594" y="0"/>
                    </a:moveTo>
                    <a:lnTo>
                      <a:pt x="1" y="8594"/>
                    </a:lnTo>
                    <a:lnTo>
                      <a:pt x="1403" y="9995"/>
                    </a:lnTo>
                    <a:lnTo>
                      <a:pt x="9996" y="1402"/>
                    </a:lnTo>
                    <a:lnTo>
                      <a:pt x="859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8" name="Google Shape;1558;p39"/>
              <p:cNvSpPr/>
              <p:nvPr/>
            </p:nvSpPr>
            <p:spPr>
              <a:xfrm>
                <a:off x="3907625" y="636575"/>
                <a:ext cx="249875" cy="249525"/>
              </a:xfrm>
              <a:custGeom>
                <a:rect b="b" l="l" r="r" t="t"/>
                <a:pathLst>
                  <a:path extrusionOk="0" h="9981" w="9995">
                    <a:moveTo>
                      <a:pt x="8593" y="1"/>
                    </a:moveTo>
                    <a:lnTo>
                      <a:pt x="0" y="8579"/>
                    </a:lnTo>
                    <a:lnTo>
                      <a:pt x="1402" y="9980"/>
                    </a:lnTo>
                    <a:lnTo>
                      <a:pt x="9995" y="1387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9" name="Google Shape;1559;p39"/>
              <p:cNvSpPr/>
              <p:nvPr/>
            </p:nvSpPr>
            <p:spPr>
              <a:xfrm>
                <a:off x="3984175" y="713150"/>
                <a:ext cx="249900" cy="249900"/>
              </a:xfrm>
              <a:custGeom>
                <a:rect b="b" l="l" r="r" t="t"/>
                <a:pathLst>
                  <a:path extrusionOk="0" h="9996" w="9996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0" name="Google Shape;1560;p39"/>
              <p:cNvSpPr/>
              <p:nvPr/>
            </p:nvSpPr>
            <p:spPr>
              <a:xfrm>
                <a:off x="4061125" y="789700"/>
                <a:ext cx="249500" cy="249525"/>
              </a:xfrm>
              <a:custGeom>
                <a:rect b="b" l="l" r="r" t="t"/>
                <a:pathLst>
                  <a:path extrusionOk="0" h="9981" w="998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80"/>
                    </a:lnTo>
                    <a:lnTo>
                      <a:pt x="9980" y="1402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1" name="Google Shape;1561;p39"/>
              <p:cNvSpPr/>
              <p:nvPr/>
            </p:nvSpPr>
            <p:spPr>
              <a:xfrm>
                <a:off x="4136925" y="865875"/>
                <a:ext cx="249875" cy="249900"/>
              </a:xfrm>
              <a:custGeom>
                <a:rect b="b" l="l" r="r" t="t"/>
                <a:pathLst>
                  <a:path extrusionOk="0" h="9996" w="9995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62" name="Google Shape;1562;p39"/>
            <p:cNvGrpSpPr/>
            <p:nvPr/>
          </p:nvGrpSpPr>
          <p:grpSpPr>
            <a:xfrm rot="5400000">
              <a:off x="8639847" y="3354200"/>
              <a:ext cx="457787" cy="458045"/>
              <a:chOff x="3678700" y="407275"/>
              <a:chExt cx="708100" cy="708500"/>
            </a:xfrm>
          </p:grpSpPr>
          <p:sp>
            <p:nvSpPr>
              <p:cNvPr id="1563" name="Google Shape;1563;p39"/>
              <p:cNvSpPr/>
              <p:nvPr/>
            </p:nvSpPr>
            <p:spPr>
              <a:xfrm>
                <a:off x="3678700" y="407275"/>
                <a:ext cx="249875" cy="249900"/>
              </a:xfrm>
              <a:custGeom>
                <a:rect b="b" l="l" r="r" t="t"/>
                <a:pathLst>
                  <a:path extrusionOk="0" h="9996" w="9995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4" name="Google Shape;1564;p39"/>
              <p:cNvSpPr/>
              <p:nvPr/>
            </p:nvSpPr>
            <p:spPr>
              <a:xfrm>
                <a:off x="3754875" y="483475"/>
                <a:ext cx="249900" cy="249875"/>
              </a:xfrm>
              <a:custGeom>
                <a:rect b="b" l="l" r="r" t="t"/>
                <a:pathLst>
                  <a:path extrusionOk="0" h="9995" w="9996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5" name="Google Shape;1565;p39"/>
              <p:cNvSpPr/>
              <p:nvPr/>
            </p:nvSpPr>
            <p:spPr>
              <a:xfrm>
                <a:off x="3831425" y="560025"/>
                <a:ext cx="249900" cy="249900"/>
              </a:xfrm>
              <a:custGeom>
                <a:rect b="b" l="l" r="r" t="t"/>
                <a:pathLst>
                  <a:path extrusionOk="0" h="9996" w="9996">
                    <a:moveTo>
                      <a:pt x="8594" y="0"/>
                    </a:moveTo>
                    <a:lnTo>
                      <a:pt x="1" y="8594"/>
                    </a:lnTo>
                    <a:lnTo>
                      <a:pt x="1403" y="9995"/>
                    </a:lnTo>
                    <a:lnTo>
                      <a:pt x="9996" y="1402"/>
                    </a:lnTo>
                    <a:lnTo>
                      <a:pt x="859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6" name="Google Shape;1566;p39"/>
              <p:cNvSpPr/>
              <p:nvPr/>
            </p:nvSpPr>
            <p:spPr>
              <a:xfrm>
                <a:off x="3907625" y="636575"/>
                <a:ext cx="249875" cy="249525"/>
              </a:xfrm>
              <a:custGeom>
                <a:rect b="b" l="l" r="r" t="t"/>
                <a:pathLst>
                  <a:path extrusionOk="0" h="9981" w="9995">
                    <a:moveTo>
                      <a:pt x="8593" y="1"/>
                    </a:moveTo>
                    <a:lnTo>
                      <a:pt x="0" y="8579"/>
                    </a:lnTo>
                    <a:lnTo>
                      <a:pt x="1402" y="9980"/>
                    </a:lnTo>
                    <a:lnTo>
                      <a:pt x="9995" y="1387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7" name="Google Shape;1567;p39"/>
              <p:cNvSpPr/>
              <p:nvPr/>
            </p:nvSpPr>
            <p:spPr>
              <a:xfrm>
                <a:off x="3984175" y="713150"/>
                <a:ext cx="249900" cy="249900"/>
              </a:xfrm>
              <a:custGeom>
                <a:rect b="b" l="l" r="r" t="t"/>
                <a:pathLst>
                  <a:path extrusionOk="0" h="9996" w="9996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8" name="Google Shape;1568;p39"/>
              <p:cNvSpPr/>
              <p:nvPr/>
            </p:nvSpPr>
            <p:spPr>
              <a:xfrm>
                <a:off x="4061125" y="789700"/>
                <a:ext cx="249500" cy="249525"/>
              </a:xfrm>
              <a:custGeom>
                <a:rect b="b" l="l" r="r" t="t"/>
                <a:pathLst>
                  <a:path extrusionOk="0" h="9981" w="998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80"/>
                    </a:lnTo>
                    <a:lnTo>
                      <a:pt x="9980" y="1402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9" name="Google Shape;1569;p39"/>
              <p:cNvSpPr/>
              <p:nvPr/>
            </p:nvSpPr>
            <p:spPr>
              <a:xfrm>
                <a:off x="4136925" y="865875"/>
                <a:ext cx="249875" cy="249900"/>
              </a:xfrm>
              <a:custGeom>
                <a:rect b="b" l="l" r="r" t="t"/>
                <a:pathLst>
                  <a:path extrusionOk="0" h="9996" w="9995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70" name="Google Shape;1570;p39"/>
            <p:cNvGrpSpPr/>
            <p:nvPr/>
          </p:nvGrpSpPr>
          <p:grpSpPr>
            <a:xfrm>
              <a:off x="7787267" y="539497"/>
              <a:ext cx="208184" cy="208184"/>
              <a:chOff x="8356813" y="1074288"/>
              <a:chExt cx="351900" cy="351900"/>
            </a:xfrm>
          </p:grpSpPr>
          <p:sp>
            <p:nvSpPr>
              <p:cNvPr id="1571" name="Google Shape;1571;p39"/>
              <p:cNvSpPr/>
              <p:nvPr/>
            </p:nvSpPr>
            <p:spPr>
              <a:xfrm>
                <a:off x="8356813" y="1074288"/>
                <a:ext cx="351900" cy="351900"/>
              </a:xfrm>
              <a:prstGeom prst="ellipse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2" name="Google Shape;1572;p39"/>
              <p:cNvSpPr/>
              <p:nvPr/>
            </p:nvSpPr>
            <p:spPr>
              <a:xfrm>
                <a:off x="8406497" y="1123972"/>
                <a:ext cx="252600" cy="252600"/>
              </a:xfrm>
              <a:prstGeom prst="ellipse">
                <a:avLst/>
              </a:pr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73" name="Google Shape;1573;p39"/>
            <p:cNvGrpSpPr/>
            <p:nvPr/>
          </p:nvGrpSpPr>
          <p:grpSpPr>
            <a:xfrm>
              <a:off x="7194842" y="2467660"/>
              <a:ext cx="208184" cy="208184"/>
              <a:chOff x="8356813" y="1074288"/>
              <a:chExt cx="351900" cy="351900"/>
            </a:xfrm>
          </p:grpSpPr>
          <p:sp>
            <p:nvSpPr>
              <p:cNvPr id="1574" name="Google Shape;1574;p39"/>
              <p:cNvSpPr/>
              <p:nvPr/>
            </p:nvSpPr>
            <p:spPr>
              <a:xfrm>
                <a:off x="8356813" y="1074288"/>
                <a:ext cx="351900" cy="351900"/>
              </a:xfrm>
              <a:prstGeom prst="ellipse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5" name="Google Shape;1575;p39"/>
              <p:cNvSpPr/>
              <p:nvPr/>
            </p:nvSpPr>
            <p:spPr>
              <a:xfrm>
                <a:off x="8406497" y="1123972"/>
                <a:ext cx="252600" cy="252600"/>
              </a:xfrm>
              <a:prstGeom prst="ellipse">
                <a:avLst/>
              </a:pr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76" name="Google Shape;1576;p39"/>
            <p:cNvSpPr/>
            <p:nvPr/>
          </p:nvSpPr>
          <p:spPr>
            <a:xfrm>
              <a:off x="7095150" y="4164050"/>
              <a:ext cx="147900" cy="1479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77" name="Google Shape;1577;p39"/>
          <p:cNvGrpSpPr/>
          <p:nvPr/>
        </p:nvGrpSpPr>
        <p:grpSpPr>
          <a:xfrm>
            <a:off x="796100" y="3019701"/>
            <a:ext cx="4558967" cy="134100"/>
            <a:chOff x="796100" y="3019701"/>
            <a:chExt cx="4558967" cy="134100"/>
          </a:xfrm>
        </p:grpSpPr>
        <p:sp>
          <p:nvSpPr>
            <p:cNvPr id="1578" name="Google Shape;1578;p39"/>
            <p:cNvSpPr/>
            <p:nvPr/>
          </p:nvSpPr>
          <p:spPr>
            <a:xfrm>
              <a:off x="5220967" y="3019701"/>
              <a:ext cx="134100" cy="1341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579" name="Google Shape;1579;p39"/>
            <p:cNvCxnSpPr/>
            <p:nvPr/>
          </p:nvCxnSpPr>
          <p:spPr>
            <a:xfrm>
              <a:off x="796100" y="3086750"/>
              <a:ext cx="44628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580" name="Google Shape;1580;p39"/>
            <p:cNvSpPr/>
            <p:nvPr/>
          </p:nvSpPr>
          <p:spPr>
            <a:xfrm>
              <a:off x="5251079" y="3049843"/>
              <a:ext cx="73800" cy="73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5" name="Google Shape;1585;p40"/>
          <p:cNvGrpSpPr/>
          <p:nvPr/>
        </p:nvGrpSpPr>
        <p:grpSpPr>
          <a:xfrm>
            <a:off x="-2765817" y="-2958610"/>
            <a:ext cx="8164418" cy="6343459"/>
            <a:chOff x="-2613417" y="-2806210"/>
            <a:chExt cx="8164418" cy="6343459"/>
          </a:xfrm>
        </p:grpSpPr>
        <p:grpSp>
          <p:nvGrpSpPr>
            <p:cNvPr id="1586" name="Google Shape;1586;p40"/>
            <p:cNvGrpSpPr/>
            <p:nvPr/>
          </p:nvGrpSpPr>
          <p:grpSpPr>
            <a:xfrm>
              <a:off x="-2613417" y="-2806210"/>
              <a:ext cx="8164418" cy="6343459"/>
              <a:chOff x="-2613417" y="-2806210"/>
              <a:chExt cx="8164418" cy="6343459"/>
            </a:xfrm>
          </p:grpSpPr>
          <p:grpSp>
            <p:nvGrpSpPr>
              <p:cNvPr id="1587" name="Google Shape;1587;p40"/>
              <p:cNvGrpSpPr/>
              <p:nvPr/>
            </p:nvGrpSpPr>
            <p:grpSpPr>
              <a:xfrm>
                <a:off x="-191059" y="95963"/>
                <a:ext cx="1538562" cy="971589"/>
                <a:chOff x="-191059" y="95963"/>
                <a:chExt cx="1538562" cy="971589"/>
              </a:xfrm>
            </p:grpSpPr>
            <p:grpSp>
              <p:nvGrpSpPr>
                <p:cNvPr id="1588" name="Google Shape;1588;p40"/>
                <p:cNvGrpSpPr/>
                <p:nvPr/>
              </p:nvGrpSpPr>
              <p:grpSpPr>
                <a:xfrm>
                  <a:off x="-191059" y="201619"/>
                  <a:ext cx="904284" cy="865933"/>
                  <a:chOff x="2038491" y="-937756"/>
                  <a:chExt cx="904284" cy="865933"/>
                </a:xfrm>
              </p:grpSpPr>
              <p:grpSp>
                <p:nvGrpSpPr>
                  <p:cNvPr id="1589" name="Google Shape;1589;p40"/>
                  <p:cNvGrpSpPr/>
                  <p:nvPr/>
                </p:nvGrpSpPr>
                <p:grpSpPr>
                  <a:xfrm>
                    <a:off x="2096570" y="-863491"/>
                    <a:ext cx="717621" cy="717392"/>
                    <a:chOff x="1483457" y="3953671"/>
                    <a:chExt cx="717621" cy="717392"/>
                  </a:xfrm>
                </p:grpSpPr>
                <p:sp>
                  <p:nvSpPr>
                    <p:cNvPr id="1590" name="Google Shape;1590;p40"/>
                    <p:cNvSpPr/>
                    <p:nvPr/>
                  </p:nvSpPr>
                  <p:spPr>
                    <a:xfrm>
                      <a:off x="1483457" y="4257265"/>
                      <a:ext cx="413799" cy="413799"/>
                    </a:xfrm>
                    <a:custGeom>
                      <a:rect b="b" l="l" r="r" t="t"/>
                      <a:pathLst>
                        <a:path extrusionOk="0" h="27121" w="27121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lt1">
                            <a:alpha val="46820"/>
                          </a:schemeClr>
                        </a:gs>
                        <a:gs pos="22000">
                          <a:schemeClr val="lt1">
                            <a:alpha val="46820"/>
                          </a:schemeClr>
                        </a:gs>
                        <a:gs pos="45000">
                          <a:srgbClr val="FFFFFF">
                            <a:alpha val="0"/>
                            <a:alpha val="46820"/>
                          </a:srgbClr>
                        </a:gs>
                        <a:gs pos="100000">
                          <a:srgbClr val="0C0A9E">
                            <a:alpha val="50196"/>
                            <a:alpha val="46820"/>
                          </a:srgbClr>
                        </a:gs>
                      </a:gsLst>
                      <a:lin ang="2698631" scaled="0"/>
                    </a:gra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591" name="Google Shape;1591;p40"/>
                    <p:cNvSpPr/>
                    <p:nvPr/>
                  </p:nvSpPr>
                  <p:spPr>
                    <a:xfrm>
                      <a:off x="1559470" y="4181481"/>
                      <a:ext cx="413799" cy="413799"/>
                    </a:xfrm>
                    <a:custGeom>
                      <a:rect b="b" l="l" r="r" t="t"/>
                      <a:pathLst>
                        <a:path extrusionOk="0" h="27121" w="27121">
                          <a:moveTo>
                            <a:pt x="366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lt1">
                            <a:alpha val="46820"/>
                          </a:schemeClr>
                        </a:gs>
                        <a:gs pos="22000">
                          <a:schemeClr val="lt1">
                            <a:alpha val="46820"/>
                          </a:schemeClr>
                        </a:gs>
                        <a:gs pos="45000">
                          <a:srgbClr val="FFFFFF">
                            <a:alpha val="0"/>
                            <a:alpha val="46820"/>
                          </a:srgbClr>
                        </a:gs>
                        <a:gs pos="100000">
                          <a:srgbClr val="0C0A9E">
                            <a:alpha val="50196"/>
                            <a:alpha val="46820"/>
                          </a:srgbClr>
                        </a:gs>
                      </a:gsLst>
                      <a:lin ang="2698631" scaled="0"/>
                    </a:gra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592" name="Google Shape;1592;p40"/>
                    <p:cNvSpPr/>
                    <p:nvPr/>
                  </p:nvSpPr>
                  <p:spPr>
                    <a:xfrm>
                      <a:off x="1635483" y="4105239"/>
                      <a:ext cx="413799" cy="413799"/>
                    </a:xfrm>
                    <a:custGeom>
                      <a:rect b="b" l="l" r="r" t="t"/>
                      <a:pathLst>
                        <a:path extrusionOk="0" h="27121" w="27121">
                          <a:moveTo>
                            <a:pt x="366" y="1"/>
                          </a:moveTo>
                          <a:lnTo>
                            <a:pt x="1" y="381"/>
                          </a:lnTo>
                          <a:lnTo>
                            <a:pt x="26740" y="27120"/>
                          </a:lnTo>
                          <a:lnTo>
                            <a:pt x="27121" y="26755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lt1">
                            <a:alpha val="46820"/>
                          </a:schemeClr>
                        </a:gs>
                        <a:gs pos="22000">
                          <a:schemeClr val="lt1">
                            <a:alpha val="46820"/>
                          </a:schemeClr>
                        </a:gs>
                        <a:gs pos="45000">
                          <a:srgbClr val="FFFFFF">
                            <a:alpha val="0"/>
                            <a:alpha val="46820"/>
                          </a:srgbClr>
                        </a:gs>
                        <a:gs pos="100000">
                          <a:srgbClr val="0C0A9E">
                            <a:alpha val="50196"/>
                            <a:alpha val="46820"/>
                          </a:srgbClr>
                        </a:gs>
                      </a:gsLst>
                      <a:lin ang="2698631" scaled="0"/>
                    </a:gra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593" name="Google Shape;1593;p40"/>
                    <p:cNvSpPr/>
                    <p:nvPr/>
                  </p:nvSpPr>
                  <p:spPr>
                    <a:xfrm>
                      <a:off x="1711267" y="4029455"/>
                      <a:ext cx="413799" cy="413799"/>
                    </a:xfrm>
                    <a:custGeom>
                      <a:rect b="b" l="l" r="r" t="t"/>
                      <a:pathLst>
                        <a:path extrusionOk="0" h="27121" w="27121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55" y="27121"/>
                          </a:lnTo>
                          <a:lnTo>
                            <a:pt x="27120" y="26755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lt1">
                            <a:alpha val="46820"/>
                          </a:schemeClr>
                        </a:gs>
                        <a:gs pos="22000">
                          <a:schemeClr val="lt1">
                            <a:alpha val="46820"/>
                          </a:schemeClr>
                        </a:gs>
                        <a:gs pos="45000">
                          <a:srgbClr val="FFFFFF">
                            <a:alpha val="0"/>
                            <a:alpha val="46820"/>
                          </a:srgbClr>
                        </a:gs>
                        <a:gs pos="100000">
                          <a:srgbClr val="0C0A9E">
                            <a:alpha val="50196"/>
                            <a:alpha val="46820"/>
                          </a:srgbClr>
                        </a:gs>
                      </a:gsLst>
                      <a:lin ang="2698631" scaled="0"/>
                    </a:gra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594" name="Google Shape;1594;p40"/>
                    <p:cNvSpPr/>
                    <p:nvPr/>
                  </p:nvSpPr>
                  <p:spPr>
                    <a:xfrm>
                      <a:off x="1787280" y="3953671"/>
                      <a:ext cx="413799" cy="413799"/>
                    </a:xfrm>
                    <a:custGeom>
                      <a:rect b="b" l="l" r="r" t="t"/>
                      <a:pathLst>
                        <a:path extrusionOk="0" h="27121" w="27121">
                          <a:moveTo>
                            <a:pt x="382" y="1"/>
                          </a:moveTo>
                          <a:lnTo>
                            <a:pt x="1" y="382"/>
                          </a:lnTo>
                          <a:lnTo>
                            <a:pt x="26740" y="27121"/>
                          </a:lnTo>
                          <a:lnTo>
                            <a:pt x="27121" y="26740"/>
                          </a:lnTo>
                          <a:lnTo>
                            <a:pt x="382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lt1">
                            <a:alpha val="46820"/>
                          </a:schemeClr>
                        </a:gs>
                        <a:gs pos="22000">
                          <a:schemeClr val="lt1">
                            <a:alpha val="46820"/>
                          </a:schemeClr>
                        </a:gs>
                        <a:gs pos="45000">
                          <a:srgbClr val="FFFFFF">
                            <a:alpha val="0"/>
                            <a:alpha val="46820"/>
                          </a:srgbClr>
                        </a:gs>
                        <a:gs pos="100000">
                          <a:srgbClr val="0C0A9E">
                            <a:alpha val="50196"/>
                            <a:alpha val="46820"/>
                          </a:srgbClr>
                        </a:gs>
                      </a:gsLst>
                      <a:lin ang="2698631" scaled="0"/>
                    </a:gra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  <p:sp>
                <p:nvSpPr>
                  <p:cNvPr id="1595" name="Google Shape;1595;p40"/>
                  <p:cNvSpPr/>
                  <p:nvPr/>
                </p:nvSpPr>
                <p:spPr>
                  <a:xfrm>
                    <a:off x="2038491" y="-937756"/>
                    <a:ext cx="904284" cy="865933"/>
                  </a:xfrm>
                  <a:custGeom>
                    <a:rect b="b" l="l" r="r" t="t"/>
                    <a:pathLst>
                      <a:path extrusionOk="0" h="35337" w="36902">
                        <a:moveTo>
                          <a:pt x="18449" y="1"/>
                        </a:moveTo>
                        <a:cubicBezTo>
                          <a:pt x="16409" y="1"/>
                          <a:pt x="14368" y="778"/>
                          <a:pt x="12814" y="2332"/>
                        </a:cubicBezTo>
                        <a:lnTo>
                          <a:pt x="3108" y="12037"/>
                        </a:lnTo>
                        <a:cubicBezTo>
                          <a:pt x="0" y="15145"/>
                          <a:pt x="0" y="20189"/>
                          <a:pt x="3108" y="23297"/>
                        </a:cubicBezTo>
                        <a:lnTo>
                          <a:pt x="12814" y="33017"/>
                        </a:lnTo>
                        <a:cubicBezTo>
                          <a:pt x="14368" y="34564"/>
                          <a:pt x="16405" y="35337"/>
                          <a:pt x="18443" y="35337"/>
                        </a:cubicBezTo>
                        <a:cubicBezTo>
                          <a:pt x="20481" y="35337"/>
                          <a:pt x="22519" y="34564"/>
                          <a:pt x="24073" y="33017"/>
                        </a:cubicBezTo>
                        <a:lnTo>
                          <a:pt x="33794" y="23297"/>
                        </a:lnTo>
                        <a:cubicBezTo>
                          <a:pt x="36902" y="20189"/>
                          <a:pt x="36902" y="15145"/>
                          <a:pt x="33794" y="12037"/>
                        </a:cubicBezTo>
                        <a:lnTo>
                          <a:pt x="24073" y="2332"/>
                        </a:lnTo>
                        <a:cubicBezTo>
                          <a:pt x="22527" y="778"/>
                          <a:pt x="20489" y="1"/>
                          <a:pt x="18449" y="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/>
                      </a:gs>
                      <a:gs pos="18000">
                        <a:schemeClr val="lt1"/>
                      </a:gs>
                      <a:gs pos="56000">
                        <a:srgbClr val="FFFFFF">
                          <a:alpha val="0"/>
                        </a:srgbClr>
                      </a:gs>
                      <a:gs pos="74000">
                        <a:schemeClr val="lt1"/>
                      </a:gs>
                      <a:gs pos="100000">
                        <a:srgbClr val="0C0A9E">
                          <a:alpha val="20000"/>
                        </a:srgbClr>
                      </a:gs>
                    </a:gsLst>
                    <a:path path="circle">
                      <a:fillToRect b="100%" r="100%"/>
                    </a:path>
                    <a:tileRect l="-100%" t="-100%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596" name="Google Shape;1596;p40"/>
                <p:cNvGrpSpPr/>
                <p:nvPr/>
              </p:nvGrpSpPr>
              <p:grpSpPr>
                <a:xfrm>
                  <a:off x="584533" y="95963"/>
                  <a:ext cx="473483" cy="453403"/>
                  <a:chOff x="2038491" y="-937756"/>
                  <a:chExt cx="904284" cy="865933"/>
                </a:xfrm>
              </p:grpSpPr>
              <p:grpSp>
                <p:nvGrpSpPr>
                  <p:cNvPr id="1597" name="Google Shape;1597;p40"/>
                  <p:cNvGrpSpPr/>
                  <p:nvPr/>
                </p:nvGrpSpPr>
                <p:grpSpPr>
                  <a:xfrm>
                    <a:off x="2096570" y="-863491"/>
                    <a:ext cx="717621" cy="717392"/>
                    <a:chOff x="1483457" y="3953671"/>
                    <a:chExt cx="717621" cy="717392"/>
                  </a:xfrm>
                </p:grpSpPr>
                <p:sp>
                  <p:nvSpPr>
                    <p:cNvPr id="1598" name="Google Shape;1598;p40"/>
                    <p:cNvSpPr/>
                    <p:nvPr/>
                  </p:nvSpPr>
                  <p:spPr>
                    <a:xfrm>
                      <a:off x="1483457" y="4257265"/>
                      <a:ext cx="413799" cy="413799"/>
                    </a:xfrm>
                    <a:custGeom>
                      <a:rect b="b" l="l" r="r" t="t"/>
                      <a:pathLst>
                        <a:path extrusionOk="0" h="27121" w="27121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lt1">
                            <a:alpha val="46820"/>
                          </a:schemeClr>
                        </a:gs>
                        <a:gs pos="22000">
                          <a:schemeClr val="lt1">
                            <a:alpha val="46820"/>
                          </a:schemeClr>
                        </a:gs>
                        <a:gs pos="45000">
                          <a:srgbClr val="FFFFFF">
                            <a:alpha val="0"/>
                            <a:alpha val="46820"/>
                          </a:srgbClr>
                        </a:gs>
                        <a:gs pos="100000">
                          <a:srgbClr val="0C0A9E">
                            <a:alpha val="50196"/>
                            <a:alpha val="46820"/>
                          </a:srgbClr>
                        </a:gs>
                      </a:gsLst>
                      <a:lin ang="2698631" scaled="0"/>
                    </a:gra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599" name="Google Shape;1599;p40"/>
                    <p:cNvSpPr/>
                    <p:nvPr/>
                  </p:nvSpPr>
                  <p:spPr>
                    <a:xfrm>
                      <a:off x="1559470" y="4181481"/>
                      <a:ext cx="413799" cy="413799"/>
                    </a:xfrm>
                    <a:custGeom>
                      <a:rect b="b" l="l" r="r" t="t"/>
                      <a:pathLst>
                        <a:path extrusionOk="0" h="27121" w="27121">
                          <a:moveTo>
                            <a:pt x="366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lt1">
                            <a:alpha val="46820"/>
                          </a:schemeClr>
                        </a:gs>
                        <a:gs pos="22000">
                          <a:schemeClr val="lt1">
                            <a:alpha val="46820"/>
                          </a:schemeClr>
                        </a:gs>
                        <a:gs pos="45000">
                          <a:srgbClr val="FFFFFF">
                            <a:alpha val="0"/>
                            <a:alpha val="46820"/>
                          </a:srgbClr>
                        </a:gs>
                        <a:gs pos="100000">
                          <a:srgbClr val="0C0A9E">
                            <a:alpha val="50196"/>
                            <a:alpha val="46820"/>
                          </a:srgbClr>
                        </a:gs>
                      </a:gsLst>
                      <a:lin ang="2698631" scaled="0"/>
                    </a:gra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600" name="Google Shape;1600;p40"/>
                    <p:cNvSpPr/>
                    <p:nvPr/>
                  </p:nvSpPr>
                  <p:spPr>
                    <a:xfrm>
                      <a:off x="1635483" y="4105239"/>
                      <a:ext cx="413799" cy="413799"/>
                    </a:xfrm>
                    <a:custGeom>
                      <a:rect b="b" l="l" r="r" t="t"/>
                      <a:pathLst>
                        <a:path extrusionOk="0" h="27121" w="27121">
                          <a:moveTo>
                            <a:pt x="366" y="1"/>
                          </a:moveTo>
                          <a:lnTo>
                            <a:pt x="1" y="381"/>
                          </a:lnTo>
                          <a:lnTo>
                            <a:pt x="26740" y="27120"/>
                          </a:lnTo>
                          <a:lnTo>
                            <a:pt x="27121" y="26755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lt1">
                            <a:alpha val="46820"/>
                          </a:schemeClr>
                        </a:gs>
                        <a:gs pos="22000">
                          <a:schemeClr val="lt1">
                            <a:alpha val="46820"/>
                          </a:schemeClr>
                        </a:gs>
                        <a:gs pos="45000">
                          <a:srgbClr val="FFFFFF">
                            <a:alpha val="0"/>
                            <a:alpha val="46820"/>
                          </a:srgbClr>
                        </a:gs>
                        <a:gs pos="100000">
                          <a:srgbClr val="0C0A9E">
                            <a:alpha val="50196"/>
                            <a:alpha val="46820"/>
                          </a:srgbClr>
                        </a:gs>
                      </a:gsLst>
                      <a:lin ang="2698631" scaled="0"/>
                    </a:gra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601" name="Google Shape;1601;p40"/>
                    <p:cNvSpPr/>
                    <p:nvPr/>
                  </p:nvSpPr>
                  <p:spPr>
                    <a:xfrm>
                      <a:off x="1711267" y="4029455"/>
                      <a:ext cx="413799" cy="413799"/>
                    </a:xfrm>
                    <a:custGeom>
                      <a:rect b="b" l="l" r="r" t="t"/>
                      <a:pathLst>
                        <a:path extrusionOk="0" h="27121" w="27121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55" y="27121"/>
                          </a:lnTo>
                          <a:lnTo>
                            <a:pt x="27120" y="26755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lt1">
                            <a:alpha val="46820"/>
                          </a:schemeClr>
                        </a:gs>
                        <a:gs pos="22000">
                          <a:schemeClr val="lt1">
                            <a:alpha val="46820"/>
                          </a:schemeClr>
                        </a:gs>
                        <a:gs pos="45000">
                          <a:srgbClr val="FFFFFF">
                            <a:alpha val="0"/>
                            <a:alpha val="46820"/>
                          </a:srgbClr>
                        </a:gs>
                        <a:gs pos="100000">
                          <a:srgbClr val="0C0A9E">
                            <a:alpha val="50196"/>
                            <a:alpha val="46820"/>
                          </a:srgbClr>
                        </a:gs>
                      </a:gsLst>
                      <a:lin ang="2698631" scaled="0"/>
                    </a:gra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602" name="Google Shape;1602;p40"/>
                    <p:cNvSpPr/>
                    <p:nvPr/>
                  </p:nvSpPr>
                  <p:spPr>
                    <a:xfrm>
                      <a:off x="1787280" y="3953671"/>
                      <a:ext cx="413799" cy="413799"/>
                    </a:xfrm>
                    <a:custGeom>
                      <a:rect b="b" l="l" r="r" t="t"/>
                      <a:pathLst>
                        <a:path extrusionOk="0" h="27121" w="27121">
                          <a:moveTo>
                            <a:pt x="382" y="1"/>
                          </a:moveTo>
                          <a:lnTo>
                            <a:pt x="1" y="382"/>
                          </a:lnTo>
                          <a:lnTo>
                            <a:pt x="26740" y="27121"/>
                          </a:lnTo>
                          <a:lnTo>
                            <a:pt x="27121" y="26740"/>
                          </a:lnTo>
                          <a:lnTo>
                            <a:pt x="382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lt1">
                            <a:alpha val="46820"/>
                          </a:schemeClr>
                        </a:gs>
                        <a:gs pos="22000">
                          <a:schemeClr val="lt1">
                            <a:alpha val="46820"/>
                          </a:schemeClr>
                        </a:gs>
                        <a:gs pos="45000">
                          <a:srgbClr val="FFFFFF">
                            <a:alpha val="0"/>
                            <a:alpha val="46820"/>
                          </a:srgbClr>
                        </a:gs>
                        <a:gs pos="100000">
                          <a:srgbClr val="0C0A9E">
                            <a:alpha val="50196"/>
                            <a:alpha val="46820"/>
                          </a:srgbClr>
                        </a:gs>
                      </a:gsLst>
                      <a:lin ang="2698631" scaled="0"/>
                    </a:gra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  <p:sp>
                <p:nvSpPr>
                  <p:cNvPr id="1603" name="Google Shape;1603;p40"/>
                  <p:cNvSpPr/>
                  <p:nvPr/>
                </p:nvSpPr>
                <p:spPr>
                  <a:xfrm>
                    <a:off x="2038491" y="-937756"/>
                    <a:ext cx="904284" cy="865933"/>
                  </a:xfrm>
                  <a:custGeom>
                    <a:rect b="b" l="l" r="r" t="t"/>
                    <a:pathLst>
                      <a:path extrusionOk="0" h="35337" w="36902">
                        <a:moveTo>
                          <a:pt x="18449" y="1"/>
                        </a:moveTo>
                        <a:cubicBezTo>
                          <a:pt x="16409" y="1"/>
                          <a:pt x="14368" y="778"/>
                          <a:pt x="12814" y="2332"/>
                        </a:cubicBezTo>
                        <a:lnTo>
                          <a:pt x="3108" y="12037"/>
                        </a:lnTo>
                        <a:cubicBezTo>
                          <a:pt x="0" y="15145"/>
                          <a:pt x="0" y="20189"/>
                          <a:pt x="3108" y="23297"/>
                        </a:cubicBezTo>
                        <a:lnTo>
                          <a:pt x="12814" y="33017"/>
                        </a:lnTo>
                        <a:cubicBezTo>
                          <a:pt x="14368" y="34564"/>
                          <a:pt x="16405" y="35337"/>
                          <a:pt x="18443" y="35337"/>
                        </a:cubicBezTo>
                        <a:cubicBezTo>
                          <a:pt x="20481" y="35337"/>
                          <a:pt x="22519" y="34564"/>
                          <a:pt x="24073" y="33017"/>
                        </a:cubicBezTo>
                        <a:lnTo>
                          <a:pt x="33794" y="23297"/>
                        </a:lnTo>
                        <a:cubicBezTo>
                          <a:pt x="36902" y="20189"/>
                          <a:pt x="36902" y="15145"/>
                          <a:pt x="33794" y="12037"/>
                        </a:cubicBezTo>
                        <a:lnTo>
                          <a:pt x="24073" y="2332"/>
                        </a:lnTo>
                        <a:cubicBezTo>
                          <a:pt x="22527" y="778"/>
                          <a:pt x="20489" y="1"/>
                          <a:pt x="18449" y="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/>
                      </a:gs>
                      <a:gs pos="18000">
                        <a:schemeClr val="lt1"/>
                      </a:gs>
                      <a:gs pos="56000">
                        <a:srgbClr val="FFFFFF">
                          <a:alpha val="0"/>
                        </a:srgbClr>
                      </a:gs>
                      <a:gs pos="74000">
                        <a:schemeClr val="lt1"/>
                      </a:gs>
                      <a:gs pos="100000">
                        <a:srgbClr val="0C0A9E">
                          <a:alpha val="20000"/>
                        </a:srgbClr>
                      </a:gs>
                    </a:gsLst>
                    <a:path path="circle">
                      <a:fillToRect b="100%" r="100%"/>
                    </a:path>
                    <a:tileRect l="-100%" t="-100%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604" name="Google Shape;1604;p40"/>
                <p:cNvGrpSpPr/>
                <p:nvPr/>
              </p:nvGrpSpPr>
              <p:grpSpPr>
                <a:xfrm>
                  <a:off x="530445" y="481913"/>
                  <a:ext cx="473483" cy="453403"/>
                  <a:chOff x="2038491" y="-937756"/>
                  <a:chExt cx="904284" cy="865933"/>
                </a:xfrm>
              </p:grpSpPr>
              <p:grpSp>
                <p:nvGrpSpPr>
                  <p:cNvPr id="1605" name="Google Shape;1605;p40"/>
                  <p:cNvGrpSpPr/>
                  <p:nvPr/>
                </p:nvGrpSpPr>
                <p:grpSpPr>
                  <a:xfrm>
                    <a:off x="2096570" y="-863491"/>
                    <a:ext cx="717621" cy="717392"/>
                    <a:chOff x="1483457" y="3953671"/>
                    <a:chExt cx="717621" cy="717392"/>
                  </a:xfrm>
                </p:grpSpPr>
                <p:sp>
                  <p:nvSpPr>
                    <p:cNvPr id="1606" name="Google Shape;1606;p40"/>
                    <p:cNvSpPr/>
                    <p:nvPr/>
                  </p:nvSpPr>
                  <p:spPr>
                    <a:xfrm>
                      <a:off x="1483457" y="4257265"/>
                      <a:ext cx="413799" cy="413799"/>
                    </a:xfrm>
                    <a:custGeom>
                      <a:rect b="b" l="l" r="r" t="t"/>
                      <a:pathLst>
                        <a:path extrusionOk="0" h="27121" w="27121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lt1">
                            <a:alpha val="46820"/>
                          </a:schemeClr>
                        </a:gs>
                        <a:gs pos="22000">
                          <a:schemeClr val="lt1">
                            <a:alpha val="46820"/>
                          </a:schemeClr>
                        </a:gs>
                        <a:gs pos="45000">
                          <a:srgbClr val="FFFFFF">
                            <a:alpha val="0"/>
                            <a:alpha val="46820"/>
                          </a:srgbClr>
                        </a:gs>
                        <a:gs pos="100000">
                          <a:srgbClr val="0C0A9E">
                            <a:alpha val="50196"/>
                            <a:alpha val="46820"/>
                          </a:srgbClr>
                        </a:gs>
                      </a:gsLst>
                      <a:lin ang="2698631" scaled="0"/>
                    </a:gra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607" name="Google Shape;1607;p40"/>
                    <p:cNvSpPr/>
                    <p:nvPr/>
                  </p:nvSpPr>
                  <p:spPr>
                    <a:xfrm>
                      <a:off x="1559470" y="4181481"/>
                      <a:ext cx="413799" cy="413799"/>
                    </a:xfrm>
                    <a:custGeom>
                      <a:rect b="b" l="l" r="r" t="t"/>
                      <a:pathLst>
                        <a:path extrusionOk="0" h="27121" w="27121">
                          <a:moveTo>
                            <a:pt x="366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lt1">
                            <a:alpha val="46820"/>
                          </a:schemeClr>
                        </a:gs>
                        <a:gs pos="22000">
                          <a:schemeClr val="lt1">
                            <a:alpha val="46820"/>
                          </a:schemeClr>
                        </a:gs>
                        <a:gs pos="45000">
                          <a:srgbClr val="FFFFFF">
                            <a:alpha val="0"/>
                            <a:alpha val="46820"/>
                          </a:srgbClr>
                        </a:gs>
                        <a:gs pos="100000">
                          <a:srgbClr val="0C0A9E">
                            <a:alpha val="50196"/>
                            <a:alpha val="46820"/>
                          </a:srgbClr>
                        </a:gs>
                      </a:gsLst>
                      <a:lin ang="2698631" scaled="0"/>
                    </a:gra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608" name="Google Shape;1608;p40"/>
                    <p:cNvSpPr/>
                    <p:nvPr/>
                  </p:nvSpPr>
                  <p:spPr>
                    <a:xfrm>
                      <a:off x="1635483" y="4105239"/>
                      <a:ext cx="413799" cy="413799"/>
                    </a:xfrm>
                    <a:custGeom>
                      <a:rect b="b" l="l" r="r" t="t"/>
                      <a:pathLst>
                        <a:path extrusionOk="0" h="27121" w="27121">
                          <a:moveTo>
                            <a:pt x="366" y="1"/>
                          </a:moveTo>
                          <a:lnTo>
                            <a:pt x="1" y="381"/>
                          </a:lnTo>
                          <a:lnTo>
                            <a:pt x="26740" y="27120"/>
                          </a:lnTo>
                          <a:lnTo>
                            <a:pt x="27121" y="26755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lt1">
                            <a:alpha val="46820"/>
                          </a:schemeClr>
                        </a:gs>
                        <a:gs pos="22000">
                          <a:schemeClr val="lt1">
                            <a:alpha val="46820"/>
                          </a:schemeClr>
                        </a:gs>
                        <a:gs pos="45000">
                          <a:srgbClr val="FFFFFF">
                            <a:alpha val="0"/>
                            <a:alpha val="46820"/>
                          </a:srgbClr>
                        </a:gs>
                        <a:gs pos="100000">
                          <a:srgbClr val="0C0A9E">
                            <a:alpha val="50196"/>
                            <a:alpha val="46820"/>
                          </a:srgbClr>
                        </a:gs>
                      </a:gsLst>
                      <a:lin ang="2698631" scaled="0"/>
                    </a:gra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609" name="Google Shape;1609;p40"/>
                    <p:cNvSpPr/>
                    <p:nvPr/>
                  </p:nvSpPr>
                  <p:spPr>
                    <a:xfrm>
                      <a:off x="1711267" y="4029455"/>
                      <a:ext cx="413799" cy="413799"/>
                    </a:xfrm>
                    <a:custGeom>
                      <a:rect b="b" l="l" r="r" t="t"/>
                      <a:pathLst>
                        <a:path extrusionOk="0" h="27121" w="27121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55" y="27121"/>
                          </a:lnTo>
                          <a:lnTo>
                            <a:pt x="27120" y="26755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lt1">
                            <a:alpha val="46820"/>
                          </a:schemeClr>
                        </a:gs>
                        <a:gs pos="22000">
                          <a:schemeClr val="lt1">
                            <a:alpha val="46820"/>
                          </a:schemeClr>
                        </a:gs>
                        <a:gs pos="45000">
                          <a:srgbClr val="FFFFFF">
                            <a:alpha val="0"/>
                            <a:alpha val="46820"/>
                          </a:srgbClr>
                        </a:gs>
                        <a:gs pos="100000">
                          <a:srgbClr val="0C0A9E">
                            <a:alpha val="50196"/>
                            <a:alpha val="46820"/>
                          </a:srgbClr>
                        </a:gs>
                      </a:gsLst>
                      <a:lin ang="2698631" scaled="0"/>
                    </a:gra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610" name="Google Shape;1610;p40"/>
                    <p:cNvSpPr/>
                    <p:nvPr/>
                  </p:nvSpPr>
                  <p:spPr>
                    <a:xfrm>
                      <a:off x="1787280" y="3953671"/>
                      <a:ext cx="413799" cy="413799"/>
                    </a:xfrm>
                    <a:custGeom>
                      <a:rect b="b" l="l" r="r" t="t"/>
                      <a:pathLst>
                        <a:path extrusionOk="0" h="27121" w="27121">
                          <a:moveTo>
                            <a:pt x="382" y="1"/>
                          </a:moveTo>
                          <a:lnTo>
                            <a:pt x="1" y="382"/>
                          </a:lnTo>
                          <a:lnTo>
                            <a:pt x="26740" y="27121"/>
                          </a:lnTo>
                          <a:lnTo>
                            <a:pt x="27121" y="26740"/>
                          </a:lnTo>
                          <a:lnTo>
                            <a:pt x="382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lt1">
                            <a:alpha val="46820"/>
                          </a:schemeClr>
                        </a:gs>
                        <a:gs pos="22000">
                          <a:schemeClr val="lt1">
                            <a:alpha val="46820"/>
                          </a:schemeClr>
                        </a:gs>
                        <a:gs pos="45000">
                          <a:srgbClr val="FFFFFF">
                            <a:alpha val="0"/>
                            <a:alpha val="46820"/>
                          </a:srgbClr>
                        </a:gs>
                        <a:gs pos="100000">
                          <a:srgbClr val="0C0A9E">
                            <a:alpha val="50196"/>
                            <a:alpha val="46820"/>
                          </a:srgbClr>
                        </a:gs>
                      </a:gsLst>
                      <a:lin ang="2698631" scaled="0"/>
                    </a:gra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  <p:sp>
                <p:nvSpPr>
                  <p:cNvPr id="1611" name="Google Shape;1611;p40"/>
                  <p:cNvSpPr/>
                  <p:nvPr/>
                </p:nvSpPr>
                <p:spPr>
                  <a:xfrm>
                    <a:off x="2038491" y="-937756"/>
                    <a:ext cx="904284" cy="865933"/>
                  </a:xfrm>
                  <a:custGeom>
                    <a:rect b="b" l="l" r="r" t="t"/>
                    <a:pathLst>
                      <a:path extrusionOk="0" h="35337" w="36902">
                        <a:moveTo>
                          <a:pt x="18449" y="1"/>
                        </a:moveTo>
                        <a:cubicBezTo>
                          <a:pt x="16409" y="1"/>
                          <a:pt x="14368" y="778"/>
                          <a:pt x="12814" y="2332"/>
                        </a:cubicBezTo>
                        <a:lnTo>
                          <a:pt x="3108" y="12037"/>
                        </a:lnTo>
                        <a:cubicBezTo>
                          <a:pt x="0" y="15145"/>
                          <a:pt x="0" y="20189"/>
                          <a:pt x="3108" y="23297"/>
                        </a:cubicBezTo>
                        <a:lnTo>
                          <a:pt x="12814" y="33017"/>
                        </a:lnTo>
                        <a:cubicBezTo>
                          <a:pt x="14368" y="34564"/>
                          <a:pt x="16405" y="35337"/>
                          <a:pt x="18443" y="35337"/>
                        </a:cubicBezTo>
                        <a:cubicBezTo>
                          <a:pt x="20481" y="35337"/>
                          <a:pt x="22519" y="34564"/>
                          <a:pt x="24073" y="33017"/>
                        </a:cubicBezTo>
                        <a:lnTo>
                          <a:pt x="33794" y="23297"/>
                        </a:lnTo>
                        <a:cubicBezTo>
                          <a:pt x="36902" y="20189"/>
                          <a:pt x="36902" y="15145"/>
                          <a:pt x="33794" y="12037"/>
                        </a:cubicBezTo>
                        <a:lnTo>
                          <a:pt x="24073" y="2332"/>
                        </a:lnTo>
                        <a:cubicBezTo>
                          <a:pt x="22527" y="778"/>
                          <a:pt x="20489" y="1"/>
                          <a:pt x="18449" y="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/>
                      </a:gs>
                      <a:gs pos="18000">
                        <a:schemeClr val="lt1"/>
                      </a:gs>
                      <a:gs pos="56000">
                        <a:srgbClr val="FFFFFF">
                          <a:alpha val="0"/>
                        </a:srgbClr>
                      </a:gs>
                      <a:gs pos="74000">
                        <a:schemeClr val="lt1"/>
                      </a:gs>
                      <a:gs pos="100000">
                        <a:srgbClr val="0C0A9E">
                          <a:alpha val="20000"/>
                        </a:srgbClr>
                      </a:gs>
                    </a:gsLst>
                    <a:path path="circle">
                      <a:fillToRect b="100%" r="100%"/>
                    </a:path>
                    <a:tileRect l="-100%" t="-100%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612" name="Google Shape;1612;p40"/>
                <p:cNvGrpSpPr/>
                <p:nvPr/>
              </p:nvGrpSpPr>
              <p:grpSpPr>
                <a:xfrm>
                  <a:off x="874020" y="312788"/>
                  <a:ext cx="473483" cy="453403"/>
                  <a:chOff x="2038491" y="-937756"/>
                  <a:chExt cx="904284" cy="865933"/>
                </a:xfrm>
              </p:grpSpPr>
              <p:grpSp>
                <p:nvGrpSpPr>
                  <p:cNvPr id="1613" name="Google Shape;1613;p40"/>
                  <p:cNvGrpSpPr/>
                  <p:nvPr/>
                </p:nvGrpSpPr>
                <p:grpSpPr>
                  <a:xfrm>
                    <a:off x="2096570" y="-863491"/>
                    <a:ext cx="717621" cy="717392"/>
                    <a:chOff x="1483457" y="3953671"/>
                    <a:chExt cx="717621" cy="717392"/>
                  </a:xfrm>
                </p:grpSpPr>
                <p:sp>
                  <p:nvSpPr>
                    <p:cNvPr id="1614" name="Google Shape;1614;p40"/>
                    <p:cNvSpPr/>
                    <p:nvPr/>
                  </p:nvSpPr>
                  <p:spPr>
                    <a:xfrm>
                      <a:off x="1483457" y="4257265"/>
                      <a:ext cx="413799" cy="413799"/>
                    </a:xfrm>
                    <a:custGeom>
                      <a:rect b="b" l="l" r="r" t="t"/>
                      <a:pathLst>
                        <a:path extrusionOk="0" h="27121" w="27121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lt1">
                            <a:alpha val="46820"/>
                          </a:schemeClr>
                        </a:gs>
                        <a:gs pos="22000">
                          <a:schemeClr val="lt1">
                            <a:alpha val="46820"/>
                          </a:schemeClr>
                        </a:gs>
                        <a:gs pos="45000">
                          <a:srgbClr val="FFFFFF">
                            <a:alpha val="0"/>
                            <a:alpha val="46820"/>
                          </a:srgbClr>
                        </a:gs>
                        <a:gs pos="100000">
                          <a:srgbClr val="0C0A9E">
                            <a:alpha val="50196"/>
                            <a:alpha val="46820"/>
                          </a:srgbClr>
                        </a:gs>
                      </a:gsLst>
                      <a:lin ang="2698631" scaled="0"/>
                    </a:gra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615" name="Google Shape;1615;p40"/>
                    <p:cNvSpPr/>
                    <p:nvPr/>
                  </p:nvSpPr>
                  <p:spPr>
                    <a:xfrm>
                      <a:off x="1559470" y="4181481"/>
                      <a:ext cx="413799" cy="413799"/>
                    </a:xfrm>
                    <a:custGeom>
                      <a:rect b="b" l="l" r="r" t="t"/>
                      <a:pathLst>
                        <a:path extrusionOk="0" h="27121" w="27121">
                          <a:moveTo>
                            <a:pt x="366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lt1">
                            <a:alpha val="46820"/>
                          </a:schemeClr>
                        </a:gs>
                        <a:gs pos="22000">
                          <a:schemeClr val="lt1">
                            <a:alpha val="46820"/>
                          </a:schemeClr>
                        </a:gs>
                        <a:gs pos="45000">
                          <a:srgbClr val="FFFFFF">
                            <a:alpha val="0"/>
                            <a:alpha val="46820"/>
                          </a:srgbClr>
                        </a:gs>
                        <a:gs pos="100000">
                          <a:srgbClr val="0C0A9E">
                            <a:alpha val="50196"/>
                            <a:alpha val="46820"/>
                          </a:srgbClr>
                        </a:gs>
                      </a:gsLst>
                      <a:lin ang="2698631" scaled="0"/>
                    </a:gra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616" name="Google Shape;1616;p40"/>
                    <p:cNvSpPr/>
                    <p:nvPr/>
                  </p:nvSpPr>
                  <p:spPr>
                    <a:xfrm>
                      <a:off x="1635483" y="4105239"/>
                      <a:ext cx="413799" cy="413799"/>
                    </a:xfrm>
                    <a:custGeom>
                      <a:rect b="b" l="l" r="r" t="t"/>
                      <a:pathLst>
                        <a:path extrusionOk="0" h="27121" w="27121">
                          <a:moveTo>
                            <a:pt x="366" y="1"/>
                          </a:moveTo>
                          <a:lnTo>
                            <a:pt x="1" y="381"/>
                          </a:lnTo>
                          <a:lnTo>
                            <a:pt x="26740" y="27120"/>
                          </a:lnTo>
                          <a:lnTo>
                            <a:pt x="27121" y="26755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lt1">
                            <a:alpha val="46820"/>
                          </a:schemeClr>
                        </a:gs>
                        <a:gs pos="22000">
                          <a:schemeClr val="lt1">
                            <a:alpha val="46820"/>
                          </a:schemeClr>
                        </a:gs>
                        <a:gs pos="45000">
                          <a:srgbClr val="FFFFFF">
                            <a:alpha val="0"/>
                            <a:alpha val="46820"/>
                          </a:srgbClr>
                        </a:gs>
                        <a:gs pos="100000">
                          <a:srgbClr val="0C0A9E">
                            <a:alpha val="50196"/>
                            <a:alpha val="46820"/>
                          </a:srgbClr>
                        </a:gs>
                      </a:gsLst>
                      <a:lin ang="2698631" scaled="0"/>
                    </a:gra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617" name="Google Shape;1617;p40"/>
                    <p:cNvSpPr/>
                    <p:nvPr/>
                  </p:nvSpPr>
                  <p:spPr>
                    <a:xfrm>
                      <a:off x="1711267" y="4029455"/>
                      <a:ext cx="413799" cy="413799"/>
                    </a:xfrm>
                    <a:custGeom>
                      <a:rect b="b" l="l" r="r" t="t"/>
                      <a:pathLst>
                        <a:path extrusionOk="0" h="27121" w="27121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55" y="27121"/>
                          </a:lnTo>
                          <a:lnTo>
                            <a:pt x="27120" y="26755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lt1">
                            <a:alpha val="46820"/>
                          </a:schemeClr>
                        </a:gs>
                        <a:gs pos="22000">
                          <a:schemeClr val="lt1">
                            <a:alpha val="46820"/>
                          </a:schemeClr>
                        </a:gs>
                        <a:gs pos="45000">
                          <a:srgbClr val="FFFFFF">
                            <a:alpha val="0"/>
                            <a:alpha val="46820"/>
                          </a:srgbClr>
                        </a:gs>
                        <a:gs pos="100000">
                          <a:srgbClr val="0C0A9E">
                            <a:alpha val="50196"/>
                            <a:alpha val="46820"/>
                          </a:srgbClr>
                        </a:gs>
                      </a:gsLst>
                      <a:lin ang="2698631" scaled="0"/>
                    </a:gra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618" name="Google Shape;1618;p40"/>
                    <p:cNvSpPr/>
                    <p:nvPr/>
                  </p:nvSpPr>
                  <p:spPr>
                    <a:xfrm>
                      <a:off x="1787280" y="3953671"/>
                      <a:ext cx="413799" cy="413799"/>
                    </a:xfrm>
                    <a:custGeom>
                      <a:rect b="b" l="l" r="r" t="t"/>
                      <a:pathLst>
                        <a:path extrusionOk="0" h="27121" w="27121">
                          <a:moveTo>
                            <a:pt x="382" y="1"/>
                          </a:moveTo>
                          <a:lnTo>
                            <a:pt x="1" y="382"/>
                          </a:lnTo>
                          <a:lnTo>
                            <a:pt x="26740" y="27121"/>
                          </a:lnTo>
                          <a:lnTo>
                            <a:pt x="27121" y="26740"/>
                          </a:lnTo>
                          <a:lnTo>
                            <a:pt x="382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lt1">
                            <a:alpha val="46820"/>
                          </a:schemeClr>
                        </a:gs>
                        <a:gs pos="22000">
                          <a:schemeClr val="lt1">
                            <a:alpha val="46820"/>
                          </a:schemeClr>
                        </a:gs>
                        <a:gs pos="45000">
                          <a:srgbClr val="FFFFFF">
                            <a:alpha val="0"/>
                            <a:alpha val="46820"/>
                          </a:srgbClr>
                        </a:gs>
                        <a:gs pos="100000">
                          <a:srgbClr val="0C0A9E">
                            <a:alpha val="50196"/>
                            <a:alpha val="46820"/>
                          </a:srgbClr>
                        </a:gs>
                      </a:gsLst>
                      <a:lin ang="2698631" scaled="0"/>
                    </a:gra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  <p:sp>
                <p:nvSpPr>
                  <p:cNvPr id="1619" name="Google Shape;1619;p40"/>
                  <p:cNvSpPr/>
                  <p:nvPr/>
                </p:nvSpPr>
                <p:spPr>
                  <a:xfrm>
                    <a:off x="2038491" y="-937756"/>
                    <a:ext cx="904284" cy="865933"/>
                  </a:xfrm>
                  <a:custGeom>
                    <a:rect b="b" l="l" r="r" t="t"/>
                    <a:pathLst>
                      <a:path extrusionOk="0" h="35337" w="36902">
                        <a:moveTo>
                          <a:pt x="18449" y="1"/>
                        </a:moveTo>
                        <a:cubicBezTo>
                          <a:pt x="16409" y="1"/>
                          <a:pt x="14368" y="778"/>
                          <a:pt x="12814" y="2332"/>
                        </a:cubicBezTo>
                        <a:lnTo>
                          <a:pt x="3108" y="12037"/>
                        </a:lnTo>
                        <a:cubicBezTo>
                          <a:pt x="0" y="15145"/>
                          <a:pt x="0" y="20189"/>
                          <a:pt x="3108" y="23297"/>
                        </a:cubicBezTo>
                        <a:lnTo>
                          <a:pt x="12814" y="33017"/>
                        </a:lnTo>
                        <a:cubicBezTo>
                          <a:pt x="14368" y="34564"/>
                          <a:pt x="16405" y="35337"/>
                          <a:pt x="18443" y="35337"/>
                        </a:cubicBezTo>
                        <a:cubicBezTo>
                          <a:pt x="20481" y="35337"/>
                          <a:pt x="22519" y="34564"/>
                          <a:pt x="24073" y="33017"/>
                        </a:cubicBezTo>
                        <a:lnTo>
                          <a:pt x="33794" y="23297"/>
                        </a:lnTo>
                        <a:cubicBezTo>
                          <a:pt x="36902" y="20189"/>
                          <a:pt x="36902" y="15145"/>
                          <a:pt x="33794" y="12037"/>
                        </a:cubicBezTo>
                        <a:lnTo>
                          <a:pt x="24073" y="2332"/>
                        </a:lnTo>
                        <a:cubicBezTo>
                          <a:pt x="22527" y="778"/>
                          <a:pt x="20489" y="1"/>
                          <a:pt x="18449" y="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/>
                      </a:gs>
                      <a:gs pos="18000">
                        <a:schemeClr val="lt1"/>
                      </a:gs>
                      <a:gs pos="56000">
                        <a:srgbClr val="FFFFFF">
                          <a:alpha val="0"/>
                        </a:srgbClr>
                      </a:gs>
                      <a:gs pos="74000">
                        <a:schemeClr val="lt1"/>
                      </a:gs>
                      <a:gs pos="100000">
                        <a:srgbClr val="0C0A9E">
                          <a:alpha val="20000"/>
                        </a:srgbClr>
                      </a:gs>
                    </a:gsLst>
                    <a:path path="circle">
                      <a:fillToRect b="100%" r="100%"/>
                    </a:path>
                    <a:tileRect l="-100%" t="-100%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1620" name="Google Shape;1620;p40"/>
              <p:cNvGrpSpPr/>
              <p:nvPr/>
            </p:nvGrpSpPr>
            <p:grpSpPr>
              <a:xfrm rot="-7479050">
                <a:off x="-2051246" y="-1642948"/>
                <a:ext cx="4889863" cy="3931229"/>
                <a:chOff x="7103825" y="-713112"/>
                <a:chExt cx="3785226" cy="3043150"/>
              </a:xfrm>
            </p:grpSpPr>
            <p:sp>
              <p:nvSpPr>
                <p:cNvPr id="1621" name="Google Shape;1621;p40"/>
                <p:cNvSpPr/>
                <p:nvPr/>
              </p:nvSpPr>
              <p:spPr>
                <a:xfrm rot="-3600017">
                  <a:off x="7761095" y="-21"/>
                  <a:ext cx="2152450" cy="1864030"/>
                </a:xfrm>
                <a:custGeom>
                  <a:rect b="b" l="l" r="r" t="t"/>
                  <a:pathLst>
                    <a:path extrusionOk="0" h="44413" w="51285">
                      <a:moveTo>
                        <a:pt x="12814" y="0"/>
                      </a:moveTo>
                      <a:lnTo>
                        <a:pt x="0" y="22199"/>
                      </a:lnTo>
                      <a:lnTo>
                        <a:pt x="12814" y="44413"/>
                      </a:lnTo>
                      <a:lnTo>
                        <a:pt x="38471" y="44413"/>
                      </a:lnTo>
                      <a:lnTo>
                        <a:pt x="51285" y="22199"/>
                      </a:lnTo>
                      <a:lnTo>
                        <a:pt x="38471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22000">
                      <a:schemeClr val="lt1"/>
                    </a:gs>
                    <a:gs pos="45000">
                      <a:srgbClr val="FFFFFF">
                        <a:alpha val="0"/>
                      </a:srgbClr>
                    </a:gs>
                    <a:gs pos="100000">
                      <a:srgbClr val="0C0A9E">
                        <a:alpha val="50196"/>
                      </a:srgbClr>
                    </a:gs>
                  </a:gsLst>
                  <a:lin ang="2700006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pic>
              <p:nvPicPr>
                <p:cNvPr id="1622" name="Google Shape;1622;p40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17663" l="0" r="0" t="17657"/>
                <a:stretch/>
              </p:blipFill>
              <p:spPr>
                <a:xfrm>
                  <a:off x="7103825" y="-713112"/>
                  <a:ext cx="3785226" cy="288897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623" name="Google Shape;1623;p40"/>
              <p:cNvGrpSpPr/>
              <p:nvPr/>
            </p:nvGrpSpPr>
            <p:grpSpPr>
              <a:xfrm>
                <a:off x="-640220" y="-2653973"/>
                <a:ext cx="6191222" cy="6191222"/>
                <a:chOff x="-640220" y="-2502423"/>
                <a:chExt cx="6191222" cy="6191222"/>
              </a:xfrm>
            </p:grpSpPr>
            <p:sp>
              <p:nvSpPr>
                <p:cNvPr id="1624" name="Google Shape;1624;p40"/>
                <p:cNvSpPr/>
                <p:nvPr/>
              </p:nvSpPr>
              <p:spPr>
                <a:xfrm rot="-8100000">
                  <a:off x="452224" y="-1781500"/>
                  <a:ext cx="4006334" cy="4749375"/>
                </a:xfrm>
                <a:custGeom>
                  <a:rect b="b" l="l" r="r" t="t"/>
                  <a:pathLst>
                    <a:path extrusionOk="0" h="115794" w="97678">
                      <a:moveTo>
                        <a:pt x="97449" y="0"/>
                      </a:moveTo>
                      <a:lnTo>
                        <a:pt x="76805" y="20645"/>
                      </a:lnTo>
                      <a:lnTo>
                        <a:pt x="76744" y="20691"/>
                      </a:lnTo>
                      <a:lnTo>
                        <a:pt x="76744" y="35927"/>
                      </a:lnTo>
                      <a:lnTo>
                        <a:pt x="63107" y="49563"/>
                      </a:lnTo>
                      <a:lnTo>
                        <a:pt x="63077" y="49608"/>
                      </a:lnTo>
                      <a:lnTo>
                        <a:pt x="63077" y="56571"/>
                      </a:lnTo>
                      <a:lnTo>
                        <a:pt x="61005" y="58659"/>
                      </a:lnTo>
                      <a:lnTo>
                        <a:pt x="61005" y="62407"/>
                      </a:lnTo>
                      <a:lnTo>
                        <a:pt x="52473" y="70939"/>
                      </a:lnTo>
                      <a:lnTo>
                        <a:pt x="52412" y="70969"/>
                      </a:lnTo>
                      <a:lnTo>
                        <a:pt x="52412" y="78541"/>
                      </a:lnTo>
                      <a:lnTo>
                        <a:pt x="46912" y="84057"/>
                      </a:lnTo>
                      <a:lnTo>
                        <a:pt x="46912" y="89633"/>
                      </a:lnTo>
                      <a:lnTo>
                        <a:pt x="33123" y="103406"/>
                      </a:lnTo>
                      <a:lnTo>
                        <a:pt x="12174" y="103406"/>
                      </a:lnTo>
                      <a:lnTo>
                        <a:pt x="0" y="115565"/>
                      </a:lnTo>
                      <a:lnTo>
                        <a:pt x="229" y="115793"/>
                      </a:lnTo>
                      <a:lnTo>
                        <a:pt x="12280" y="103711"/>
                      </a:lnTo>
                      <a:lnTo>
                        <a:pt x="33245" y="103711"/>
                      </a:lnTo>
                      <a:lnTo>
                        <a:pt x="47155" y="89801"/>
                      </a:lnTo>
                      <a:lnTo>
                        <a:pt x="47216" y="89770"/>
                      </a:lnTo>
                      <a:lnTo>
                        <a:pt x="47216" y="84179"/>
                      </a:lnTo>
                      <a:lnTo>
                        <a:pt x="52732" y="78663"/>
                      </a:lnTo>
                      <a:lnTo>
                        <a:pt x="52732" y="71106"/>
                      </a:lnTo>
                      <a:lnTo>
                        <a:pt x="61264" y="62574"/>
                      </a:lnTo>
                      <a:lnTo>
                        <a:pt x="61310" y="62513"/>
                      </a:lnTo>
                      <a:lnTo>
                        <a:pt x="61310" y="58780"/>
                      </a:lnTo>
                      <a:lnTo>
                        <a:pt x="63382" y="56708"/>
                      </a:lnTo>
                      <a:lnTo>
                        <a:pt x="63382" y="49730"/>
                      </a:lnTo>
                      <a:lnTo>
                        <a:pt x="77018" y="36109"/>
                      </a:lnTo>
                      <a:lnTo>
                        <a:pt x="77048" y="36064"/>
                      </a:lnTo>
                      <a:lnTo>
                        <a:pt x="77048" y="20828"/>
                      </a:lnTo>
                      <a:lnTo>
                        <a:pt x="97678" y="198"/>
                      </a:lnTo>
                      <a:lnTo>
                        <a:pt x="9744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25" name="Google Shape;1625;p40"/>
                <p:cNvSpPr/>
                <p:nvPr/>
              </p:nvSpPr>
              <p:spPr>
                <a:xfrm rot="-8100000">
                  <a:off x="83608" y="-617740"/>
                  <a:ext cx="2925242" cy="3057723"/>
                </a:xfrm>
                <a:custGeom>
                  <a:rect b="b" l="l" r="r" t="t"/>
                  <a:pathLst>
                    <a:path extrusionOk="0" h="74550" w="71320">
                      <a:moveTo>
                        <a:pt x="71091" y="0"/>
                      </a:moveTo>
                      <a:lnTo>
                        <a:pt x="59679" y="11397"/>
                      </a:lnTo>
                      <a:lnTo>
                        <a:pt x="54895" y="11397"/>
                      </a:lnTo>
                      <a:lnTo>
                        <a:pt x="41015" y="25307"/>
                      </a:lnTo>
                      <a:lnTo>
                        <a:pt x="40954" y="25337"/>
                      </a:lnTo>
                      <a:lnTo>
                        <a:pt x="40954" y="42325"/>
                      </a:lnTo>
                      <a:lnTo>
                        <a:pt x="31767" y="51528"/>
                      </a:lnTo>
                      <a:lnTo>
                        <a:pt x="31721" y="51574"/>
                      </a:lnTo>
                      <a:lnTo>
                        <a:pt x="31721" y="59237"/>
                      </a:lnTo>
                      <a:lnTo>
                        <a:pt x="22824" y="68135"/>
                      </a:lnTo>
                      <a:lnTo>
                        <a:pt x="6186" y="68135"/>
                      </a:lnTo>
                      <a:lnTo>
                        <a:pt x="0" y="74321"/>
                      </a:lnTo>
                      <a:lnTo>
                        <a:pt x="229" y="74549"/>
                      </a:lnTo>
                      <a:lnTo>
                        <a:pt x="6323" y="68455"/>
                      </a:lnTo>
                      <a:lnTo>
                        <a:pt x="22945" y="68455"/>
                      </a:lnTo>
                      <a:lnTo>
                        <a:pt x="31980" y="59420"/>
                      </a:lnTo>
                      <a:lnTo>
                        <a:pt x="32026" y="59374"/>
                      </a:lnTo>
                      <a:lnTo>
                        <a:pt x="32026" y="51695"/>
                      </a:lnTo>
                      <a:lnTo>
                        <a:pt x="41229" y="42508"/>
                      </a:lnTo>
                      <a:lnTo>
                        <a:pt x="41259" y="42463"/>
                      </a:lnTo>
                      <a:lnTo>
                        <a:pt x="41259" y="25475"/>
                      </a:lnTo>
                      <a:lnTo>
                        <a:pt x="55032" y="11732"/>
                      </a:lnTo>
                      <a:lnTo>
                        <a:pt x="59786" y="11732"/>
                      </a:lnTo>
                      <a:lnTo>
                        <a:pt x="71320" y="213"/>
                      </a:lnTo>
                      <a:lnTo>
                        <a:pt x="71091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626" name="Google Shape;1626;p40"/>
            <p:cNvGrpSpPr/>
            <p:nvPr/>
          </p:nvGrpSpPr>
          <p:grpSpPr>
            <a:xfrm>
              <a:off x="-12" y="-195650"/>
              <a:ext cx="439200" cy="439100"/>
              <a:chOff x="1101075" y="2142375"/>
              <a:chExt cx="439200" cy="439100"/>
            </a:xfrm>
          </p:grpSpPr>
          <p:sp>
            <p:nvSpPr>
              <p:cNvPr id="1627" name="Google Shape;1627;p40"/>
              <p:cNvSpPr/>
              <p:nvPr/>
            </p:nvSpPr>
            <p:spPr>
              <a:xfrm>
                <a:off x="1101075" y="2142375"/>
                <a:ext cx="439200" cy="439100"/>
              </a:xfrm>
              <a:custGeom>
                <a:rect b="b" l="l" r="r" t="t"/>
                <a:pathLst>
                  <a:path extrusionOk="0" h="17564" w="17568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8" name="Google Shape;1628;p40"/>
              <p:cNvSpPr/>
              <p:nvPr/>
            </p:nvSpPr>
            <p:spPr>
              <a:xfrm>
                <a:off x="1189450" y="2242350"/>
                <a:ext cx="262850" cy="239700"/>
              </a:xfrm>
              <a:custGeom>
                <a:rect b="b" l="l" r="r" t="t"/>
                <a:pathLst>
                  <a:path extrusionOk="0" h="9588" w="10514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629" name="Google Shape;1629;p40"/>
          <p:cNvGrpSpPr/>
          <p:nvPr/>
        </p:nvGrpSpPr>
        <p:grpSpPr>
          <a:xfrm>
            <a:off x="4605344" y="2412775"/>
            <a:ext cx="5765856" cy="4103650"/>
            <a:chOff x="4452944" y="2184175"/>
            <a:chExt cx="5765856" cy="4103650"/>
          </a:xfrm>
        </p:grpSpPr>
        <p:pic>
          <p:nvPicPr>
            <p:cNvPr id="1630" name="Google Shape;1630;p40"/>
            <p:cNvPicPr preferRelativeResize="0"/>
            <p:nvPr/>
          </p:nvPicPr>
          <p:blipFill rotWithShape="1">
            <a:blip r:embed="rId4">
              <a:alphaModFix/>
            </a:blip>
            <a:srcRect b="26177" l="16960" r="7121" t="24718"/>
            <a:stretch/>
          </p:blipFill>
          <p:spPr>
            <a:xfrm flipH="1" rot="-5400000">
              <a:off x="6600975" y="2670000"/>
              <a:ext cx="4103650" cy="3132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31" name="Google Shape;1631;p40"/>
            <p:cNvGrpSpPr/>
            <p:nvPr/>
          </p:nvGrpSpPr>
          <p:grpSpPr>
            <a:xfrm flipH="1" rot="-5400000">
              <a:off x="8074852" y="4089881"/>
              <a:ext cx="1478405" cy="1186772"/>
              <a:chOff x="7945225" y="4302000"/>
              <a:chExt cx="904666" cy="726121"/>
            </a:xfrm>
          </p:grpSpPr>
          <p:sp>
            <p:nvSpPr>
              <p:cNvPr id="1632" name="Google Shape;1632;p40"/>
              <p:cNvSpPr/>
              <p:nvPr/>
            </p:nvSpPr>
            <p:spPr>
              <a:xfrm>
                <a:off x="8176775" y="4445200"/>
                <a:ext cx="673116" cy="582921"/>
              </a:xfrm>
              <a:custGeom>
                <a:rect b="b" l="l" r="r" t="t"/>
                <a:pathLst>
                  <a:path extrusionOk="0" h="44413" w="51285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3" name="Google Shape;1633;p40"/>
              <p:cNvSpPr/>
              <p:nvPr/>
            </p:nvSpPr>
            <p:spPr>
              <a:xfrm>
                <a:off x="8164350" y="4302000"/>
                <a:ext cx="480925" cy="416483"/>
              </a:xfrm>
              <a:custGeom>
                <a:rect b="b" l="l" r="r" t="t"/>
                <a:pathLst>
                  <a:path extrusionOk="0" h="44413" w="51285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4" name="Google Shape;1634;p40"/>
              <p:cNvSpPr/>
              <p:nvPr/>
            </p:nvSpPr>
            <p:spPr>
              <a:xfrm>
                <a:off x="7945225" y="4445200"/>
                <a:ext cx="480925" cy="416483"/>
              </a:xfrm>
              <a:custGeom>
                <a:rect b="b" l="l" r="r" t="t"/>
                <a:pathLst>
                  <a:path extrusionOk="0" h="44413" w="51285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35" name="Google Shape;1635;p40"/>
            <p:cNvSpPr/>
            <p:nvPr/>
          </p:nvSpPr>
          <p:spPr>
            <a:xfrm flipH="1" rot="-5400000">
              <a:off x="5435889" y="1481375"/>
              <a:ext cx="3153315" cy="5119205"/>
            </a:xfrm>
            <a:custGeom>
              <a:rect b="b" l="l" r="r" t="t"/>
              <a:pathLst>
                <a:path extrusionOk="0" h="124813" w="76882">
                  <a:moveTo>
                    <a:pt x="76668" y="0"/>
                  </a:moveTo>
                  <a:lnTo>
                    <a:pt x="63260" y="13408"/>
                  </a:lnTo>
                  <a:cubicBezTo>
                    <a:pt x="62879" y="13789"/>
                    <a:pt x="62879" y="14398"/>
                    <a:pt x="63260" y="14779"/>
                  </a:cubicBezTo>
                  <a:lnTo>
                    <a:pt x="69857" y="21376"/>
                  </a:lnTo>
                  <a:cubicBezTo>
                    <a:pt x="70116" y="21620"/>
                    <a:pt x="70116" y="22046"/>
                    <a:pt x="69857" y="22305"/>
                  </a:cubicBezTo>
                  <a:lnTo>
                    <a:pt x="46546" y="45616"/>
                  </a:lnTo>
                  <a:cubicBezTo>
                    <a:pt x="46417" y="45738"/>
                    <a:pt x="46245" y="45799"/>
                    <a:pt x="46074" y="45799"/>
                  </a:cubicBezTo>
                  <a:cubicBezTo>
                    <a:pt x="45903" y="45799"/>
                    <a:pt x="45731" y="45738"/>
                    <a:pt x="45602" y="45616"/>
                  </a:cubicBezTo>
                  <a:lnTo>
                    <a:pt x="39020" y="39019"/>
                  </a:lnTo>
                  <a:cubicBezTo>
                    <a:pt x="38822" y="38836"/>
                    <a:pt x="38593" y="38745"/>
                    <a:pt x="38334" y="38745"/>
                  </a:cubicBezTo>
                  <a:cubicBezTo>
                    <a:pt x="38060" y="38745"/>
                    <a:pt x="37831" y="38836"/>
                    <a:pt x="37649" y="39019"/>
                  </a:cubicBezTo>
                  <a:lnTo>
                    <a:pt x="23357" y="53311"/>
                  </a:lnTo>
                  <a:cubicBezTo>
                    <a:pt x="22976" y="53691"/>
                    <a:pt x="22976" y="54301"/>
                    <a:pt x="23357" y="54682"/>
                  </a:cubicBezTo>
                  <a:lnTo>
                    <a:pt x="40833" y="72142"/>
                  </a:lnTo>
                  <a:cubicBezTo>
                    <a:pt x="40939" y="72279"/>
                    <a:pt x="41016" y="72432"/>
                    <a:pt x="41016" y="72614"/>
                  </a:cubicBezTo>
                  <a:cubicBezTo>
                    <a:pt x="41016" y="72812"/>
                    <a:pt x="40955" y="72965"/>
                    <a:pt x="40833" y="73102"/>
                  </a:cubicBezTo>
                  <a:lnTo>
                    <a:pt x="27090" y="86830"/>
                  </a:lnTo>
                  <a:cubicBezTo>
                    <a:pt x="26907" y="87028"/>
                    <a:pt x="26816" y="87256"/>
                    <a:pt x="26816" y="87515"/>
                  </a:cubicBezTo>
                  <a:lnTo>
                    <a:pt x="26816" y="96276"/>
                  </a:lnTo>
                  <a:cubicBezTo>
                    <a:pt x="26816" y="96459"/>
                    <a:pt x="26755" y="96611"/>
                    <a:pt x="26618" y="96748"/>
                  </a:cubicBezTo>
                  <a:lnTo>
                    <a:pt x="13225" y="110140"/>
                  </a:lnTo>
                  <a:cubicBezTo>
                    <a:pt x="13103" y="110270"/>
                    <a:pt x="12940" y="110335"/>
                    <a:pt x="12772" y="110335"/>
                  </a:cubicBezTo>
                  <a:cubicBezTo>
                    <a:pt x="12604" y="110335"/>
                    <a:pt x="12433" y="110270"/>
                    <a:pt x="12296" y="110140"/>
                  </a:cubicBezTo>
                  <a:lnTo>
                    <a:pt x="7618" y="105448"/>
                  </a:lnTo>
                  <a:cubicBezTo>
                    <a:pt x="7428" y="105257"/>
                    <a:pt x="7180" y="105162"/>
                    <a:pt x="6933" y="105162"/>
                  </a:cubicBezTo>
                  <a:cubicBezTo>
                    <a:pt x="6685" y="105162"/>
                    <a:pt x="6438" y="105257"/>
                    <a:pt x="6247" y="105448"/>
                  </a:cubicBezTo>
                  <a:lnTo>
                    <a:pt x="381" y="111314"/>
                  </a:lnTo>
                  <a:cubicBezTo>
                    <a:pt x="1" y="111695"/>
                    <a:pt x="1" y="112304"/>
                    <a:pt x="381" y="112685"/>
                  </a:cubicBezTo>
                  <a:lnTo>
                    <a:pt x="5059" y="117378"/>
                  </a:lnTo>
                  <a:cubicBezTo>
                    <a:pt x="5181" y="117515"/>
                    <a:pt x="5257" y="117667"/>
                    <a:pt x="5257" y="117850"/>
                  </a:cubicBezTo>
                  <a:cubicBezTo>
                    <a:pt x="5257" y="118048"/>
                    <a:pt x="5196" y="118200"/>
                    <a:pt x="5059" y="118322"/>
                  </a:cubicBezTo>
                  <a:lnTo>
                    <a:pt x="3231" y="120150"/>
                  </a:lnTo>
                  <a:cubicBezTo>
                    <a:pt x="2850" y="120531"/>
                    <a:pt x="2850" y="121141"/>
                    <a:pt x="3231" y="121522"/>
                  </a:cubicBezTo>
                  <a:lnTo>
                    <a:pt x="5059" y="123365"/>
                  </a:lnTo>
                  <a:cubicBezTo>
                    <a:pt x="5333" y="123609"/>
                    <a:pt x="5333" y="124020"/>
                    <a:pt x="5059" y="124295"/>
                  </a:cubicBezTo>
                  <a:cubicBezTo>
                    <a:pt x="4914" y="124432"/>
                    <a:pt x="4754" y="124489"/>
                    <a:pt x="4602" y="124489"/>
                  </a:cubicBezTo>
                  <a:cubicBezTo>
                    <a:pt x="4449" y="124489"/>
                    <a:pt x="4305" y="124432"/>
                    <a:pt x="4190" y="124340"/>
                  </a:cubicBezTo>
                  <a:cubicBezTo>
                    <a:pt x="3962" y="124173"/>
                    <a:pt x="3825" y="123838"/>
                    <a:pt x="4038" y="123487"/>
                  </a:cubicBezTo>
                  <a:lnTo>
                    <a:pt x="3764" y="123335"/>
                  </a:lnTo>
                  <a:lnTo>
                    <a:pt x="3764" y="123335"/>
                  </a:lnTo>
                  <a:cubicBezTo>
                    <a:pt x="3459" y="123838"/>
                    <a:pt x="3672" y="124356"/>
                    <a:pt x="3992" y="124599"/>
                  </a:cubicBezTo>
                  <a:cubicBezTo>
                    <a:pt x="4175" y="124736"/>
                    <a:pt x="4373" y="124813"/>
                    <a:pt x="4602" y="124813"/>
                  </a:cubicBezTo>
                  <a:cubicBezTo>
                    <a:pt x="4830" y="124813"/>
                    <a:pt x="5059" y="124736"/>
                    <a:pt x="5272" y="124477"/>
                  </a:cubicBezTo>
                  <a:cubicBezTo>
                    <a:pt x="5455" y="124295"/>
                    <a:pt x="5562" y="124066"/>
                    <a:pt x="5562" y="123792"/>
                  </a:cubicBezTo>
                  <a:cubicBezTo>
                    <a:pt x="5562" y="123533"/>
                    <a:pt x="5455" y="123304"/>
                    <a:pt x="5272" y="123106"/>
                  </a:cubicBezTo>
                  <a:lnTo>
                    <a:pt x="3444" y="121278"/>
                  </a:lnTo>
                  <a:cubicBezTo>
                    <a:pt x="3170" y="121034"/>
                    <a:pt x="3170" y="120623"/>
                    <a:pt x="3444" y="120349"/>
                  </a:cubicBezTo>
                  <a:lnTo>
                    <a:pt x="5272" y="118520"/>
                  </a:lnTo>
                  <a:cubicBezTo>
                    <a:pt x="5455" y="118337"/>
                    <a:pt x="5562" y="118094"/>
                    <a:pt x="5562" y="117835"/>
                  </a:cubicBezTo>
                  <a:cubicBezTo>
                    <a:pt x="5562" y="117576"/>
                    <a:pt x="5455" y="117332"/>
                    <a:pt x="5272" y="117149"/>
                  </a:cubicBezTo>
                  <a:lnTo>
                    <a:pt x="579" y="112456"/>
                  </a:lnTo>
                  <a:cubicBezTo>
                    <a:pt x="320" y="112213"/>
                    <a:pt x="320" y="111801"/>
                    <a:pt x="579" y="111527"/>
                  </a:cubicBezTo>
                  <a:lnTo>
                    <a:pt x="6445" y="105661"/>
                  </a:lnTo>
                  <a:cubicBezTo>
                    <a:pt x="6575" y="105532"/>
                    <a:pt x="6742" y="105467"/>
                    <a:pt x="6912" y="105467"/>
                  </a:cubicBezTo>
                  <a:cubicBezTo>
                    <a:pt x="7081" y="105467"/>
                    <a:pt x="7253" y="105532"/>
                    <a:pt x="7390" y="105661"/>
                  </a:cubicBezTo>
                  <a:lnTo>
                    <a:pt x="12067" y="110354"/>
                  </a:lnTo>
                  <a:cubicBezTo>
                    <a:pt x="12265" y="110537"/>
                    <a:pt x="12494" y="110643"/>
                    <a:pt x="12753" y="110643"/>
                  </a:cubicBezTo>
                  <a:cubicBezTo>
                    <a:pt x="13027" y="110643"/>
                    <a:pt x="13256" y="110537"/>
                    <a:pt x="13439" y="110354"/>
                  </a:cubicBezTo>
                  <a:lnTo>
                    <a:pt x="26831" y="96961"/>
                  </a:lnTo>
                  <a:cubicBezTo>
                    <a:pt x="27014" y="96779"/>
                    <a:pt x="27120" y="96550"/>
                    <a:pt x="27120" y="96276"/>
                  </a:cubicBezTo>
                  <a:lnTo>
                    <a:pt x="27120" y="87469"/>
                  </a:lnTo>
                  <a:cubicBezTo>
                    <a:pt x="27120" y="87287"/>
                    <a:pt x="27166" y="87134"/>
                    <a:pt x="27303" y="86997"/>
                  </a:cubicBezTo>
                  <a:lnTo>
                    <a:pt x="41031" y="73270"/>
                  </a:lnTo>
                  <a:cubicBezTo>
                    <a:pt x="41412" y="72889"/>
                    <a:pt x="41412" y="72279"/>
                    <a:pt x="41031" y="71898"/>
                  </a:cubicBezTo>
                  <a:lnTo>
                    <a:pt x="23571" y="54438"/>
                  </a:lnTo>
                  <a:cubicBezTo>
                    <a:pt x="23312" y="54194"/>
                    <a:pt x="23312" y="53768"/>
                    <a:pt x="23571" y="53509"/>
                  </a:cubicBezTo>
                  <a:lnTo>
                    <a:pt x="37862" y="39217"/>
                  </a:lnTo>
                  <a:cubicBezTo>
                    <a:pt x="37984" y="39095"/>
                    <a:pt x="38155" y="39035"/>
                    <a:pt x="38327" y="39035"/>
                  </a:cubicBezTo>
                  <a:cubicBezTo>
                    <a:pt x="38498" y="39035"/>
                    <a:pt x="38669" y="39095"/>
                    <a:pt x="38791" y="39217"/>
                  </a:cubicBezTo>
                  <a:lnTo>
                    <a:pt x="45373" y="45830"/>
                  </a:lnTo>
                  <a:cubicBezTo>
                    <a:pt x="45571" y="46013"/>
                    <a:pt x="45800" y="46119"/>
                    <a:pt x="46059" y="46119"/>
                  </a:cubicBezTo>
                  <a:cubicBezTo>
                    <a:pt x="46333" y="46119"/>
                    <a:pt x="46562" y="46013"/>
                    <a:pt x="46744" y="45830"/>
                  </a:cubicBezTo>
                  <a:lnTo>
                    <a:pt x="70055" y="22519"/>
                  </a:lnTo>
                  <a:cubicBezTo>
                    <a:pt x="70436" y="22138"/>
                    <a:pt x="70436" y="21528"/>
                    <a:pt x="70055" y="21148"/>
                  </a:cubicBezTo>
                  <a:lnTo>
                    <a:pt x="63473" y="14550"/>
                  </a:lnTo>
                  <a:cubicBezTo>
                    <a:pt x="63199" y="14307"/>
                    <a:pt x="63199" y="13895"/>
                    <a:pt x="63473" y="13621"/>
                  </a:cubicBezTo>
                  <a:lnTo>
                    <a:pt x="76881" y="213"/>
                  </a:lnTo>
                  <a:lnTo>
                    <a:pt x="76668" y="0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36" name="Google Shape;1636;p40"/>
            <p:cNvGrpSpPr/>
            <p:nvPr/>
          </p:nvGrpSpPr>
          <p:grpSpPr>
            <a:xfrm flipH="1" rot="-5400000">
              <a:off x="7140078" y="3883230"/>
              <a:ext cx="134004" cy="134004"/>
              <a:chOff x="8356813" y="1074288"/>
              <a:chExt cx="351900" cy="351900"/>
            </a:xfrm>
          </p:grpSpPr>
          <p:sp>
            <p:nvSpPr>
              <p:cNvPr id="1637" name="Google Shape;1637;p40"/>
              <p:cNvSpPr/>
              <p:nvPr/>
            </p:nvSpPr>
            <p:spPr>
              <a:xfrm>
                <a:off x="8356813" y="1074288"/>
                <a:ext cx="351900" cy="351900"/>
              </a:xfrm>
              <a:prstGeom prst="ellipse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8" name="Google Shape;1638;p40"/>
              <p:cNvSpPr/>
              <p:nvPr/>
            </p:nvSpPr>
            <p:spPr>
              <a:xfrm>
                <a:off x="8406497" y="1123972"/>
                <a:ext cx="252600" cy="252600"/>
              </a:xfrm>
              <a:prstGeom prst="ellipse">
                <a:avLst/>
              </a:pr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9" name="Google Shape;1639;p40"/>
            <p:cNvGrpSpPr/>
            <p:nvPr/>
          </p:nvGrpSpPr>
          <p:grpSpPr>
            <a:xfrm flipH="1" rot="-5400000">
              <a:off x="6766253" y="3499155"/>
              <a:ext cx="134004" cy="134004"/>
              <a:chOff x="8356813" y="1074288"/>
              <a:chExt cx="351900" cy="351900"/>
            </a:xfrm>
          </p:grpSpPr>
          <p:sp>
            <p:nvSpPr>
              <p:cNvPr id="1640" name="Google Shape;1640;p40"/>
              <p:cNvSpPr/>
              <p:nvPr/>
            </p:nvSpPr>
            <p:spPr>
              <a:xfrm>
                <a:off x="8356813" y="1074288"/>
                <a:ext cx="351900" cy="351900"/>
              </a:xfrm>
              <a:prstGeom prst="ellipse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1" name="Google Shape;1641;p40"/>
              <p:cNvSpPr/>
              <p:nvPr/>
            </p:nvSpPr>
            <p:spPr>
              <a:xfrm>
                <a:off x="8406497" y="1123972"/>
                <a:ext cx="252600" cy="252600"/>
              </a:xfrm>
              <a:prstGeom prst="ellipse">
                <a:avLst/>
              </a:pr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42" name="Google Shape;1642;p40"/>
            <p:cNvSpPr/>
            <p:nvPr/>
          </p:nvSpPr>
          <p:spPr>
            <a:xfrm flipH="1" rot="5400000">
              <a:off x="6561314" y="2368138"/>
              <a:ext cx="1902692" cy="4069511"/>
            </a:xfrm>
            <a:custGeom>
              <a:rect b="b" l="l" r="r" t="t"/>
              <a:pathLst>
                <a:path extrusionOk="0" h="56267" w="23937">
                  <a:moveTo>
                    <a:pt x="12997" y="1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64"/>
                    <a:pt x="23632" y="11321"/>
                    <a:pt x="23632" y="11808"/>
                  </a:cubicBezTo>
                  <a:cubicBezTo>
                    <a:pt x="23632" y="12311"/>
                    <a:pt x="23434" y="12768"/>
                    <a:pt x="23098" y="13104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5"/>
                  </a:lnTo>
                  <a:cubicBezTo>
                    <a:pt x="16547" y="11489"/>
                    <a:pt x="16029" y="11260"/>
                    <a:pt x="15435" y="11260"/>
                  </a:cubicBezTo>
                  <a:cubicBezTo>
                    <a:pt x="14841" y="11260"/>
                    <a:pt x="14307" y="11489"/>
                    <a:pt x="13911" y="11885"/>
                  </a:cubicBezTo>
                  <a:lnTo>
                    <a:pt x="12525" y="13271"/>
                  </a:lnTo>
                  <a:cubicBezTo>
                    <a:pt x="12129" y="13698"/>
                    <a:pt x="11900" y="14231"/>
                    <a:pt x="11900" y="14795"/>
                  </a:cubicBezTo>
                  <a:cubicBezTo>
                    <a:pt x="11900" y="15374"/>
                    <a:pt x="12129" y="15922"/>
                    <a:pt x="12525" y="16318"/>
                  </a:cubicBezTo>
                  <a:cubicBezTo>
                    <a:pt x="12860" y="16669"/>
                    <a:pt x="13058" y="17126"/>
                    <a:pt x="13058" y="17629"/>
                  </a:cubicBezTo>
                  <a:cubicBezTo>
                    <a:pt x="13058" y="18116"/>
                    <a:pt x="12860" y="18573"/>
                    <a:pt x="12525" y="18924"/>
                  </a:cubicBezTo>
                  <a:lnTo>
                    <a:pt x="11489" y="19944"/>
                  </a:lnTo>
                  <a:cubicBezTo>
                    <a:pt x="11154" y="20295"/>
                    <a:pt x="10696" y="20478"/>
                    <a:pt x="10209" y="20478"/>
                  </a:cubicBezTo>
                  <a:lnTo>
                    <a:pt x="9569" y="20478"/>
                  </a:lnTo>
                  <a:cubicBezTo>
                    <a:pt x="8990" y="20478"/>
                    <a:pt x="8457" y="20706"/>
                    <a:pt x="8045" y="21102"/>
                  </a:cubicBezTo>
                  <a:lnTo>
                    <a:pt x="3353" y="25810"/>
                  </a:lnTo>
                  <a:cubicBezTo>
                    <a:pt x="2515" y="26648"/>
                    <a:pt x="2515" y="28004"/>
                    <a:pt x="3353" y="28842"/>
                  </a:cubicBezTo>
                  <a:lnTo>
                    <a:pt x="10529" y="36018"/>
                  </a:lnTo>
                  <a:cubicBezTo>
                    <a:pt x="10864" y="36369"/>
                    <a:pt x="11062" y="36826"/>
                    <a:pt x="11062" y="37313"/>
                  </a:cubicBezTo>
                  <a:cubicBezTo>
                    <a:pt x="11062" y="37801"/>
                    <a:pt x="10864" y="38273"/>
                    <a:pt x="10529" y="38608"/>
                  </a:cubicBezTo>
                  <a:lnTo>
                    <a:pt x="8198" y="40940"/>
                  </a:lnTo>
                  <a:cubicBezTo>
                    <a:pt x="7802" y="41351"/>
                    <a:pt x="7573" y="41884"/>
                    <a:pt x="7573" y="42463"/>
                  </a:cubicBezTo>
                  <a:lnTo>
                    <a:pt x="7573" y="47720"/>
                  </a:lnTo>
                  <a:cubicBezTo>
                    <a:pt x="7573" y="48207"/>
                    <a:pt x="7390" y="48664"/>
                    <a:pt x="7040" y="49015"/>
                  </a:cubicBezTo>
                  <a:lnTo>
                    <a:pt x="1" y="56054"/>
                  </a:lnTo>
                  <a:lnTo>
                    <a:pt x="199" y="56267"/>
                  </a:lnTo>
                  <a:lnTo>
                    <a:pt x="7268" y="49274"/>
                  </a:lnTo>
                  <a:cubicBezTo>
                    <a:pt x="7664" y="48862"/>
                    <a:pt x="7893" y="48329"/>
                    <a:pt x="7893" y="47750"/>
                  </a:cubicBezTo>
                  <a:lnTo>
                    <a:pt x="7893" y="42494"/>
                  </a:lnTo>
                  <a:cubicBezTo>
                    <a:pt x="7893" y="42006"/>
                    <a:pt x="8091" y="41549"/>
                    <a:pt x="8426" y="41199"/>
                  </a:cubicBezTo>
                  <a:lnTo>
                    <a:pt x="10757" y="38883"/>
                  </a:lnTo>
                  <a:cubicBezTo>
                    <a:pt x="11154" y="38456"/>
                    <a:pt x="11382" y="37923"/>
                    <a:pt x="11382" y="37359"/>
                  </a:cubicBezTo>
                  <a:cubicBezTo>
                    <a:pt x="11382" y="36765"/>
                    <a:pt x="11154" y="36232"/>
                    <a:pt x="10757" y="35835"/>
                  </a:cubicBezTo>
                  <a:lnTo>
                    <a:pt x="3581" y="28644"/>
                  </a:lnTo>
                  <a:cubicBezTo>
                    <a:pt x="2850" y="27943"/>
                    <a:pt x="2850" y="26785"/>
                    <a:pt x="3581" y="26054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67"/>
                  </a:lnTo>
                  <a:cubicBezTo>
                    <a:pt x="13149" y="18741"/>
                    <a:pt x="13378" y="18208"/>
                    <a:pt x="13378" y="17644"/>
                  </a:cubicBezTo>
                  <a:cubicBezTo>
                    <a:pt x="13378" y="17050"/>
                    <a:pt x="13149" y="16516"/>
                    <a:pt x="12753" y="16120"/>
                  </a:cubicBezTo>
                  <a:cubicBezTo>
                    <a:pt x="12418" y="15770"/>
                    <a:pt x="12220" y="15313"/>
                    <a:pt x="12220" y="14825"/>
                  </a:cubicBezTo>
                  <a:cubicBezTo>
                    <a:pt x="12220" y="14322"/>
                    <a:pt x="12418" y="13865"/>
                    <a:pt x="12753" y="13530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8" y="11595"/>
                    <a:pt x="16395" y="11793"/>
                    <a:pt x="16730" y="12128"/>
                  </a:cubicBezTo>
                  <a:lnTo>
                    <a:pt x="19107" y="14520"/>
                  </a:lnTo>
                  <a:cubicBezTo>
                    <a:pt x="19526" y="14939"/>
                    <a:pt x="20074" y="15149"/>
                    <a:pt x="20623" y="15149"/>
                  </a:cubicBezTo>
                  <a:cubicBezTo>
                    <a:pt x="21171" y="15149"/>
                    <a:pt x="21720" y="14939"/>
                    <a:pt x="22139" y="14520"/>
                  </a:cubicBezTo>
                  <a:lnTo>
                    <a:pt x="23297" y="13347"/>
                  </a:lnTo>
                  <a:cubicBezTo>
                    <a:pt x="23708" y="12936"/>
                    <a:pt x="23936" y="12403"/>
                    <a:pt x="23936" y="11824"/>
                  </a:cubicBezTo>
                  <a:cubicBezTo>
                    <a:pt x="23936" y="11260"/>
                    <a:pt x="23708" y="10711"/>
                    <a:pt x="23297" y="10300"/>
                  </a:cubicBezTo>
                  <a:lnTo>
                    <a:pt x="12997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40000">
                  <a:srgbClr val="FF9900">
                    <a:alpha val="40784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40"/>
            <p:cNvSpPr/>
            <p:nvPr/>
          </p:nvSpPr>
          <p:spPr>
            <a:xfrm flipH="1" rot="5400000">
              <a:off x="6562398" y="2676948"/>
              <a:ext cx="1902692" cy="4069511"/>
            </a:xfrm>
            <a:custGeom>
              <a:rect b="b" l="l" r="r" t="t"/>
              <a:pathLst>
                <a:path extrusionOk="0" h="56267" w="23937">
                  <a:moveTo>
                    <a:pt x="12997" y="0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48"/>
                    <a:pt x="23632" y="11305"/>
                    <a:pt x="23632" y="11808"/>
                  </a:cubicBezTo>
                  <a:cubicBezTo>
                    <a:pt x="23632" y="12296"/>
                    <a:pt x="23434" y="12753"/>
                    <a:pt x="23098" y="13103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4"/>
                  </a:lnTo>
                  <a:cubicBezTo>
                    <a:pt x="16547" y="11488"/>
                    <a:pt x="16029" y="11260"/>
                    <a:pt x="15435" y="11260"/>
                  </a:cubicBezTo>
                  <a:cubicBezTo>
                    <a:pt x="14840" y="11260"/>
                    <a:pt x="14307" y="11488"/>
                    <a:pt x="13911" y="11884"/>
                  </a:cubicBezTo>
                  <a:lnTo>
                    <a:pt x="12525" y="13271"/>
                  </a:lnTo>
                  <a:cubicBezTo>
                    <a:pt x="11687" y="14109"/>
                    <a:pt x="11687" y="15465"/>
                    <a:pt x="12525" y="16303"/>
                  </a:cubicBezTo>
                  <a:cubicBezTo>
                    <a:pt x="12860" y="16638"/>
                    <a:pt x="13058" y="17095"/>
                    <a:pt x="13058" y="17598"/>
                  </a:cubicBezTo>
                  <a:cubicBezTo>
                    <a:pt x="13058" y="18085"/>
                    <a:pt x="12860" y="18543"/>
                    <a:pt x="12525" y="18893"/>
                  </a:cubicBezTo>
                  <a:lnTo>
                    <a:pt x="11489" y="19914"/>
                  </a:lnTo>
                  <a:cubicBezTo>
                    <a:pt x="11153" y="20264"/>
                    <a:pt x="10696" y="20447"/>
                    <a:pt x="10193" y="20447"/>
                  </a:cubicBezTo>
                  <a:lnTo>
                    <a:pt x="9569" y="20447"/>
                  </a:lnTo>
                  <a:cubicBezTo>
                    <a:pt x="8975" y="20447"/>
                    <a:pt x="8441" y="20676"/>
                    <a:pt x="8045" y="21087"/>
                  </a:cubicBezTo>
                  <a:lnTo>
                    <a:pt x="3337" y="25780"/>
                  </a:lnTo>
                  <a:cubicBezTo>
                    <a:pt x="2941" y="26206"/>
                    <a:pt x="2713" y="26739"/>
                    <a:pt x="2713" y="27303"/>
                  </a:cubicBezTo>
                  <a:cubicBezTo>
                    <a:pt x="2713" y="27897"/>
                    <a:pt x="2941" y="28431"/>
                    <a:pt x="3337" y="28827"/>
                  </a:cubicBezTo>
                  <a:lnTo>
                    <a:pt x="10529" y="36018"/>
                  </a:lnTo>
                  <a:cubicBezTo>
                    <a:pt x="11245" y="36719"/>
                    <a:pt x="11245" y="37877"/>
                    <a:pt x="10529" y="38608"/>
                  </a:cubicBezTo>
                  <a:lnTo>
                    <a:pt x="8198" y="40924"/>
                  </a:lnTo>
                  <a:cubicBezTo>
                    <a:pt x="7801" y="41351"/>
                    <a:pt x="7573" y="41884"/>
                    <a:pt x="7573" y="42448"/>
                  </a:cubicBezTo>
                  <a:lnTo>
                    <a:pt x="7573" y="47704"/>
                  </a:lnTo>
                  <a:cubicBezTo>
                    <a:pt x="7573" y="48207"/>
                    <a:pt x="7375" y="48664"/>
                    <a:pt x="7040" y="48999"/>
                  </a:cubicBezTo>
                  <a:lnTo>
                    <a:pt x="1" y="56053"/>
                  </a:lnTo>
                  <a:lnTo>
                    <a:pt x="199" y="56267"/>
                  </a:lnTo>
                  <a:lnTo>
                    <a:pt x="7268" y="49212"/>
                  </a:lnTo>
                  <a:cubicBezTo>
                    <a:pt x="7664" y="48801"/>
                    <a:pt x="7893" y="48268"/>
                    <a:pt x="7893" y="47689"/>
                  </a:cubicBezTo>
                  <a:lnTo>
                    <a:pt x="7893" y="42432"/>
                  </a:lnTo>
                  <a:cubicBezTo>
                    <a:pt x="7893" y="41945"/>
                    <a:pt x="8091" y="41473"/>
                    <a:pt x="8426" y="41137"/>
                  </a:cubicBezTo>
                  <a:lnTo>
                    <a:pt x="10757" y="38806"/>
                  </a:lnTo>
                  <a:cubicBezTo>
                    <a:pt x="11595" y="37984"/>
                    <a:pt x="11595" y="36628"/>
                    <a:pt x="10757" y="35790"/>
                  </a:cubicBezTo>
                  <a:lnTo>
                    <a:pt x="3581" y="28598"/>
                  </a:lnTo>
                  <a:cubicBezTo>
                    <a:pt x="3231" y="28263"/>
                    <a:pt x="3048" y="27806"/>
                    <a:pt x="3048" y="27318"/>
                  </a:cubicBezTo>
                  <a:cubicBezTo>
                    <a:pt x="3048" y="26816"/>
                    <a:pt x="3231" y="26359"/>
                    <a:pt x="3581" y="26023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52"/>
                  </a:lnTo>
                  <a:cubicBezTo>
                    <a:pt x="13149" y="18741"/>
                    <a:pt x="13378" y="18207"/>
                    <a:pt x="13378" y="17628"/>
                  </a:cubicBezTo>
                  <a:cubicBezTo>
                    <a:pt x="13378" y="17049"/>
                    <a:pt x="13149" y="16516"/>
                    <a:pt x="12753" y="16105"/>
                  </a:cubicBezTo>
                  <a:cubicBezTo>
                    <a:pt x="12037" y="15404"/>
                    <a:pt x="12037" y="14246"/>
                    <a:pt x="12753" y="13515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7" y="11595"/>
                    <a:pt x="16395" y="11793"/>
                    <a:pt x="16730" y="12128"/>
                  </a:cubicBezTo>
                  <a:lnTo>
                    <a:pt x="19106" y="14505"/>
                  </a:lnTo>
                  <a:cubicBezTo>
                    <a:pt x="19525" y="14924"/>
                    <a:pt x="20074" y="15133"/>
                    <a:pt x="20622" y="15133"/>
                  </a:cubicBezTo>
                  <a:cubicBezTo>
                    <a:pt x="21171" y="15133"/>
                    <a:pt x="21719" y="14924"/>
                    <a:pt x="22138" y="14505"/>
                  </a:cubicBezTo>
                  <a:lnTo>
                    <a:pt x="23296" y="13347"/>
                  </a:lnTo>
                  <a:cubicBezTo>
                    <a:pt x="23708" y="12936"/>
                    <a:pt x="23936" y="12402"/>
                    <a:pt x="23936" y="11823"/>
                  </a:cubicBezTo>
                  <a:cubicBezTo>
                    <a:pt x="23936" y="11229"/>
                    <a:pt x="23708" y="10696"/>
                    <a:pt x="23296" y="10300"/>
                  </a:cubicBezTo>
                  <a:lnTo>
                    <a:pt x="12997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40000">
                  <a:srgbClr val="FF9900">
                    <a:alpha val="40784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44" name="Google Shape;1644;p40"/>
            <p:cNvGrpSpPr/>
            <p:nvPr/>
          </p:nvGrpSpPr>
          <p:grpSpPr>
            <a:xfrm flipH="1" rot="-5400000">
              <a:off x="7404606" y="3451356"/>
              <a:ext cx="582050" cy="582425"/>
              <a:chOff x="959750" y="3039275"/>
              <a:chExt cx="582050" cy="582425"/>
            </a:xfrm>
          </p:grpSpPr>
          <p:sp>
            <p:nvSpPr>
              <p:cNvPr id="1645" name="Google Shape;1645;p40"/>
              <p:cNvSpPr/>
              <p:nvPr/>
            </p:nvSpPr>
            <p:spPr>
              <a:xfrm>
                <a:off x="959750" y="3498275"/>
                <a:ext cx="123450" cy="123425"/>
              </a:xfrm>
              <a:custGeom>
                <a:rect b="b" l="l" r="r" t="t"/>
                <a:pathLst>
                  <a:path extrusionOk="0" h="4937" w="4938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6" name="Google Shape;1646;p40"/>
              <p:cNvSpPr/>
              <p:nvPr/>
            </p:nvSpPr>
            <p:spPr>
              <a:xfrm>
                <a:off x="1035950" y="3421700"/>
                <a:ext cx="123425" cy="123825"/>
              </a:xfrm>
              <a:custGeom>
                <a:rect b="b" l="l" r="r" t="t"/>
                <a:pathLst>
                  <a:path extrusionOk="0" h="4953" w="4937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7" name="Google Shape;1647;p40"/>
              <p:cNvSpPr/>
              <p:nvPr/>
            </p:nvSpPr>
            <p:spPr>
              <a:xfrm>
                <a:off x="1112500" y="3345525"/>
                <a:ext cx="123825" cy="123450"/>
              </a:xfrm>
              <a:custGeom>
                <a:rect b="b" l="l" r="r" t="t"/>
                <a:pathLst>
                  <a:path extrusionOk="0" h="4938" w="4953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8" name="Google Shape;1648;p40"/>
              <p:cNvSpPr/>
              <p:nvPr/>
            </p:nvSpPr>
            <p:spPr>
              <a:xfrm>
                <a:off x="1188675" y="3268975"/>
                <a:ext cx="123825" cy="123425"/>
              </a:xfrm>
              <a:custGeom>
                <a:rect b="b" l="l" r="r" t="t"/>
                <a:pathLst>
                  <a:path extrusionOk="0" h="4937" w="4953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9" name="Google Shape;1649;p40"/>
              <p:cNvSpPr/>
              <p:nvPr/>
            </p:nvSpPr>
            <p:spPr>
              <a:xfrm>
                <a:off x="1265625" y="3192800"/>
                <a:ext cx="123425" cy="123425"/>
              </a:xfrm>
              <a:custGeom>
                <a:rect b="b" l="l" r="r" t="t"/>
                <a:pathLst>
                  <a:path extrusionOk="0" h="4937" w="4937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0" name="Google Shape;1650;p40"/>
              <p:cNvSpPr/>
              <p:nvPr/>
            </p:nvSpPr>
            <p:spPr>
              <a:xfrm>
                <a:off x="1341800" y="3116225"/>
                <a:ext cx="123450" cy="123450"/>
              </a:xfrm>
              <a:custGeom>
                <a:rect b="b" l="l" r="r" t="t"/>
                <a:pathLst>
                  <a:path extrusionOk="0" h="4938" w="4938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1" name="Google Shape;1651;p40"/>
              <p:cNvSpPr/>
              <p:nvPr/>
            </p:nvSpPr>
            <p:spPr>
              <a:xfrm>
                <a:off x="1418375" y="3039275"/>
                <a:ext cx="123425" cy="123825"/>
              </a:xfrm>
              <a:custGeom>
                <a:rect b="b" l="l" r="r" t="t"/>
                <a:pathLst>
                  <a:path extrusionOk="0" h="4953" w="4937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52" name="Google Shape;1652;p40"/>
            <p:cNvGrpSpPr/>
            <p:nvPr/>
          </p:nvGrpSpPr>
          <p:grpSpPr>
            <a:xfrm flipH="1" rot="-5400000">
              <a:off x="7237650" y="4201057"/>
              <a:ext cx="699928" cy="1651024"/>
              <a:chOff x="8337812" y="3492483"/>
              <a:chExt cx="699928" cy="1651024"/>
            </a:xfrm>
          </p:grpSpPr>
          <p:sp>
            <p:nvSpPr>
              <p:cNvPr id="1653" name="Google Shape;1653;p40"/>
              <p:cNvSpPr/>
              <p:nvPr/>
            </p:nvSpPr>
            <p:spPr>
              <a:xfrm>
                <a:off x="8337812" y="3492483"/>
                <a:ext cx="483116" cy="1013645"/>
              </a:xfrm>
              <a:custGeom>
                <a:rect b="b" l="l" r="r" t="t"/>
                <a:pathLst>
                  <a:path extrusionOk="0" h="24714" w="11779">
                    <a:moveTo>
                      <a:pt x="6735" y="1"/>
                    </a:moveTo>
                    <a:lnTo>
                      <a:pt x="1" y="6750"/>
                    </a:lnTo>
                    <a:lnTo>
                      <a:pt x="229" y="6964"/>
                    </a:lnTo>
                    <a:lnTo>
                      <a:pt x="6415" y="763"/>
                    </a:lnTo>
                    <a:lnTo>
                      <a:pt x="6415" y="13165"/>
                    </a:lnTo>
                    <a:lnTo>
                      <a:pt x="11458" y="13165"/>
                    </a:lnTo>
                    <a:lnTo>
                      <a:pt x="11458" y="24713"/>
                    </a:lnTo>
                    <a:lnTo>
                      <a:pt x="11778" y="24713"/>
                    </a:lnTo>
                    <a:lnTo>
                      <a:pt x="11778" y="12860"/>
                    </a:lnTo>
                    <a:lnTo>
                      <a:pt x="6735" y="12860"/>
                    </a:lnTo>
                    <a:lnTo>
                      <a:pt x="6735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4" name="Google Shape;1654;p40"/>
              <p:cNvSpPr/>
              <p:nvPr/>
            </p:nvSpPr>
            <p:spPr>
              <a:xfrm>
                <a:off x="8698380" y="3916789"/>
                <a:ext cx="246869" cy="1226718"/>
              </a:xfrm>
              <a:custGeom>
                <a:rect b="b" l="l" r="r" t="t"/>
                <a:pathLst>
                  <a:path extrusionOk="0" h="29909" w="6019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5" name="Google Shape;1655;p40"/>
              <p:cNvSpPr/>
              <p:nvPr/>
            </p:nvSpPr>
            <p:spPr>
              <a:xfrm>
                <a:off x="8790871" y="3823684"/>
                <a:ext cx="246869" cy="1226718"/>
              </a:xfrm>
              <a:custGeom>
                <a:rect b="b" l="l" r="r" t="t"/>
                <a:pathLst>
                  <a:path extrusionOk="0" h="29909" w="6019">
                    <a:moveTo>
                      <a:pt x="1" y="1"/>
                    </a:moveTo>
                    <a:lnTo>
                      <a:pt x="1" y="305"/>
                    </a:lnTo>
                    <a:lnTo>
                      <a:pt x="5714" y="305"/>
                    </a:lnTo>
                    <a:lnTo>
                      <a:pt x="5714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56" name="Google Shape;1656;p40"/>
            <p:cNvSpPr/>
            <p:nvPr/>
          </p:nvSpPr>
          <p:spPr>
            <a:xfrm flipH="1" rot="147769">
              <a:off x="7025973" y="4504982"/>
              <a:ext cx="454547" cy="449759"/>
            </a:xfrm>
            <a:custGeom>
              <a:rect b="b" l="l" r="r" t="t"/>
              <a:pathLst>
                <a:path extrusionOk="0" h="35790" w="36171">
                  <a:moveTo>
                    <a:pt x="34030" y="1"/>
                  </a:moveTo>
                  <a:cubicBezTo>
                    <a:pt x="33531" y="1"/>
                    <a:pt x="33032" y="191"/>
                    <a:pt x="32651" y="572"/>
                  </a:cubicBezTo>
                  <a:cubicBezTo>
                    <a:pt x="31890" y="1334"/>
                    <a:pt x="31890" y="2568"/>
                    <a:pt x="32651" y="3330"/>
                  </a:cubicBezTo>
                  <a:cubicBezTo>
                    <a:pt x="33032" y="3711"/>
                    <a:pt x="33531" y="3901"/>
                    <a:pt x="34030" y="3901"/>
                  </a:cubicBezTo>
                  <a:cubicBezTo>
                    <a:pt x="34529" y="3901"/>
                    <a:pt x="35028" y="3711"/>
                    <a:pt x="35409" y="3330"/>
                  </a:cubicBezTo>
                  <a:cubicBezTo>
                    <a:pt x="36171" y="2568"/>
                    <a:pt x="36171" y="1334"/>
                    <a:pt x="35409" y="572"/>
                  </a:cubicBezTo>
                  <a:cubicBezTo>
                    <a:pt x="35028" y="191"/>
                    <a:pt x="34529" y="1"/>
                    <a:pt x="34030" y="1"/>
                  </a:cubicBezTo>
                  <a:close/>
                  <a:moveTo>
                    <a:pt x="27662" y="6385"/>
                  </a:moveTo>
                  <a:cubicBezTo>
                    <a:pt x="27163" y="6385"/>
                    <a:pt x="26664" y="6575"/>
                    <a:pt x="26283" y="6956"/>
                  </a:cubicBezTo>
                  <a:cubicBezTo>
                    <a:pt x="25521" y="7718"/>
                    <a:pt x="25521" y="8952"/>
                    <a:pt x="26283" y="9714"/>
                  </a:cubicBezTo>
                  <a:cubicBezTo>
                    <a:pt x="26664" y="10095"/>
                    <a:pt x="27163" y="10285"/>
                    <a:pt x="27662" y="10285"/>
                  </a:cubicBezTo>
                  <a:cubicBezTo>
                    <a:pt x="28161" y="10285"/>
                    <a:pt x="28660" y="10095"/>
                    <a:pt x="29040" y="9714"/>
                  </a:cubicBezTo>
                  <a:cubicBezTo>
                    <a:pt x="29802" y="8952"/>
                    <a:pt x="29802" y="7718"/>
                    <a:pt x="29040" y="6956"/>
                  </a:cubicBezTo>
                  <a:cubicBezTo>
                    <a:pt x="28660" y="6575"/>
                    <a:pt x="28161" y="6385"/>
                    <a:pt x="27662" y="6385"/>
                  </a:cubicBezTo>
                  <a:close/>
                  <a:moveTo>
                    <a:pt x="21285" y="12753"/>
                  </a:moveTo>
                  <a:cubicBezTo>
                    <a:pt x="20783" y="12753"/>
                    <a:pt x="20280" y="12944"/>
                    <a:pt x="19899" y="13325"/>
                  </a:cubicBezTo>
                  <a:cubicBezTo>
                    <a:pt x="19137" y="14086"/>
                    <a:pt x="19137" y="15336"/>
                    <a:pt x="19899" y="16097"/>
                  </a:cubicBezTo>
                  <a:cubicBezTo>
                    <a:pt x="20280" y="16478"/>
                    <a:pt x="20783" y="16669"/>
                    <a:pt x="21285" y="16669"/>
                  </a:cubicBezTo>
                  <a:cubicBezTo>
                    <a:pt x="21788" y="16669"/>
                    <a:pt x="22291" y="16478"/>
                    <a:pt x="22672" y="16097"/>
                  </a:cubicBezTo>
                  <a:cubicBezTo>
                    <a:pt x="23434" y="15336"/>
                    <a:pt x="23434" y="14086"/>
                    <a:pt x="22672" y="13325"/>
                  </a:cubicBezTo>
                  <a:cubicBezTo>
                    <a:pt x="22291" y="12944"/>
                    <a:pt x="21788" y="12753"/>
                    <a:pt x="21285" y="12753"/>
                  </a:cubicBezTo>
                  <a:close/>
                  <a:moveTo>
                    <a:pt x="14917" y="19128"/>
                  </a:moveTo>
                  <a:cubicBezTo>
                    <a:pt x="14415" y="19128"/>
                    <a:pt x="13913" y="19318"/>
                    <a:pt x="13530" y="19693"/>
                  </a:cubicBezTo>
                  <a:cubicBezTo>
                    <a:pt x="12768" y="20455"/>
                    <a:pt x="12768" y="21689"/>
                    <a:pt x="13530" y="22451"/>
                  </a:cubicBezTo>
                  <a:cubicBezTo>
                    <a:pt x="13911" y="22832"/>
                    <a:pt x="14410" y="23022"/>
                    <a:pt x="14909" y="23022"/>
                  </a:cubicBezTo>
                  <a:cubicBezTo>
                    <a:pt x="15408" y="23022"/>
                    <a:pt x="15907" y="22832"/>
                    <a:pt x="16288" y="22451"/>
                  </a:cubicBezTo>
                  <a:cubicBezTo>
                    <a:pt x="17050" y="21689"/>
                    <a:pt x="17050" y="20455"/>
                    <a:pt x="16288" y="19693"/>
                  </a:cubicBezTo>
                  <a:cubicBezTo>
                    <a:pt x="15909" y="19314"/>
                    <a:pt x="15413" y="19128"/>
                    <a:pt x="14917" y="19128"/>
                  </a:cubicBezTo>
                  <a:close/>
                  <a:moveTo>
                    <a:pt x="8525" y="25506"/>
                  </a:moveTo>
                  <a:cubicBezTo>
                    <a:pt x="8026" y="25506"/>
                    <a:pt x="7527" y="25696"/>
                    <a:pt x="7146" y="26077"/>
                  </a:cubicBezTo>
                  <a:cubicBezTo>
                    <a:pt x="6385" y="26839"/>
                    <a:pt x="6385" y="28073"/>
                    <a:pt x="7146" y="28835"/>
                  </a:cubicBezTo>
                  <a:cubicBezTo>
                    <a:pt x="7527" y="29216"/>
                    <a:pt x="8026" y="29406"/>
                    <a:pt x="8525" y="29406"/>
                  </a:cubicBezTo>
                  <a:cubicBezTo>
                    <a:pt x="9024" y="29406"/>
                    <a:pt x="9523" y="29216"/>
                    <a:pt x="9904" y="28835"/>
                  </a:cubicBezTo>
                  <a:cubicBezTo>
                    <a:pt x="10666" y="28073"/>
                    <a:pt x="10666" y="26839"/>
                    <a:pt x="9904" y="26077"/>
                  </a:cubicBezTo>
                  <a:cubicBezTo>
                    <a:pt x="9523" y="25696"/>
                    <a:pt x="9024" y="25506"/>
                    <a:pt x="8525" y="25506"/>
                  </a:cubicBezTo>
                  <a:close/>
                  <a:moveTo>
                    <a:pt x="2141" y="31874"/>
                  </a:moveTo>
                  <a:cubicBezTo>
                    <a:pt x="1642" y="31874"/>
                    <a:pt x="1143" y="32065"/>
                    <a:pt x="763" y="32446"/>
                  </a:cubicBezTo>
                  <a:cubicBezTo>
                    <a:pt x="1" y="33207"/>
                    <a:pt x="1" y="34457"/>
                    <a:pt x="763" y="35219"/>
                  </a:cubicBezTo>
                  <a:cubicBezTo>
                    <a:pt x="1143" y="35599"/>
                    <a:pt x="1642" y="35790"/>
                    <a:pt x="2141" y="35790"/>
                  </a:cubicBezTo>
                  <a:cubicBezTo>
                    <a:pt x="2640" y="35790"/>
                    <a:pt x="3139" y="35599"/>
                    <a:pt x="3520" y="35219"/>
                  </a:cubicBezTo>
                  <a:cubicBezTo>
                    <a:pt x="4282" y="34457"/>
                    <a:pt x="4282" y="33207"/>
                    <a:pt x="3520" y="32446"/>
                  </a:cubicBezTo>
                  <a:cubicBezTo>
                    <a:pt x="3139" y="32065"/>
                    <a:pt x="2640" y="31874"/>
                    <a:pt x="2141" y="31874"/>
                  </a:cubicBezTo>
                  <a:close/>
                </a:path>
              </a:pathLst>
            </a:custGeom>
            <a:gradFill>
              <a:gsLst>
                <a:gs pos="0">
                  <a:schemeClr val="lt2">
                    <a:alpha val="46820"/>
                  </a:schemeClr>
                </a:gs>
                <a:gs pos="78000">
                  <a:schemeClr val="lt1">
                    <a:alpha val="46820"/>
                  </a:schemeClr>
                </a:gs>
                <a:gs pos="100000">
                  <a:schemeClr val="lt1">
                    <a:alpha val="4682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40"/>
            <p:cNvSpPr/>
            <p:nvPr/>
          </p:nvSpPr>
          <p:spPr>
            <a:xfrm flipH="1" rot="147769">
              <a:off x="6785273" y="4569932"/>
              <a:ext cx="454547" cy="449759"/>
            </a:xfrm>
            <a:custGeom>
              <a:rect b="b" l="l" r="r" t="t"/>
              <a:pathLst>
                <a:path extrusionOk="0" h="35790" w="36171">
                  <a:moveTo>
                    <a:pt x="34030" y="1"/>
                  </a:moveTo>
                  <a:cubicBezTo>
                    <a:pt x="33531" y="1"/>
                    <a:pt x="33032" y="191"/>
                    <a:pt x="32651" y="572"/>
                  </a:cubicBezTo>
                  <a:cubicBezTo>
                    <a:pt x="31890" y="1334"/>
                    <a:pt x="31890" y="2568"/>
                    <a:pt x="32651" y="3330"/>
                  </a:cubicBezTo>
                  <a:cubicBezTo>
                    <a:pt x="33032" y="3711"/>
                    <a:pt x="33531" y="3901"/>
                    <a:pt x="34030" y="3901"/>
                  </a:cubicBezTo>
                  <a:cubicBezTo>
                    <a:pt x="34529" y="3901"/>
                    <a:pt x="35028" y="3711"/>
                    <a:pt x="35409" y="3330"/>
                  </a:cubicBezTo>
                  <a:cubicBezTo>
                    <a:pt x="36171" y="2568"/>
                    <a:pt x="36171" y="1334"/>
                    <a:pt x="35409" y="572"/>
                  </a:cubicBezTo>
                  <a:cubicBezTo>
                    <a:pt x="35028" y="191"/>
                    <a:pt x="34529" y="1"/>
                    <a:pt x="34030" y="1"/>
                  </a:cubicBezTo>
                  <a:close/>
                  <a:moveTo>
                    <a:pt x="27662" y="6385"/>
                  </a:moveTo>
                  <a:cubicBezTo>
                    <a:pt x="27163" y="6385"/>
                    <a:pt x="26664" y="6575"/>
                    <a:pt x="26283" y="6956"/>
                  </a:cubicBezTo>
                  <a:cubicBezTo>
                    <a:pt x="25521" y="7718"/>
                    <a:pt x="25521" y="8952"/>
                    <a:pt x="26283" y="9714"/>
                  </a:cubicBezTo>
                  <a:cubicBezTo>
                    <a:pt x="26664" y="10095"/>
                    <a:pt x="27163" y="10285"/>
                    <a:pt x="27662" y="10285"/>
                  </a:cubicBezTo>
                  <a:cubicBezTo>
                    <a:pt x="28161" y="10285"/>
                    <a:pt x="28660" y="10095"/>
                    <a:pt x="29040" y="9714"/>
                  </a:cubicBezTo>
                  <a:cubicBezTo>
                    <a:pt x="29802" y="8952"/>
                    <a:pt x="29802" y="7718"/>
                    <a:pt x="29040" y="6956"/>
                  </a:cubicBezTo>
                  <a:cubicBezTo>
                    <a:pt x="28660" y="6575"/>
                    <a:pt x="28161" y="6385"/>
                    <a:pt x="27662" y="6385"/>
                  </a:cubicBezTo>
                  <a:close/>
                  <a:moveTo>
                    <a:pt x="21285" y="12753"/>
                  </a:moveTo>
                  <a:cubicBezTo>
                    <a:pt x="20783" y="12753"/>
                    <a:pt x="20280" y="12944"/>
                    <a:pt x="19899" y="13325"/>
                  </a:cubicBezTo>
                  <a:cubicBezTo>
                    <a:pt x="19137" y="14086"/>
                    <a:pt x="19137" y="15336"/>
                    <a:pt x="19899" y="16097"/>
                  </a:cubicBezTo>
                  <a:cubicBezTo>
                    <a:pt x="20280" y="16478"/>
                    <a:pt x="20783" y="16669"/>
                    <a:pt x="21285" y="16669"/>
                  </a:cubicBezTo>
                  <a:cubicBezTo>
                    <a:pt x="21788" y="16669"/>
                    <a:pt x="22291" y="16478"/>
                    <a:pt x="22672" y="16097"/>
                  </a:cubicBezTo>
                  <a:cubicBezTo>
                    <a:pt x="23434" y="15336"/>
                    <a:pt x="23434" y="14086"/>
                    <a:pt x="22672" y="13325"/>
                  </a:cubicBezTo>
                  <a:cubicBezTo>
                    <a:pt x="22291" y="12944"/>
                    <a:pt x="21788" y="12753"/>
                    <a:pt x="21285" y="12753"/>
                  </a:cubicBezTo>
                  <a:close/>
                  <a:moveTo>
                    <a:pt x="14917" y="19128"/>
                  </a:moveTo>
                  <a:cubicBezTo>
                    <a:pt x="14415" y="19128"/>
                    <a:pt x="13913" y="19318"/>
                    <a:pt x="13530" y="19693"/>
                  </a:cubicBezTo>
                  <a:cubicBezTo>
                    <a:pt x="12768" y="20455"/>
                    <a:pt x="12768" y="21689"/>
                    <a:pt x="13530" y="22451"/>
                  </a:cubicBezTo>
                  <a:cubicBezTo>
                    <a:pt x="13911" y="22832"/>
                    <a:pt x="14410" y="23022"/>
                    <a:pt x="14909" y="23022"/>
                  </a:cubicBezTo>
                  <a:cubicBezTo>
                    <a:pt x="15408" y="23022"/>
                    <a:pt x="15907" y="22832"/>
                    <a:pt x="16288" y="22451"/>
                  </a:cubicBezTo>
                  <a:cubicBezTo>
                    <a:pt x="17050" y="21689"/>
                    <a:pt x="17050" y="20455"/>
                    <a:pt x="16288" y="19693"/>
                  </a:cubicBezTo>
                  <a:cubicBezTo>
                    <a:pt x="15909" y="19314"/>
                    <a:pt x="15413" y="19128"/>
                    <a:pt x="14917" y="19128"/>
                  </a:cubicBezTo>
                  <a:close/>
                  <a:moveTo>
                    <a:pt x="8525" y="25506"/>
                  </a:moveTo>
                  <a:cubicBezTo>
                    <a:pt x="8026" y="25506"/>
                    <a:pt x="7527" y="25696"/>
                    <a:pt x="7146" y="26077"/>
                  </a:cubicBezTo>
                  <a:cubicBezTo>
                    <a:pt x="6385" y="26839"/>
                    <a:pt x="6385" y="28073"/>
                    <a:pt x="7146" y="28835"/>
                  </a:cubicBezTo>
                  <a:cubicBezTo>
                    <a:pt x="7527" y="29216"/>
                    <a:pt x="8026" y="29406"/>
                    <a:pt x="8525" y="29406"/>
                  </a:cubicBezTo>
                  <a:cubicBezTo>
                    <a:pt x="9024" y="29406"/>
                    <a:pt x="9523" y="29216"/>
                    <a:pt x="9904" y="28835"/>
                  </a:cubicBezTo>
                  <a:cubicBezTo>
                    <a:pt x="10666" y="28073"/>
                    <a:pt x="10666" y="26839"/>
                    <a:pt x="9904" y="26077"/>
                  </a:cubicBezTo>
                  <a:cubicBezTo>
                    <a:pt x="9523" y="25696"/>
                    <a:pt x="9024" y="25506"/>
                    <a:pt x="8525" y="25506"/>
                  </a:cubicBezTo>
                  <a:close/>
                  <a:moveTo>
                    <a:pt x="2141" y="31874"/>
                  </a:moveTo>
                  <a:cubicBezTo>
                    <a:pt x="1642" y="31874"/>
                    <a:pt x="1143" y="32065"/>
                    <a:pt x="763" y="32446"/>
                  </a:cubicBezTo>
                  <a:cubicBezTo>
                    <a:pt x="1" y="33207"/>
                    <a:pt x="1" y="34457"/>
                    <a:pt x="763" y="35219"/>
                  </a:cubicBezTo>
                  <a:cubicBezTo>
                    <a:pt x="1143" y="35599"/>
                    <a:pt x="1642" y="35790"/>
                    <a:pt x="2141" y="35790"/>
                  </a:cubicBezTo>
                  <a:cubicBezTo>
                    <a:pt x="2640" y="35790"/>
                    <a:pt x="3139" y="35599"/>
                    <a:pt x="3520" y="35219"/>
                  </a:cubicBezTo>
                  <a:cubicBezTo>
                    <a:pt x="4282" y="34457"/>
                    <a:pt x="4282" y="33207"/>
                    <a:pt x="3520" y="32446"/>
                  </a:cubicBezTo>
                  <a:cubicBezTo>
                    <a:pt x="3139" y="32065"/>
                    <a:pt x="2640" y="31874"/>
                    <a:pt x="2141" y="31874"/>
                  </a:cubicBezTo>
                  <a:close/>
                </a:path>
              </a:pathLst>
            </a:custGeom>
            <a:gradFill>
              <a:gsLst>
                <a:gs pos="0">
                  <a:schemeClr val="lt2">
                    <a:alpha val="46820"/>
                  </a:schemeClr>
                </a:gs>
                <a:gs pos="78000">
                  <a:schemeClr val="lt1">
                    <a:alpha val="46820"/>
                  </a:schemeClr>
                </a:gs>
                <a:gs pos="100000">
                  <a:schemeClr val="lt1">
                    <a:alpha val="4682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58" name="Google Shape;1658;p40"/>
            <p:cNvGrpSpPr/>
            <p:nvPr/>
          </p:nvGrpSpPr>
          <p:grpSpPr>
            <a:xfrm flipH="1" rot="-5400000">
              <a:off x="5819578" y="4727817"/>
              <a:ext cx="134004" cy="134004"/>
              <a:chOff x="8356813" y="1074288"/>
              <a:chExt cx="351900" cy="351900"/>
            </a:xfrm>
          </p:grpSpPr>
          <p:sp>
            <p:nvSpPr>
              <p:cNvPr id="1659" name="Google Shape;1659;p40"/>
              <p:cNvSpPr/>
              <p:nvPr/>
            </p:nvSpPr>
            <p:spPr>
              <a:xfrm>
                <a:off x="8356813" y="1074288"/>
                <a:ext cx="351900" cy="351900"/>
              </a:xfrm>
              <a:prstGeom prst="ellipse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0" name="Google Shape;1660;p40"/>
              <p:cNvSpPr/>
              <p:nvPr/>
            </p:nvSpPr>
            <p:spPr>
              <a:xfrm>
                <a:off x="8406497" y="1123972"/>
                <a:ext cx="252600" cy="252600"/>
              </a:xfrm>
              <a:prstGeom prst="ellipse">
                <a:avLst/>
              </a:pr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661" name="Google Shape;1661;p40"/>
          <p:cNvGrpSpPr/>
          <p:nvPr/>
        </p:nvGrpSpPr>
        <p:grpSpPr>
          <a:xfrm flipH="1" rot="-5400000">
            <a:off x="8904403" y="2929792"/>
            <a:ext cx="134004" cy="134004"/>
            <a:chOff x="8356813" y="1074288"/>
            <a:chExt cx="351900" cy="351900"/>
          </a:xfrm>
        </p:grpSpPr>
        <p:sp>
          <p:nvSpPr>
            <p:cNvPr id="1662" name="Google Shape;1662;p40"/>
            <p:cNvSpPr/>
            <p:nvPr/>
          </p:nvSpPr>
          <p:spPr>
            <a:xfrm>
              <a:off x="8356813" y="1074288"/>
              <a:ext cx="351900" cy="351900"/>
            </a:xfrm>
            <a:prstGeom prst="ellipse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40"/>
            <p:cNvSpPr/>
            <p:nvPr/>
          </p:nvSpPr>
          <p:spPr>
            <a:xfrm>
              <a:off x="8406497" y="1123972"/>
              <a:ext cx="252600" cy="252600"/>
            </a:xfrm>
            <a:prstGeom prst="ellipse">
              <a:avLst/>
            </a:prstGeom>
            <a:gradFill>
              <a:gsLst>
                <a:gs pos="0">
                  <a:srgbClr val="9900FF">
                    <a:alpha val="46666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4" name="Google Shape;1664;p40"/>
          <p:cNvSpPr txBox="1"/>
          <p:nvPr/>
        </p:nvSpPr>
        <p:spPr>
          <a:xfrm>
            <a:off x="4243675" y="1229175"/>
            <a:ext cx="4665900" cy="30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«Космос и киберпространство стали новыми командными высотами для стратегической конкуренции между всеми сторонами»</a:t>
            </a:r>
            <a:r>
              <a:rPr i="1" lang="en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«Мы должны занять глобальную позицию, систематически и проактивно планировать развитие </a:t>
            </a:r>
            <a:r>
              <a:rPr b="1" i="1" lang="en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кибербезопасности </a:t>
            </a:r>
            <a:r>
              <a:rPr i="1" lang="en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на национальном стратегическом уровне и твердо взять в свои руки стратегическую инициативу в международной конкуренции на новом этапе развития </a:t>
            </a:r>
            <a:r>
              <a:rPr b="1" i="1" lang="en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искусственного интеллекта.</a:t>
            </a:r>
            <a:endParaRPr b="1" i="1"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65" name="Google Shape;1665;p40"/>
          <p:cNvSpPr txBox="1"/>
          <p:nvPr/>
        </p:nvSpPr>
        <p:spPr>
          <a:xfrm>
            <a:off x="611000" y="376250"/>
            <a:ext cx="65328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2"/>
                </a:solidFill>
                <a:latin typeface="Unbounded"/>
                <a:ea typeface="Unbounded"/>
                <a:cs typeface="Unbounded"/>
                <a:sym typeface="Unbounded"/>
              </a:rPr>
              <a:t>Речь Си Цзиньпина на форумах по кибербезопасности и информатизации</a:t>
            </a:r>
            <a:endParaRPr>
              <a:solidFill>
                <a:schemeClr val="dk2"/>
              </a:solidFill>
              <a:latin typeface="Unbounded"/>
              <a:ea typeface="Unbounded"/>
              <a:cs typeface="Unbounded"/>
              <a:sym typeface="Unbounded"/>
            </a:endParaRPr>
          </a:p>
        </p:txBody>
      </p:sp>
      <p:pic>
        <p:nvPicPr>
          <p:cNvPr id="1666" name="Google Shape;1666;p40" title="6.png"/>
          <p:cNvPicPr preferRelativeResize="0"/>
          <p:nvPr/>
        </p:nvPicPr>
        <p:blipFill rotWithShape="1">
          <a:blip r:embed="rId5">
            <a:alphaModFix/>
          </a:blip>
          <a:srcRect b="6375" l="0" r="0" t="0"/>
          <a:stretch/>
        </p:blipFill>
        <p:spPr>
          <a:xfrm>
            <a:off x="-69775" y="853950"/>
            <a:ext cx="4581501" cy="428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