
<file path=[Content_Types].xml><?xml version="1.0" encoding="utf-8"?>
<Types xmlns="http://schemas.openxmlformats.org/package/2006/content-types">
  <Default Extension="png" ContentType="image/png"/>
  <Default Extension="rels" ContentType="application/vnd.openxmlformats-package.relationships+xml"/>
  <Default Extension="fntdata" ContentType="application/x-fontdata"/>
  <Default Extension="xml" ContentType="application/xml"/>
  <Default Extension="jpg" ContentType="image/jpeg"/>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presentation.xml" ContentType="application/vnd.openxmlformats-officedocument.presentationml.presentation.main+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2" Type="http://schemas.openxmlformats.org/officeDocument/2006/relationships/custom-properties" Target="docProps/custom.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1" r:id="rId4"/>
    <p:sldMasterId id="214748369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Lst>
  <p:sldSz cy="5143500" cx="9144000"/>
  <p:notesSz cx="6858000" cy="9144000"/>
  <p:embeddedFontLst>
    <p:embeddedFont>
      <p:font typeface="Blinker"/>
      <p:regular r:id="rId40"/>
      <p:bold r:id="rId41"/>
    </p:embeddedFont>
    <p:embeddedFont>
      <p:font typeface="Jura"/>
      <p:regular r:id="rId42"/>
      <p:bold r:id="rId4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3" Type="http://schemas.openxmlformats.org/officeDocument/2006/relationships/slide" Target="slides/slide7.xml"/><Relationship Id="rId39" Type="http://schemas.openxmlformats.org/officeDocument/2006/relationships/slide" Target="slides/slide33.xml"/><Relationship Id="rId18" Type="http://schemas.openxmlformats.org/officeDocument/2006/relationships/slide" Target="slides/slide12.xml"/><Relationship Id="rId42" Type="http://schemas.openxmlformats.org/officeDocument/2006/relationships/font" Target="fonts/Jura-regular.fntdata"/><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2" Type="http://schemas.openxmlformats.org/officeDocument/2006/relationships/viewProps" Target="viewProps.xml"/><Relationship Id="rId29" Type="http://schemas.openxmlformats.org/officeDocument/2006/relationships/slide" Target="slides/slide23.xml"/><Relationship Id="rId16" Type="http://schemas.openxmlformats.org/officeDocument/2006/relationships/slide" Target="slides/slide10.xml"/><Relationship Id="rId40" Type="http://schemas.openxmlformats.org/officeDocument/2006/relationships/font" Target="fonts/Blinker-regular.fntdata"/><Relationship Id="rId24" Type="http://schemas.openxmlformats.org/officeDocument/2006/relationships/slide" Target="slides/slide18.xml"/><Relationship Id="rId1" Type="http://schemas.openxmlformats.org/officeDocument/2006/relationships/theme" Target="theme/theme2.xml"/><Relationship Id="rId6" Type="http://schemas.openxmlformats.org/officeDocument/2006/relationships/notesMaster" Target="notesMasters/notesMaster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45" Type="http://schemas.openxmlformats.org/officeDocument/2006/relationships/customXml" Target="../customXml/item2.xml"/><Relationship Id="rId23" Type="http://schemas.openxmlformats.org/officeDocument/2006/relationships/slide" Target="slides/slide17.xml"/><Relationship Id="rId28" Type="http://schemas.openxmlformats.org/officeDocument/2006/relationships/slide" Target="slides/slide22.xml"/><Relationship Id="rId5" Type="http://schemas.openxmlformats.org/officeDocument/2006/relationships/slideMaster" Target="slideMasters/slideMaster2.xml"/><Relationship Id="rId15" Type="http://schemas.openxmlformats.org/officeDocument/2006/relationships/slide" Target="slides/slide9.xml"/><Relationship Id="rId36" Type="http://schemas.openxmlformats.org/officeDocument/2006/relationships/slide" Target="slides/slide30.xml"/><Relationship Id="rId31" Type="http://schemas.openxmlformats.org/officeDocument/2006/relationships/slide" Target="slides/slide25.xml"/><Relationship Id="rId10" Type="http://schemas.openxmlformats.org/officeDocument/2006/relationships/slide" Target="slides/slide4.xml"/><Relationship Id="rId19" Type="http://schemas.openxmlformats.org/officeDocument/2006/relationships/slide" Target="slides/slide13.xml"/><Relationship Id="rId44" Type="http://schemas.openxmlformats.org/officeDocument/2006/relationships/customXml" Target="../customXml/item1.xml"/><Relationship Id="rId22" Type="http://schemas.openxmlformats.org/officeDocument/2006/relationships/slide" Target="slides/slide16.xml"/><Relationship Id="rId43" Type="http://schemas.openxmlformats.org/officeDocument/2006/relationships/font" Target="fonts/Jura-bold.fntdata"/><Relationship Id="rId4" Type="http://schemas.openxmlformats.org/officeDocument/2006/relationships/slideMaster" Target="slideMasters/slideMaster1.xml"/><Relationship Id="rId9" Type="http://schemas.openxmlformats.org/officeDocument/2006/relationships/slide" Target="slides/slide3.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14" Type="http://schemas.openxmlformats.org/officeDocument/2006/relationships/slide" Target="slides/slide8.xml"/><Relationship Id="rId8" Type="http://schemas.openxmlformats.org/officeDocument/2006/relationships/slide" Target="slides/slide2.xml"/><Relationship Id="rId3" Type="http://schemas.openxmlformats.org/officeDocument/2006/relationships/presProps" Target="presProps.xml"/><Relationship Id="rId25" Type="http://schemas.openxmlformats.org/officeDocument/2006/relationships/slide" Target="slides/slide19.xml"/><Relationship Id="rId33" Type="http://schemas.openxmlformats.org/officeDocument/2006/relationships/slide" Target="slides/slide27.xml"/><Relationship Id="rId12" Type="http://schemas.openxmlformats.org/officeDocument/2006/relationships/slide" Target="slides/slide6.xml"/><Relationship Id="rId17" Type="http://schemas.openxmlformats.org/officeDocument/2006/relationships/slide" Target="slides/slide11.xml"/><Relationship Id="rId38" Type="http://schemas.openxmlformats.org/officeDocument/2006/relationships/slide" Target="slides/slide32.xml"/><Relationship Id="rId46" Type="http://schemas.openxmlformats.org/officeDocument/2006/relationships/customXml" Target="../customXml/item3.xml"/><Relationship Id="rId20" Type="http://schemas.openxmlformats.org/officeDocument/2006/relationships/slide" Target="slides/slide14.xml"/><Relationship Id="rId41" Type="http://schemas.openxmlformats.org/officeDocument/2006/relationships/font" Target="fonts/Blinker-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17" name="Shape 34117"/>
        <p:cNvGrpSpPr/>
        <p:nvPr/>
      </p:nvGrpSpPr>
      <p:grpSpPr>
        <a:xfrm>
          <a:off x="0" y="0"/>
          <a:ext cx="0" cy="0"/>
          <a:chOff x="0" y="0"/>
          <a:chExt cx="0" cy="0"/>
        </a:xfrm>
      </p:grpSpPr>
      <p:sp>
        <p:nvSpPr>
          <p:cNvPr id="34118" name="Google Shape;34118;gbdd1e399ad_1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19" name="Google Shape;34119;gbdd1e399ad_1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98" name="Shape 34198"/>
        <p:cNvGrpSpPr/>
        <p:nvPr/>
      </p:nvGrpSpPr>
      <p:grpSpPr>
        <a:xfrm>
          <a:off x="0" y="0"/>
          <a:ext cx="0" cy="0"/>
          <a:chOff x="0" y="0"/>
          <a:chExt cx="0" cy="0"/>
        </a:xfrm>
      </p:grpSpPr>
      <p:sp>
        <p:nvSpPr>
          <p:cNvPr id="34199" name="Google Shape;34199;gbdbc61560e_0_100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00" name="Google Shape;34200;gbdbc61560e_0_100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17" name="Shape 34217"/>
        <p:cNvGrpSpPr/>
        <p:nvPr/>
      </p:nvGrpSpPr>
      <p:grpSpPr>
        <a:xfrm>
          <a:off x="0" y="0"/>
          <a:ext cx="0" cy="0"/>
          <a:chOff x="0" y="0"/>
          <a:chExt cx="0" cy="0"/>
        </a:xfrm>
      </p:grpSpPr>
      <p:sp>
        <p:nvSpPr>
          <p:cNvPr id="34218" name="Google Shape;34218;gbdbc61560e_0_67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19" name="Google Shape;34219;gbdbc61560e_0_67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8" name="Shape 34228"/>
        <p:cNvGrpSpPr/>
        <p:nvPr/>
      </p:nvGrpSpPr>
      <p:grpSpPr>
        <a:xfrm>
          <a:off x="0" y="0"/>
          <a:ext cx="0" cy="0"/>
          <a:chOff x="0" y="0"/>
          <a:chExt cx="0" cy="0"/>
        </a:xfrm>
      </p:grpSpPr>
      <p:sp>
        <p:nvSpPr>
          <p:cNvPr id="34229" name="Google Shape;34229;gbdbc61560e_0_999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30" name="Google Shape;34230;gbdbc61560e_0_999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Now, we will forcus on subnational actor. I will thkng of the rights of ainu, the indisgeou people in rusia and japan. when we think about their rights, we may find solution of the territorial dispute between japan and russi .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38" name="Shape 34238"/>
        <p:cNvGrpSpPr/>
        <p:nvPr/>
      </p:nvGrpSpPr>
      <p:grpSpPr>
        <a:xfrm>
          <a:off x="0" y="0"/>
          <a:ext cx="0" cy="0"/>
          <a:chOff x="0" y="0"/>
          <a:chExt cx="0" cy="0"/>
        </a:xfrm>
      </p:grpSpPr>
      <p:sp>
        <p:nvSpPr>
          <p:cNvPr id="34239" name="Google Shape;34239;gbdbc61560e_0_100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40" name="Google Shape;34240;gbdbc61560e_0_100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About the problem of N T , Ainu think they are the indigenous people on the islands though both Japan and Russian government ignore them when it comes to the discussion of the territorial dispute.</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44" name="Shape 34244"/>
        <p:cNvGrpSpPr/>
        <p:nvPr/>
      </p:nvGrpSpPr>
      <p:grpSpPr>
        <a:xfrm>
          <a:off x="0" y="0"/>
          <a:ext cx="0" cy="0"/>
          <a:chOff x="0" y="0"/>
          <a:chExt cx="0" cy="0"/>
        </a:xfrm>
      </p:grpSpPr>
      <p:sp>
        <p:nvSpPr>
          <p:cNvPr id="34245" name="Google Shape;34245;gbdbc61560e_0_1000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46" name="Google Shape;34246;gbdbc61560e_0_1000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As you can see the slide, UN declation of indegenous peopels ensure the Ainus rights.</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6" name="Shape 34256"/>
        <p:cNvGrpSpPr/>
        <p:nvPr/>
      </p:nvGrpSpPr>
      <p:grpSpPr>
        <a:xfrm>
          <a:off x="0" y="0"/>
          <a:ext cx="0" cy="0"/>
          <a:chOff x="0" y="0"/>
          <a:chExt cx="0" cy="0"/>
        </a:xfrm>
      </p:grpSpPr>
      <p:sp>
        <p:nvSpPr>
          <p:cNvPr id="34257" name="Google Shape;34257;gbdbc61560e_0_1000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58" name="Google Shape;34258;gbdbc61560e_0_1000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In order to protect the rights of Ainu people, the Japanese and Russian government should coopeeerate and save the nature of the Southern Kuril islands. international uinon for conservation of nature suggest to save the islands by making world heritage park which is owned by russia and japan. </a:t>
            </a:r>
            <a:endParaRPr/>
          </a:p>
          <a:p>
            <a:pPr indent="0" lvl="0" marL="0" rtl="0" algn="l">
              <a:spcBef>
                <a:spcPts val="0"/>
              </a:spcBef>
              <a:spcAft>
                <a:spcPts val="0"/>
              </a:spcAft>
              <a:buNone/>
            </a:pPr>
            <a:r>
              <a:rPr lang="ru"/>
              <a:t>This solution may be possible because in 2016, russia and japa</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62" name="Shape 34262"/>
        <p:cNvGrpSpPr/>
        <p:nvPr/>
      </p:nvGrpSpPr>
      <p:grpSpPr>
        <a:xfrm>
          <a:off x="0" y="0"/>
          <a:ext cx="0" cy="0"/>
          <a:chOff x="0" y="0"/>
          <a:chExt cx="0" cy="0"/>
        </a:xfrm>
      </p:grpSpPr>
      <p:sp>
        <p:nvSpPr>
          <p:cNvPr id="34263" name="Google Shape;34263;gbdbc61560e_0_1329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64" name="Google Shape;34264;gbdbc61560e_0_132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74" name="Shape 34274"/>
        <p:cNvGrpSpPr/>
        <p:nvPr/>
      </p:nvGrpSpPr>
      <p:grpSpPr>
        <a:xfrm>
          <a:off x="0" y="0"/>
          <a:ext cx="0" cy="0"/>
          <a:chOff x="0" y="0"/>
          <a:chExt cx="0" cy="0"/>
        </a:xfrm>
      </p:grpSpPr>
      <p:sp>
        <p:nvSpPr>
          <p:cNvPr id="34275" name="Google Shape;34275;gbdd1e399ad_7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6" name="Google Shape;34276;gbdd1e399ad_7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87" name="Shape 34287"/>
        <p:cNvGrpSpPr/>
        <p:nvPr/>
      </p:nvGrpSpPr>
      <p:grpSpPr>
        <a:xfrm>
          <a:off x="0" y="0"/>
          <a:ext cx="0" cy="0"/>
          <a:chOff x="0" y="0"/>
          <a:chExt cx="0" cy="0"/>
        </a:xfrm>
      </p:grpSpPr>
      <p:sp>
        <p:nvSpPr>
          <p:cNvPr id="34288" name="Google Shape;34288;gbdd1e399ad_23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89" name="Google Shape;34289;gbdd1e399ad_23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よくない</a:t>
            </a:r>
            <a:endParaRPr/>
          </a:p>
          <a:p>
            <a:pPr indent="0" lvl="0" marL="0" rtl="0" algn="l">
              <a:spcBef>
                <a:spcPts val="0"/>
              </a:spcBef>
              <a:spcAft>
                <a:spcPts val="0"/>
              </a:spcAft>
              <a:buNone/>
            </a:pPr>
            <a:r>
              <a:rPr lang="ru"/>
              <a:t>もしmagically solved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93" name="Shape 34293"/>
        <p:cNvGrpSpPr/>
        <p:nvPr/>
      </p:nvGrpSpPr>
      <p:grpSpPr>
        <a:xfrm>
          <a:off x="0" y="0"/>
          <a:ext cx="0" cy="0"/>
          <a:chOff x="0" y="0"/>
          <a:chExt cx="0" cy="0"/>
        </a:xfrm>
      </p:grpSpPr>
      <p:sp>
        <p:nvSpPr>
          <p:cNvPr id="34294" name="Google Shape;34294;gbdd1e399ad_23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95" name="Google Shape;34295;gbdd1e399ad_23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23" name="Shape 34123"/>
        <p:cNvGrpSpPr/>
        <p:nvPr/>
      </p:nvGrpSpPr>
      <p:grpSpPr>
        <a:xfrm>
          <a:off x="0" y="0"/>
          <a:ext cx="0" cy="0"/>
          <a:chOff x="0" y="0"/>
          <a:chExt cx="0" cy="0"/>
        </a:xfrm>
      </p:grpSpPr>
      <p:sp>
        <p:nvSpPr>
          <p:cNvPr id="34124" name="Google Shape;34124;gbdd1e399ad_2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25" name="Google Shape;34125;gbdd1e399ad_2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02" name="Shape 34302"/>
        <p:cNvGrpSpPr/>
        <p:nvPr/>
      </p:nvGrpSpPr>
      <p:grpSpPr>
        <a:xfrm>
          <a:off x="0" y="0"/>
          <a:ext cx="0" cy="0"/>
          <a:chOff x="0" y="0"/>
          <a:chExt cx="0" cy="0"/>
        </a:xfrm>
      </p:grpSpPr>
      <p:sp>
        <p:nvSpPr>
          <p:cNvPr id="34303" name="Google Shape;34303;gbdbc61560e_0_133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04" name="Google Shape;34304;gbdbc61560e_0_133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08" name="Shape 34308"/>
        <p:cNvGrpSpPr/>
        <p:nvPr/>
      </p:nvGrpSpPr>
      <p:grpSpPr>
        <a:xfrm>
          <a:off x="0" y="0"/>
          <a:ext cx="0" cy="0"/>
          <a:chOff x="0" y="0"/>
          <a:chExt cx="0" cy="0"/>
        </a:xfrm>
      </p:grpSpPr>
      <p:sp>
        <p:nvSpPr>
          <p:cNvPr id="34309" name="Google Shape;34309;gbfd5c51a8f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10" name="Google Shape;34310;gbfd5c51a8f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13" name="Shape 34313"/>
        <p:cNvGrpSpPr/>
        <p:nvPr/>
      </p:nvGrpSpPr>
      <p:grpSpPr>
        <a:xfrm>
          <a:off x="0" y="0"/>
          <a:ext cx="0" cy="0"/>
          <a:chOff x="0" y="0"/>
          <a:chExt cx="0" cy="0"/>
        </a:xfrm>
      </p:grpSpPr>
      <p:sp>
        <p:nvSpPr>
          <p:cNvPr id="34314" name="Google Shape;34314;gbdd1e399ad_3_329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15" name="Google Shape;34315;gbdd1e399ad_3_329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29" name="Shape 34329"/>
        <p:cNvGrpSpPr/>
        <p:nvPr/>
      </p:nvGrpSpPr>
      <p:grpSpPr>
        <a:xfrm>
          <a:off x="0" y="0"/>
          <a:ext cx="0" cy="0"/>
          <a:chOff x="0" y="0"/>
          <a:chExt cx="0" cy="0"/>
        </a:xfrm>
      </p:grpSpPr>
      <p:sp>
        <p:nvSpPr>
          <p:cNvPr id="34330" name="Google Shape;34330;gbdd1e399ad_3_659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31" name="Google Shape;34331;gbdd1e399ad_3_659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36" name="Shape 34336"/>
        <p:cNvGrpSpPr/>
        <p:nvPr/>
      </p:nvGrpSpPr>
      <p:grpSpPr>
        <a:xfrm>
          <a:off x="0" y="0"/>
          <a:ext cx="0" cy="0"/>
          <a:chOff x="0" y="0"/>
          <a:chExt cx="0" cy="0"/>
        </a:xfrm>
      </p:grpSpPr>
      <p:sp>
        <p:nvSpPr>
          <p:cNvPr id="34337" name="Google Shape;34337;gbdd1e399ad_3_989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38" name="Google Shape;34338;gbdd1e399ad_3_989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44" name="Shape 34344"/>
        <p:cNvGrpSpPr/>
        <p:nvPr/>
      </p:nvGrpSpPr>
      <p:grpSpPr>
        <a:xfrm>
          <a:off x="0" y="0"/>
          <a:ext cx="0" cy="0"/>
          <a:chOff x="0" y="0"/>
          <a:chExt cx="0" cy="0"/>
        </a:xfrm>
      </p:grpSpPr>
      <p:sp>
        <p:nvSpPr>
          <p:cNvPr id="34345" name="Google Shape;34345;gbdd1e399ad_3_98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46" name="Google Shape;34346;gbdd1e399ad_3_98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52" name="Shape 34352"/>
        <p:cNvGrpSpPr/>
        <p:nvPr/>
      </p:nvGrpSpPr>
      <p:grpSpPr>
        <a:xfrm>
          <a:off x="0" y="0"/>
          <a:ext cx="0" cy="0"/>
          <a:chOff x="0" y="0"/>
          <a:chExt cx="0" cy="0"/>
        </a:xfrm>
      </p:grpSpPr>
      <p:sp>
        <p:nvSpPr>
          <p:cNvPr id="34353" name="Google Shape;34353;gbdd1e399ad_3_658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54" name="Google Shape;34354;gbdd1e399ad_3_658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59" name="Shape 34359"/>
        <p:cNvGrpSpPr/>
        <p:nvPr/>
      </p:nvGrpSpPr>
      <p:grpSpPr>
        <a:xfrm>
          <a:off x="0" y="0"/>
          <a:ext cx="0" cy="0"/>
          <a:chOff x="0" y="0"/>
          <a:chExt cx="0" cy="0"/>
        </a:xfrm>
      </p:grpSpPr>
      <p:sp>
        <p:nvSpPr>
          <p:cNvPr id="34360" name="Google Shape;34360;gbdd1e399ad_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61" name="Google Shape;34361;gbdd1e399ad_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67" name="Shape 34367"/>
        <p:cNvGrpSpPr/>
        <p:nvPr/>
      </p:nvGrpSpPr>
      <p:grpSpPr>
        <a:xfrm>
          <a:off x="0" y="0"/>
          <a:ext cx="0" cy="0"/>
          <a:chOff x="0" y="0"/>
          <a:chExt cx="0" cy="0"/>
        </a:xfrm>
      </p:grpSpPr>
      <p:sp>
        <p:nvSpPr>
          <p:cNvPr id="34368" name="Google Shape;34368;gbdd1e399ad_6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69" name="Google Shape;34369;gbdd1e399ad_6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75" name="Shape 34375"/>
        <p:cNvGrpSpPr/>
        <p:nvPr/>
      </p:nvGrpSpPr>
      <p:grpSpPr>
        <a:xfrm>
          <a:off x="0" y="0"/>
          <a:ext cx="0" cy="0"/>
          <a:chOff x="0" y="0"/>
          <a:chExt cx="0" cy="0"/>
        </a:xfrm>
      </p:grpSpPr>
      <p:sp>
        <p:nvSpPr>
          <p:cNvPr id="34376" name="Google Shape;34376;gbdd1e399ad_6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77" name="Google Shape;34377;gbdd1e399ad_6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40" name="Shape 34140"/>
        <p:cNvGrpSpPr/>
        <p:nvPr/>
      </p:nvGrpSpPr>
      <p:grpSpPr>
        <a:xfrm>
          <a:off x="0" y="0"/>
          <a:ext cx="0" cy="0"/>
          <a:chOff x="0" y="0"/>
          <a:chExt cx="0" cy="0"/>
        </a:xfrm>
      </p:grpSpPr>
      <p:sp>
        <p:nvSpPr>
          <p:cNvPr id="34141" name="Google Shape;34141;gbfd5c51a8f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42" name="Google Shape;34142;gbfd5c51a8f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83" name="Shape 34383"/>
        <p:cNvGrpSpPr/>
        <p:nvPr/>
      </p:nvGrpSpPr>
      <p:grpSpPr>
        <a:xfrm>
          <a:off x="0" y="0"/>
          <a:ext cx="0" cy="0"/>
          <a:chOff x="0" y="0"/>
          <a:chExt cx="0" cy="0"/>
        </a:xfrm>
      </p:grpSpPr>
      <p:sp>
        <p:nvSpPr>
          <p:cNvPr id="34384" name="Google Shape;34384;gbdd1e399ad_2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85" name="Google Shape;34385;gbdd1e399ad_2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93" name="Shape 34393"/>
        <p:cNvGrpSpPr/>
        <p:nvPr/>
      </p:nvGrpSpPr>
      <p:grpSpPr>
        <a:xfrm>
          <a:off x="0" y="0"/>
          <a:ext cx="0" cy="0"/>
          <a:chOff x="0" y="0"/>
          <a:chExt cx="0" cy="0"/>
        </a:xfrm>
      </p:grpSpPr>
      <p:sp>
        <p:nvSpPr>
          <p:cNvPr id="34394" name="Google Shape;34394;gbdd1e399ad_6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95" name="Google Shape;34395;gbdd1e399ad_6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00" name="Shape 34400"/>
        <p:cNvGrpSpPr/>
        <p:nvPr/>
      </p:nvGrpSpPr>
      <p:grpSpPr>
        <a:xfrm>
          <a:off x="0" y="0"/>
          <a:ext cx="0" cy="0"/>
          <a:chOff x="0" y="0"/>
          <a:chExt cx="0" cy="0"/>
        </a:xfrm>
      </p:grpSpPr>
      <p:sp>
        <p:nvSpPr>
          <p:cNvPr id="34401" name="Google Shape;34401;gbdd1e399ad_2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02" name="Google Shape;34402;gbdd1e399ad_2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06" name="Shape 34406"/>
        <p:cNvGrpSpPr/>
        <p:nvPr/>
      </p:nvGrpSpPr>
      <p:grpSpPr>
        <a:xfrm>
          <a:off x="0" y="0"/>
          <a:ext cx="0" cy="0"/>
          <a:chOff x="0" y="0"/>
          <a:chExt cx="0" cy="0"/>
        </a:xfrm>
      </p:grpSpPr>
      <p:sp>
        <p:nvSpPr>
          <p:cNvPr id="34407" name="Google Shape;34407;gbdd1e399ad_3_65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08" name="Google Shape;34408;gbdd1e399ad_3_65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45" name="Shape 34145"/>
        <p:cNvGrpSpPr/>
        <p:nvPr/>
      </p:nvGrpSpPr>
      <p:grpSpPr>
        <a:xfrm>
          <a:off x="0" y="0"/>
          <a:ext cx="0" cy="0"/>
          <a:chOff x="0" y="0"/>
          <a:chExt cx="0" cy="0"/>
        </a:xfrm>
      </p:grpSpPr>
      <p:sp>
        <p:nvSpPr>
          <p:cNvPr id="34146" name="Google Shape;34146;gbdd1e399ad_8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47" name="Google Shape;34147;gbdd1e399ad_8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55" name="Shape 34155"/>
        <p:cNvGrpSpPr/>
        <p:nvPr/>
      </p:nvGrpSpPr>
      <p:grpSpPr>
        <a:xfrm>
          <a:off x="0" y="0"/>
          <a:ext cx="0" cy="0"/>
          <a:chOff x="0" y="0"/>
          <a:chExt cx="0" cy="0"/>
        </a:xfrm>
      </p:grpSpPr>
      <p:sp>
        <p:nvSpPr>
          <p:cNvPr id="34156" name="Google Shape;34156;gbdbc61560e_0_340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57" name="Google Shape;34157;gbdbc61560e_0_340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72" name="Shape 34172"/>
        <p:cNvGrpSpPr/>
        <p:nvPr/>
      </p:nvGrpSpPr>
      <p:grpSpPr>
        <a:xfrm>
          <a:off x="0" y="0"/>
          <a:ext cx="0" cy="0"/>
          <a:chOff x="0" y="0"/>
          <a:chExt cx="0" cy="0"/>
        </a:xfrm>
      </p:grpSpPr>
      <p:sp>
        <p:nvSpPr>
          <p:cNvPr id="34173" name="Google Shape;34173;gbdbc61560e_0_1329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74" name="Google Shape;34174;gbdbc61560e_0_1329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77" name="Shape 34177"/>
        <p:cNvGrpSpPr/>
        <p:nvPr/>
      </p:nvGrpSpPr>
      <p:grpSpPr>
        <a:xfrm>
          <a:off x="0" y="0"/>
          <a:ext cx="0" cy="0"/>
          <a:chOff x="0" y="0"/>
          <a:chExt cx="0" cy="0"/>
        </a:xfrm>
      </p:grpSpPr>
      <p:sp>
        <p:nvSpPr>
          <p:cNvPr id="34178" name="Google Shape;34178;gbdd1e399ad_20_659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79" name="Google Shape;34179;gbdd1e399ad_20_659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84" name="Shape 34184"/>
        <p:cNvGrpSpPr/>
        <p:nvPr/>
      </p:nvGrpSpPr>
      <p:grpSpPr>
        <a:xfrm>
          <a:off x="0" y="0"/>
          <a:ext cx="0" cy="0"/>
          <a:chOff x="0" y="0"/>
          <a:chExt cx="0" cy="0"/>
        </a:xfrm>
      </p:grpSpPr>
      <p:sp>
        <p:nvSpPr>
          <p:cNvPr id="34185" name="Google Shape;34185;gbdd1e399ad_20_98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86" name="Google Shape;34186;gbdd1e399ad_20_98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91" name="Shape 34191"/>
        <p:cNvGrpSpPr/>
        <p:nvPr/>
      </p:nvGrpSpPr>
      <p:grpSpPr>
        <a:xfrm>
          <a:off x="0" y="0"/>
          <a:ext cx="0" cy="0"/>
          <a:chOff x="0" y="0"/>
          <a:chExt cx="0" cy="0"/>
        </a:xfrm>
      </p:grpSpPr>
      <p:sp>
        <p:nvSpPr>
          <p:cNvPr id="34192" name="Google Shape;34192;gbdd1e399ad_20_989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93" name="Google Shape;34193;gbdd1e399ad_20_989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_1">
    <p:spTree>
      <p:nvGrpSpPr>
        <p:cNvPr id="50" name="Shape 50"/>
        <p:cNvGrpSpPr/>
        <p:nvPr/>
      </p:nvGrpSpPr>
      <p:grpSpPr>
        <a:xfrm>
          <a:off x="0" y="0"/>
          <a:ext cx="0" cy="0"/>
          <a:chOff x="0" y="0"/>
          <a:chExt cx="0" cy="0"/>
        </a:xfrm>
      </p:grpSpPr>
      <p:grpSp>
        <p:nvGrpSpPr>
          <p:cNvPr id="51" name="Google Shape;51;p13"/>
          <p:cNvGrpSpPr/>
          <p:nvPr/>
        </p:nvGrpSpPr>
        <p:grpSpPr>
          <a:xfrm>
            <a:off x="63" y="-19"/>
            <a:ext cx="9144038" cy="5143491"/>
            <a:chOff x="3450750" y="2336425"/>
            <a:chExt cx="2076350" cy="1165875"/>
          </a:xfrm>
        </p:grpSpPr>
        <p:sp>
          <p:nvSpPr>
            <p:cNvPr id="52" name="Google Shape;52;p13"/>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3"/>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3"/>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13"/>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3"/>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3"/>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3"/>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3"/>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3"/>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3"/>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3"/>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3"/>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3"/>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3"/>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3"/>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3"/>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3"/>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3"/>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3"/>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3"/>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3"/>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3"/>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3"/>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3"/>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3"/>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3"/>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3"/>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3"/>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3"/>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3"/>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3"/>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3"/>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3"/>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3"/>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3"/>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3"/>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3"/>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3"/>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3"/>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3"/>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3"/>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3"/>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3"/>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3"/>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3"/>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3"/>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3"/>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3"/>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3"/>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3"/>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3"/>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3"/>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3"/>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3"/>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3"/>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3"/>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3"/>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3"/>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3"/>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3"/>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3"/>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3"/>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3"/>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3"/>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3"/>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3"/>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3"/>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3"/>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3"/>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3"/>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3"/>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3"/>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3"/>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3"/>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3"/>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3"/>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3"/>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3"/>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3"/>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3"/>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3"/>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3"/>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3"/>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3"/>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3"/>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3"/>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3"/>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3"/>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3"/>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3"/>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3"/>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3"/>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3"/>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3"/>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3"/>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3"/>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3"/>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3"/>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3"/>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3"/>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3"/>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3"/>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3"/>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3"/>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3"/>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3"/>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3"/>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3"/>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3"/>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3"/>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3"/>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3"/>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3"/>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3"/>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3"/>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3"/>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3"/>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3"/>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3"/>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3"/>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3"/>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3"/>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3"/>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3"/>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3"/>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3"/>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3"/>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3"/>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3"/>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3"/>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3"/>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3"/>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3"/>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3"/>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3"/>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3"/>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3"/>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3"/>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3"/>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3"/>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3"/>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3"/>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3"/>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3"/>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3"/>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3"/>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3"/>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3"/>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3"/>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3"/>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3"/>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3"/>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3"/>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3"/>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3"/>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3"/>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3"/>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3"/>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3"/>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3"/>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3"/>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3"/>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3"/>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3"/>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3"/>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3"/>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3"/>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3"/>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3"/>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3"/>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3"/>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3"/>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3"/>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3"/>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3"/>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3"/>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3"/>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3"/>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3"/>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3"/>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3"/>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3"/>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3"/>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3"/>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3"/>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3"/>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3"/>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3"/>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3"/>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3"/>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3"/>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3"/>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3"/>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3"/>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3"/>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3"/>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3"/>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3"/>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3"/>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3"/>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3"/>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3"/>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3"/>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3"/>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3"/>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3"/>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3"/>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3"/>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3"/>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3"/>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3"/>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3"/>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3"/>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3"/>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3"/>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3"/>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3"/>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3"/>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3"/>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3"/>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3"/>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3"/>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3"/>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3"/>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3"/>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3"/>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3"/>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3"/>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3"/>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3"/>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3"/>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3"/>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3"/>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3"/>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3"/>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3"/>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3"/>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3"/>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3"/>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3"/>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3"/>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3"/>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3"/>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3"/>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3"/>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3"/>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3"/>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3"/>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3"/>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3"/>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3"/>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3"/>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3"/>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3"/>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3"/>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3"/>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3"/>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3"/>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3"/>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3"/>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3"/>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3"/>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3"/>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3"/>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3"/>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3"/>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3"/>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3"/>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3"/>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3"/>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3"/>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3"/>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3"/>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3"/>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3"/>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3"/>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3"/>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3"/>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3"/>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3"/>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3"/>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3"/>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3"/>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3"/>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3"/>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3"/>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3"/>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3"/>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3"/>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3"/>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3"/>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3"/>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3"/>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3"/>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3"/>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3"/>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3"/>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3"/>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3"/>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3"/>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3"/>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3"/>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3"/>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3"/>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3"/>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3"/>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3"/>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3"/>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3"/>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3"/>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3"/>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3"/>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3"/>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3"/>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3"/>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3"/>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3"/>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3"/>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3"/>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3"/>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3"/>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3"/>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3"/>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3"/>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3"/>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3"/>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3"/>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3"/>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3"/>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3"/>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3"/>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3"/>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3"/>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3"/>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3"/>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3"/>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3"/>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3"/>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3"/>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3"/>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3"/>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3"/>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3"/>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3"/>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3"/>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3"/>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3"/>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3"/>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3"/>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3"/>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3"/>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3"/>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3"/>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3"/>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3"/>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3"/>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3"/>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3"/>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3"/>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3"/>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3"/>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3"/>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3"/>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3"/>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3"/>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3"/>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3"/>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3"/>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3"/>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3"/>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3"/>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3"/>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3"/>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3"/>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3"/>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3"/>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3"/>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3"/>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3"/>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3"/>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3"/>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3"/>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3"/>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3"/>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3"/>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3"/>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3"/>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3"/>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3"/>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3"/>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3"/>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3"/>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3"/>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3"/>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3"/>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3"/>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3"/>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3"/>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3"/>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3"/>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3"/>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3"/>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3"/>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3"/>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3"/>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3"/>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3"/>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3"/>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3"/>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3"/>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3"/>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3"/>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3"/>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3"/>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3"/>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3"/>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3"/>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3"/>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3"/>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3"/>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3"/>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3"/>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3"/>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3"/>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3"/>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3"/>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3"/>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3"/>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3"/>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3"/>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3"/>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3"/>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3"/>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3"/>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3"/>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3"/>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3"/>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3"/>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3"/>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3"/>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3"/>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3"/>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3"/>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3"/>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3"/>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3"/>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3"/>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3"/>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3"/>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3"/>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3"/>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3"/>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3"/>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3"/>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3"/>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3"/>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3"/>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3"/>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3"/>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3"/>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3"/>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3"/>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3"/>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3"/>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3"/>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3"/>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3"/>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3"/>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3"/>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3"/>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3"/>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3"/>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3"/>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3"/>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3"/>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3"/>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3"/>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3"/>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3"/>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3"/>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3"/>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3"/>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3"/>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3"/>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3"/>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3"/>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3"/>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3"/>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3"/>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3"/>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3"/>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3"/>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3"/>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3"/>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3"/>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3"/>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3"/>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3"/>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3"/>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3"/>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3"/>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3"/>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3"/>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3"/>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3"/>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3"/>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3"/>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3"/>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3"/>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3"/>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3"/>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3"/>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3"/>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3"/>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3"/>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3"/>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3"/>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3"/>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3"/>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3"/>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3"/>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3"/>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3"/>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3"/>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3"/>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3"/>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3"/>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3"/>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3"/>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3"/>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3"/>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3"/>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3"/>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3"/>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3"/>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3"/>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3"/>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3"/>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3"/>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3"/>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3"/>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3"/>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3"/>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3"/>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3"/>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3"/>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3"/>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3"/>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3"/>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3"/>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3"/>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3"/>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3"/>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3"/>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3"/>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3"/>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3"/>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3"/>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3"/>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3"/>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3"/>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3"/>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3"/>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3"/>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3"/>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3"/>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3"/>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3"/>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3"/>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3"/>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3"/>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3"/>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3"/>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3"/>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3"/>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3"/>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3"/>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3"/>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3"/>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3"/>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3"/>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3"/>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3"/>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3"/>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3"/>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3"/>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3"/>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3"/>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3"/>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3"/>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3"/>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3"/>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3"/>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3"/>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3"/>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3"/>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3"/>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3"/>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3"/>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3"/>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3"/>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3"/>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3"/>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3"/>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3"/>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3"/>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3"/>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3"/>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3"/>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3"/>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3"/>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3"/>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3"/>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3"/>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3"/>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3"/>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3"/>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3"/>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3"/>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3"/>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3"/>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3"/>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3"/>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3"/>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3"/>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3"/>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3"/>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3"/>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3"/>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3"/>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3"/>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3"/>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3"/>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3"/>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3"/>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3"/>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3"/>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3"/>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3"/>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3"/>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3"/>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3"/>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3"/>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3"/>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3"/>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3"/>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3"/>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3"/>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3"/>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3"/>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3"/>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3"/>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3"/>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3"/>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3"/>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3"/>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3"/>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3"/>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3"/>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3"/>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3"/>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3"/>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3"/>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3"/>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3"/>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3"/>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3"/>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3"/>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3"/>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3"/>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3"/>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3"/>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3"/>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3"/>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3"/>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3"/>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3"/>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3"/>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3"/>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3"/>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3"/>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3"/>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3"/>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3"/>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3"/>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3"/>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3"/>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3"/>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3"/>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3"/>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3"/>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3"/>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3"/>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3"/>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3"/>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3"/>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3"/>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3"/>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3"/>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3"/>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3"/>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3"/>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3"/>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3"/>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3"/>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3"/>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3"/>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3"/>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3"/>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3"/>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3"/>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3"/>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3"/>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3"/>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3"/>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3"/>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3"/>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3"/>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3"/>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3"/>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3"/>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3"/>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3"/>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3"/>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3"/>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3"/>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3"/>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3"/>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3"/>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3"/>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3"/>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3"/>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3"/>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3"/>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3"/>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3"/>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3"/>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3"/>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3"/>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3"/>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3"/>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3"/>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3"/>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3"/>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3"/>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3"/>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3"/>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3"/>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3"/>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3"/>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3"/>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3"/>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3"/>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3"/>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3"/>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3"/>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3"/>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3"/>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3"/>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3"/>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3"/>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3"/>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3"/>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3"/>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3"/>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3"/>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3"/>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3"/>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3"/>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3"/>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3"/>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3"/>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3"/>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3"/>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3"/>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3"/>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3"/>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3"/>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3"/>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3"/>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3"/>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3"/>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3"/>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3"/>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3"/>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3"/>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3"/>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3"/>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3"/>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3"/>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3"/>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3"/>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3"/>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3"/>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3"/>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3"/>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3"/>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3"/>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3"/>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3"/>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3"/>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3"/>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3"/>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3"/>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3"/>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3"/>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3"/>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3"/>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3"/>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3"/>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3"/>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3"/>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3"/>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3"/>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3"/>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3"/>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3"/>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3"/>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3"/>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3"/>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3"/>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3"/>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3"/>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3"/>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3"/>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3"/>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3"/>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3"/>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3"/>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3"/>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3"/>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3"/>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3"/>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3"/>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3"/>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3"/>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3"/>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3"/>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3"/>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3"/>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3"/>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3"/>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3"/>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3"/>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3"/>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3"/>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3"/>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3"/>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3"/>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3"/>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3"/>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3"/>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3"/>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3"/>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3"/>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3"/>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3"/>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3"/>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3"/>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3"/>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3"/>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3"/>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3"/>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3"/>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3"/>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3"/>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3"/>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3"/>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3"/>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3"/>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3"/>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3"/>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3"/>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3"/>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3"/>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3"/>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3"/>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3"/>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3"/>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3"/>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3"/>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3"/>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3"/>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3"/>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3"/>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3"/>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3"/>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3"/>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3"/>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3"/>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3"/>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3"/>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3"/>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3"/>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3"/>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3"/>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3"/>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3"/>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3"/>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3"/>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3"/>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3"/>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3"/>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3"/>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3"/>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3"/>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3"/>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3"/>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3"/>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3"/>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3"/>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3"/>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3"/>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3"/>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3"/>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3"/>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3"/>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3"/>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3"/>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3"/>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3"/>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3"/>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3"/>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3"/>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3"/>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3"/>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3"/>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3"/>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3"/>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3"/>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3"/>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3"/>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3"/>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3"/>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3"/>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3"/>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3"/>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3"/>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3"/>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3"/>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3"/>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3"/>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3"/>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3"/>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3"/>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3"/>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3"/>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3"/>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3"/>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3"/>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3"/>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3"/>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3"/>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3"/>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3"/>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3"/>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3"/>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3"/>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3"/>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3"/>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3"/>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3"/>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3"/>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3"/>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3"/>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3"/>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3"/>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3"/>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3"/>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3"/>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3"/>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3"/>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3"/>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 name="Google Shape;1074;p13"/>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txBox="1"/>
          <p:nvPr>
            <p:ph type="title"/>
          </p:nvPr>
        </p:nvSpPr>
        <p:spPr>
          <a:xfrm>
            <a:off x="726225" y="441350"/>
            <a:ext cx="76914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076" name="Google Shape;1076;p13"/>
          <p:cNvSpPr txBox="1"/>
          <p:nvPr>
            <p:ph idx="1" type="subTitle"/>
          </p:nvPr>
        </p:nvSpPr>
        <p:spPr>
          <a:xfrm>
            <a:off x="878625" y="1569475"/>
            <a:ext cx="2447700" cy="396900"/>
          </a:xfrm>
          <a:prstGeom prst="rect">
            <a:avLst/>
          </a:prstGeom>
        </p:spPr>
        <p:txBody>
          <a:bodyPr anchorCtr="0" anchor="t" bIns="91425" lIns="91425" spcFirstLastPara="1" rIns="91425" wrap="square" tIns="91425">
            <a:normAutofit/>
          </a:bodyPr>
          <a:lstStyle>
            <a:lvl1pPr lvl="0" rtl="0" algn="r">
              <a:spcBef>
                <a:spcPts val="0"/>
              </a:spcBef>
              <a:spcAft>
                <a:spcPts val="0"/>
              </a:spcAft>
              <a:buNone/>
              <a:defRPr b="1" sz="1800">
                <a:solidFill>
                  <a:schemeClr val="accent1"/>
                </a:solidFill>
              </a:defRPr>
            </a:lvl1pPr>
            <a:lvl2pPr lvl="1" rtl="0" algn="r">
              <a:spcBef>
                <a:spcPts val="1200"/>
              </a:spcBef>
              <a:spcAft>
                <a:spcPts val="0"/>
              </a:spcAft>
              <a:buNone/>
              <a:defRPr sz="1800">
                <a:solidFill>
                  <a:schemeClr val="accent1"/>
                </a:solidFill>
              </a:defRPr>
            </a:lvl2pPr>
            <a:lvl3pPr lvl="2" rtl="0" algn="r">
              <a:spcBef>
                <a:spcPts val="1200"/>
              </a:spcBef>
              <a:spcAft>
                <a:spcPts val="0"/>
              </a:spcAft>
              <a:buNone/>
              <a:defRPr sz="1800">
                <a:solidFill>
                  <a:schemeClr val="accent1"/>
                </a:solidFill>
              </a:defRPr>
            </a:lvl3pPr>
            <a:lvl4pPr lvl="3" rtl="0" algn="r">
              <a:spcBef>
                <a:spcPts val="1200"/>
              </a:spcBef>
              <a:spcAft>
                <a:spcPts val="0"/>
              </a:spcAft>
              <a:buNone/>
              <a:defRPr sz="1800">
                <a:solidFill>
                  <a:schemeClr val="accent1"/>
                </a:solidFill>
              </a:defRPr>
            </a:lvl4pPr>
            <a:lvl5pPr lvl="4" rtl="0" algn="r">
              <a:spcBef>
                <a:spcPts val="1200"/>
              </a:spcBef>
              <a:spcAft>
                <a:spcPts val="0"/>
              </a:spcAft>
              <a:buNone/>
              <a:defRPr sz="1800">
                <a:solidFill>
                  <a:schemeClr val="accent1"/>
                </a:solidFill>
              </a:defRPr>
            </a:lvl5pPr>
            <a:lvl6pPr lvl="5" rtl="0" algn="r">
              <a:spcBef>
                <a:spcPts val="1200"/>
              </a:spcBef>
              <a:spcAft>
                <a:spcPts val="0"/>
              </a:spcAft>
              <a:buNone/>
              <a:defRPr sz="1800">
                <a:solidFill>
                  <a:schemeClr val="accent1"/>
                </a:solidFill>
              </a:defRPr>
            </a:lvl6pPr>
            <a:lvl7pPr lvl="6" rtl="0" algn="r">
              <a:spcBef>
                <a:spcPts val="1200"/>
              </a:spcBef>
              <a:spcAft>
                <a:spcPts val="0"/>
              </a:spcAft>
              <a:buNone/>
              <a:defRPr sz="1800">
                <a:solidFill>
                  <a:schemeClr val="accent1"/>
                </a:solidFill>
              </a:defRPr>
            </a:lvl7pPr>
            <a:lvl8pPr lvl="7" rtl="0" algn="r">
              <a:spcBef>
                <a:spcPts val="1200"/>
              </a:spcBef>
              <a:spcAft>
                <a:spcPts val="0"/>
              </a:spcAft>
              <a:buNone/>
              <a:defRPr sz="1800">
                <a:solidFill>
                  <a:schemeClr val="accent1"/>
                </a:solidFill>
              </a:defRPr>
            </a:lvl8pPr>
            <a:lvl9pPr lvl="8" rtl="0" algn="r">
              <a:spcBef>
                <a:spcPts val="1200"/>
              </a:spcBef>
              <a:spcAft>
                <a:spcPts val="1200"/>
              </a:spcAft>
              <a:buNone/>
              <a:defRPr sz="1800">
                <a:solidFill>
                  <a:schemeClr val="accent1"/>
                </a:solidFill>
              </a:defRPr>
            </a:lvl9pPr>
          </a:lstStyle>
          <a:p/>
        </p:txBody>
      </p:sp>
      <p:sp>
        <p:nvSpPr>
          <p:cNvPr id="1077" name="Google Shape;1077;p13"/>
          <p:cNvSpPr txBox="1"/>
          <p:nvPr>
            <p:ph idx="2" type="subTitle"/>
          </p:nvPr>
        </p:nvSpPr>
        <p:spPr>
          <a:xfrm>
            <a:off x="878721" y="1859347"/>
            <a:ext cx="2447700" cy="572700"/>
          </a:xfrm>
          <a:prstGeom prst="rect">
            <a:avLst/>
          </a:prstGeom>
        </p:spPr>
        <p:txBody>
          <a:bodyPr anchorCtr="0" anchor="t" bIns="91425" lIns="91425" spcFirstLastPara="1" rIns="91425" wrap="square" tIns="91425">
            <a:normAutofit/>
          </a:bodyPr>
          <a:lstStyle>
            <a:lvl1pPr lvl="0" rtl="0" algn="r">
              <a:spcBef>
                <a:spcPts val="0"/>
              </a:spcBef>
              <a:spcAft>
                <a:spcPts val="0"/>
              </a:spcAft>
              <a:buNone/>
              <a:defRPr/>
            </a:lvl1pPr>
            <a:lvl2pPr lvl="1" rtl="0" algn="r">
              <a:spcBef>
                <a:spcPts val="1200"/>
              </a:spcBef>
              <a:spcAft>
                <a:spcPts val="0"/>
              </a:spcAft>
              <a:buNone/>
              <a:defRPr/>
            </a:lvl2pPr>
            <a:lvl3pPr lvl="2" rtl="0" algn="r">
              <a:spcBef>
                <a:spcPts val="1200"/>
              </a:spcBef>
              <a:spcAft>
                <a:spcPts val="0"/>
              </a:spcAft>
              <a:buNone/>
              <a:defRPr/>
            </a:lvl3pPr>
            <a:lvl4pPr lvl="3" rtl="0" algn="r">
              <a:spcBef>
                <a:spcPts val="1200"/>
              </a:spcBef>
              <a:spcAft>
                <a:spcPts val="0"/>
              </a:spcAft>
              <a:buNone/>
              <a:defRPr/>
            </a:lvl4pPr>
            <a:lvl5pPr lvl="4" rtl="0" algn="r">
              <a:spcBef>
                <a:spcPts val="1200"/>
              </a:spcBef>
              <a:spcAft>
                <a:spcPts val="0"/>
              </a:spcAft>
              <a:buNone/>
              <a:defRPr/>
            </a:lvl5pPr>
            <a:lvl6pPr lvl="5" rtl="0" algn="r">
              <a:spcBef>
                <a:spcPts val="1200"/>
              </a:spcBef>
              <a:spcAft>
                <a:spcPts val="0"/>
              </a:spcAft>
              <a:buNone/>
              <a:defRPr/>
            </a:lvl6pPr>
            <a:lvl7pPr lvl="6" rtl="0" algn="r">
              <a:spcBef>
                <a:spcPts val="1200"/>
              </a:spcBef>
              <a:spcAft>
                <a:spcPts val="0"/>
              </a:spcAft>
              <a:buNone/>
              <a:defRPr/>
            </a:lvl7pPr>
            <a:lvl8pPr lvl="7" rtl="0" algn="r">
              <a:spcBef>
                <a:spcPts val="1200"/>
              </a:spcBef>
              <a:spcAft>
                <a:spcPts val="0"/>
              </a:spcAft>
              <a:buNone/>
              <a:defRPr/>
            </a:lvl8pPr>
            <a:lvl9pPr lvl="8" rtl="0" algn="r">
              <a:spcBef>
                <a:spcPts val="1200"/>
              </a:spcBef>
              <a:spcAft>
                <a:spcPts val="1200"/>
              </a:spcAft>
              <a:buNone/>
              <a:defRPr/>
            </a:lvl9pPr>
          </a:lstStyle>
          <a:p/>
        </p:txBody>
      </p:sp>
      <p:sp>
        <p:nvSpPr>
          <p:cNvPr id="1078" name="Google Shape;1078;p13"/>
          <p:cNvSpPr txBox="1"/>
          <p:nvPr>
            <p:ph idx="3" type="subTitle"/>
          </p:nvPr>
        </p:nvSpPr>
        <p:spPr>
          <a:xfrm>
            <a:off x="878625" y="3008751"/>
            <a:ext cx="2447700" cy="396900"/>
          </a:xfrm>
          <a:prstGeom prst="rect">
            <a:avLst/>
          </a:prstGeom>
        </p:spPr>
        <p:txBody>
          <a:bodyPr anchorCtr="0" anchor="t" bIns="91425" lIns="91425" spcFirstLastPara="1" rIns="91425" wrap="square" tIns="91425">
            <a:normAutofit/>
          </a:bodyPr>
          <a:lstStyle>
            <a:lvl1pPr lvl="0" rtl="0" algn="r">
              <a:spcBef>
                <a:spcPts val="0"/>
              </a:spcBef>
              <a:spcAft>
                <a:spcPts val="0"/>
              </a:spcAft>
              <a:buNone/>
              <a:defRPr b="1" sz="1800">
                <a:solidFill>
                  <a:schemeClr val="accent1"/>
                </a:solidFill>
              </a:defRPr>
            </a:lvl1pPr>
            <a:lvl2pPr lvl="1" rtl="0" algn="r">
              <a:spcBef>
                <a:spcPts val="1200"/>
              </a:spcBef>
              <a:spcAft>
                <a:spcPts val="0"/>
              </a:spcAft>
              <a:buNone/>
              <a:defRPr sz="1800">
                <a:solidFill>
                  <a:schemeClr val="accent1"/>
                </a:solidFill>
              </a:defRPr>
            </a:lvl2pPr>
            <a:lvl3pPr lvl="2" rtl="0" algn="r">
              <a:spcBef>
                <a:spcPts val="1200"/>
              </a:spcBef>
              <a:spcAft>
                <a:spcPts val="0"/>
              </a:spcAft>
              <a:buNone/>
              <a:defRPr sz="1800">
                <a:solidFill>
                  <a:schemeClr val="accent1"/>
                </a:solidFill>
              </a:defRPr>
            </a:lvl3pPr>
            <a:lvl4pPr lvl="3" rtl="0" algn="r">
              <a:spcBef>
                <a:spcPts val="1200"/>
              </a:spcBef>
              <a:spcAft>
                <a:spcPts val="0"/>
              </a:spcAft>
              <a:buNone/>
              <a:defRPr sz="1800">
                <a:solidFill>
                  <a:schemeClr val="accent1"/>
                </a:solidFill>
              </a:defRPr>
            </a:lvl4pPr>
            <a:lvl5pPr lvl="4" rtl="0" algn="r">
              <a:spcBef>
                <a:spcPts val="1200"/>
              </a:spcBef>
              <a:spcAft>
                <a:spcPts val="0"/>
              </a:spcAft>
              <a:buNone/>
              <a:defRPr sz="1800">
                <a:solidFill>
                  <a:schemeClr val="accent1"/>
                </a:solidFill>
              </a:defRPr>
            </a:lvl5pPr>
            <a:lvl6pPr lvl="5" rtl="0" algn="r">
              <a:spcBef>
                <a:spcPts val="1200"/>
              </a:spcBef>
              <a:spcAft>
                <a:spcPts val="0"/>
              </a:spcAft>
              <a:buNone/>
              <a:defRPr sz="1800">
                <a:solidFill>
                  <a:schemeClr val="accent1"/>
                </a:solidFill>
              </a:defRPr>
            </a:lvl6pPr>
            <a:lvl7pPr lvl="6" rtl="0" algn="r">
              <a:spcBef>
                <a:spcPts val="1200"/>
              </a:spcBef>
              <a:spcAft>
                <a:spcPts val="0"/>
              </a:spcAft>
              <a:buNone/>
              <a:defRPr sz="1800">
                <a:solidFill>
                  <a:schemeClr val="accent1"/>
                </a:solidFill>
              </a:defRPr>
            </a:lvl7pPr>
            <a:lvl8pPr lvl="7" rtl="0" algn="r">
              <a:spcBef>
                <a:spcPts val="1200"/>
              </a:spcBef>
              <a:spcAft>
                <a:spcPts val="0"/>
              </a:spcAft>
              <a:buNone/>
              <a:defRPr sz="1800">
                <a:solidFill>
                  <a:schemeClr val="accent1"/>
                </a:solidFill>
              </a:defRPr>
            </a:lvl8pPr>
            <a:lvl9pPr lvl="8" rtl="0" algn="r">
              <a:spcBef>
                <a:spcPts val="1200"/>
              </a:spcBef>
              <a:spcAft>
                <a:spcPts val="1200"/>
              </a:spcAft>
              <a:buNone/>
              <a:defRPr sz="1800">
                <a:solidFill>
                  <a:schemeClr val="accent1"/>
                </a:solidFill>
              </a:defRPr>
            </a:lvl9pPr>
          </a:lstStyle>
          <a:p/>
        </p:txBody>
      </p:sp>
      <p:sp>
        <p:nvSpPr>
          <p:cNvPr id="1079" name="Google Shape;1079;p13"/>
          <p:cNvSpPr txBox="1"/>
          <p:nvPr>
            <p:ph idx="4" type="subTitle"/>
          </p:nvPr>
        </p:nvSpPr>
        <p:spPr>
          <a:xfrm>
            <a:off x="878721" y="3304100"/>
            <a:ext cx="2447700" cy="572700"/>
          </a:xfrm>
          <a:prstGeom prst="rect">
            <a:avLst/>
          </a:prstGeom>
        </p:spPr>
        <p:txBody>
          <a:bodyPr anchorCtr="0" anchor="t" bIns="91425" lIns="91425" spcFirstLastPara="1" rIns="91425" wrap="square" tIns="91425">
            <a:normAutofit/>
          </a:bodyPr>
          <a:lstStyle>
            <a:lvl1pPr lvl="0" rtl="0" algn="r">
              <a:spcBef>
                <a:spcPts val="0"/>
              </a:spcBef>
              <a:spcAft>
                <a:spcPts val="0"/>
              </a:spcAft>
              <a:buNone/>
              <a:defRPr/>
            </a:lvl1pPr>
            <a:lvl2pPr lvl="1" rtl="0" algn="r">
              <a:spcBef>
                <a:spcPts val="1200"/>
              </a:spcBef>
              <a:spcAft>
                <a:spcPts val="0"/>
              </a:spcAft>
              <a:buNone/>
              <a:defRPr/>
            </a:lvl2pPr>
            <a:lvl3pPr lvl="2" rtl="0" algn="r">
              <a:spcBef>
                <a:spcPts val="1200"/>
              </a:spcBef>
              <a:spcAft>
                <a:spcPts val="0"/>
              </a:spcAft>
              <a:buNone/>
              <a:defRPr/>
            </a:lvl3pPr>
            <a:lvl4pPr lvl="3" rtl="0" algn="r">
              <a:spcBef>
                <a:spcPts val="1200"/>
              </a:spcBef>
              <a:spcAft>
                <a:spcPts val="0"/>
              </a:spcAft>
              <a:buNone/>
              <a:defRPr/>
            </a:lvl4pPr>
            <a:lvl5pPr lvl="4" rtl="0" algn="r">
              <a:spcBef>
                <a:spcPts val="1200"/>
              </a:spcBef>
              <a:spcAft>
                <a:spcPts val="0"/>
              </a:spcAft>
              <a:buNone/>
              <a:defRPr/>
            </a:lvl5pPr>
            <a:lvl6pPr lvl="5" rtl="0" algn="r">
              <a:spcBef>
                <a:spcPts val="1200"/>
              </a:spcBef>
              <a:spcAft>
                <a:spcPts val="0"/>
              </a:spcAft>
              <a:buNone/>
              <a:defRPr/>
            </a:lvl6pPr>
            <a:lvl7pPr lvl="6" rtl="0" algn="r">
              <a:spcBef>
                <a:spcPts val="1200"/>
              </a:spcBef>
              <a:spcAft>
                <a:spcPts val="0"/>
              </a:spcAft>
              <a:buNone/>
              <a:defRPr/>
            </a:lvl7pPr>
            <a:lvl8pPr lvl="7" rtl="0" algn="r">
              <a:spcBef>
                <a:spcPts val="1200"/>
              </a:spcBef>
              <a:spcAft>
                <a:spcPts val="0"/>
              </a:spcAft>
              <a:buNone/>
              <a:defRPr/>
            </a:lvl8pPr>
            <a:lvl9pPr lvl="8" rtl="0" algn="r">
              <a:spcBef>
                <a:spcPts val="1200"/>
              </a:spcBef>
              <a:spcAft>
                <a:spcPts val="1200"/>
              </a:spcAft>
              <a:buNone/>
              <a:defRPr/>
            </a:lvl9pPr>
          </a:lstStyle>
          <a:p/>
        </p:txBody>
      </p:sp>
      <p:sp>
        <p:nvSpPr>
          <p:cNvPr id="1080" name="Google Shape;1080;p13"/>
          <p:cNvSpPr txBox="1"/>
          <p:nvPr>
            <p:ph idx="5" type="subTitle"/>
          </p:nvPr>
        </p:nvSpPr>
        <p:spPr>
          <a:xfrm>
            <a:off x="5817525" y="1569475"/>
            <a:ext cx="2447700" cy="396900"/>
          </a:xfrm>
          <a:prstGeom prst="rect">
            <a:avLst/>
          </a:prstGeom>
        </p:spPr>
        <p:txBody>
          <a:bodyPr anchorCtr="0" anchor="t" bIns="91425" lIns="91425" spcFirstLastPara="1" rIns="91425" wrap="square" tIns="91425">
            <a:normAutofit/>
          </a:bodyPr>
          <a:lstStyle>
            <a:lvl1pPr lvl="0" rtl="0">
              <a:spcBef>
                <a:spcPts val="0"/>
              </a:spcBef>
              <a:spcAft>
                <a:spcPts val="0"/>
              </a:spcAft>
              <a:buNone/>
              <a:defRPr b="1" sz="1800">
                <a:solidFill>
                  <a:schemeClr val="accent1"/>
                </a:solidFill>
              </a:defRPr>
            </a:lvl1pPr>
            <a:lvl2pPr lvl="1" rtl="0">
              <a:spcBef>
                <a:spcPts val="1200"/>
              </a:spcBef>
              <a:spcAft>
                <a:spcPts val="0"/>
              </a:spcAft>
              <a:buNone/>
              <a:defRPr sz="1800">
                <a:solidFill>
                  <a:schemeClr val="accent1"/>
                </a:solidFill>
              </a:defRPr>
            </a:lvl2pPr>
            <a:lvl3pPr lvl="2" rtl="0">
              <a:spcBef>
                <a:spcPts val="1200"/>
              </a:spcBef>
              <a:spcAft>
                <a:spcPts val="0"/>
              </a:spcAft>
              <a:buNone/>
              <a:defRPr sz="1800">
                <a:solidFill>
                  <a:schemeClr val="accent1"/>
                </a:solidFill>
              </a:defRPr>
            </a:lvl3pPr>
            <a:lvl4pPr lvl="3" rtl="0">
              <a:spcBef>
                <a:spcPts val="1200"/>
              </a:spcBef>
              <a:spcAft>
                <a:spcPts val="0"/>
              </a:spcAft>
              <a:buNone/>
              <a:defRPr sz="1800">
                <a:solidFill>
                  <a:schemeClr val="accent1"/>
                </a:solidFill>
              </a:defRPr>
            </a:lvl4pPr>
            <a:lvl5pPr lvl="4" rtl="0">
              <a:spcBef>
                <a:spcPts val="1200"/>
              </a:spcBef>
              <a:spcAft>
                <a:spcPts val="0"/>
              </a:spcAft>
              <a:buNone/>
              <a:defRPr sz="1800">
                <a:solidFill>
                  <a:schemeClr val="accent1"/>
                </a:solidFill>
              </a:defRPr>
            </a:lvl5pPr>
            <a:lvl6pPr lvl="5" rtl="0">
              <a:spcBef>
                <a:spcPts val="1200"/>
              </a:spcBef>
              <a:spcAft>
                <a:spcPts val="0"/>
              </a:spcAft>
              <a:buNone/>
              <a:defRPr sz="1800">
                <a:solidFill>
                  <a:schemeClr val="accent1"/>
                </a:solidFill>
              </a:defRPr>
            </a:lvl6pPr>
            <a:lvl7pPr lvl="6" rtl="0">
              <a:spcBef>
                <a:spcPts val="1200"/>
              </a:spcBef>
              <a:spcAft>
                <a:spcPts val="0"/>
              </a:spcAft>
              <a:buNone/>
              <a:defRPr sz="1800">
                <a:solidFill>
                  <a:schemeClr val="accent1"/>
                </a:solidFill>
              </a:defRPr>
            </a:lvl7pPr>
            <a:lvl8pPr lvl="7" rtl="0">
              <a:spcBef>
                <a:spcPts val="1200"/>
              </a:spcBef>
              <a:spcAft>
                <a:spcPts val="0"/>
              </a:spcAft>
              <a:buNone/>
              <a:defRPr sz="1800">
                <a:solidFill>
                  <a:schemeClr val="accent1"/>
                </a:solidFill>
              </a:defRPr>
            </a:lvl8pPr>
            <a:lvl9pPr lvl="8" rtl="0">
              <a:spcBef>
                <a:spcPts val="1200"/>
              </a:spcBef>
              <a:spcAft>
                <a:spcPts val="1200"/>
              </a:spcAft>
              <a:buNone/>
              <a:defRPr sz="1800">
                <a:solidFill>
                  <a:schemeClr val="accent1"/>
                </a:solidFill>
              </a:defRPr>
            </a:lvl9pPr>
          </a:lstStyle>
          <a:p/>
        </p:txBody>
      </p:sp>
      <p:sp>
        <p:nvSpPr>
          <p:cNvPr id="1081" name="Google Shape;1081;p13"/>
          <p:cNvSpPr txBox="1"/>
          <p:nvPr>
            <p:ph idx="6" type="subTitle"/>
          </p:nvPr>
        </p:nvSpPr>
        <p:spPr>
          <a:xfrm>
            <a:off x="5817525" y="1859348"/>
            <a:ext cx="2447700" cy="572700"/>
          </a:xfrm>
          <a:prstGeom prst="rect">
            <a:avLst/>
          </a:prstGeom>
        </p:spPr>
        <p:txBody>
          <a:bodyPr anchorCtr="0" anchor="t" bIns="91425" lIns="91425" spcFirstLastPara="1" rIns="91425" wrap="square" tIns="91425">
            <a:norm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1082" name="Google Shape;1082;p13"/>
          <p:cNvSpPr txBox="1"/>
          <p:nvPr>
            <p:ph idx="7" type="subTitle"/>
          </p:nvPr>
        </p:nvSpPr>
        <p:spPr>
          <a:xfrm>
            <a:off x="5817525" y="3008747"/>
            <a:ext cx="2447700" cy="396900"/>
          </a:xfrm>
          <a:prstGeom prst="rect">
            <a:avLst/>
          </a:prstGeom>
        </p:spPr>
        <p:txBody>
          <a:bodyPr anchorCtr="0" anchor="t" bIns="91425" lIns="91425" spcFirstLastPara="1" rIns="91425" wrap="square" tIns="91425">
            <a:normAutofit/>
          </a:bodyPr>
          <a:lstStyle>
            <a:lvl1pPr lvl="0" rtl="0">
              <a:spcBef>
                <a:spcPts val="0"/>
              </a:spcBef>
              <a:spcAft>
                <a:spcPts val="0"/>
              </a:spcAft>
              <a:buNone/>
              <a:defRPr b="1" sz="1800">
                <a:solidFill>
                  <a:schemeClr val="accent1"/>
                </a:solidFill>
              </a:defRPr>
            </a:lvl1pPr>
            <a:lvl2pPr lvl="1" rtl="0">
              <a:spcBef>
                <a:spcPts val="1200"/>
              </a:spcBef>
              <a:spcAft>
                <a:spcPts val="0"/>
              </a:spcAft>
              <a:buNone/>
              <a:defRPr sz="1800">
                <a:solidFill>
                  <a:schemeClr val="accent1"/>
                </a:solidFill>
              </a:defRPr>
            </a:lvl2pPr>
            <a:lvl3pPr lvl="2" rtl="0">
              <a:spcBef>
                <a:spcPts val="1200"/>
              </a:spcBef>
              <a:spcAft>
                <a:spcPts val="0"/>
              </a:spcAft>
              <a:buNone/>
              <a:defRPr sz="1800">
                <a:solidFill>
                  <a:schemeClr val="accent1"/>
                </a:solidFill>
              </a:defRPr>
            </a:lvl3pPr>
            <a:lvl4pPr lvl="3" rtl="0">
              <a:spcBef>
                <a:spcPts val="1200"/>
              </a:spcBef>
              <a:spcAft>
                <a:spcPts val="0"/>
              </a:spcAft>
              <a:buNone/>
              <a:defRPr sz="1800">
                <a:solidFill>
                  <a:schemeClr val="accent1"/>
                </a:solidFill>
              </a:defRPr>
            </a:lvl4pPr>
            <a:lvl5pPr lvl="4" rtl="0">
              <a:spcBef>
                <a:spcPts val="1200"/>
              </a:spcBef>
              <a:spcAft>
                <a:spcPts val="0"/>
              </a:spcAft>
              <a:buNone/>
              <a:defRPr sz="1800">
                <a:solidFill>
                  <a:schemeClr val="accent1"/>
                </a:solidFill>
              </a:defRPr>
            </a:lvl5pPr>
            <a:lvl6pPr lvl="5" rtl="0">
              <a:spcBef>
                <a:spcPts val="1200"/>
              </a:spcBef>
              <a:spcAft>
                <a:spcPts val="0"/>
              </a:spcAft>
              <a:buNone/>
              <a:defRPr sz="1800">
                <a:solidFill>
                  <a:schemeClr val="accent1"/>
                </a:solidFill>
              </a:defRPr>
            </a:lvl6pPr>
            <a:lvl7pPr lvl="6" rtl="0">
              <a:spcBef>
                <a:spcPts val="1200"/>
              </a:spcBef>
              <a:spcAft>
                <a:spcPts val="0"/>
              </a:spcAft>
              <a:buNone/>
              <a:defRPr sz="1800">
                <a:solidFill>
                  <a:schemeClr val="accent1"/>
                </a:solidFill>
              </a:defRPr>
            </a:lvl7pPr>
            <a:lvl8pPr lvl="7" rtl="0">
              <a:spcBef>
                <a:spcPts val="1200"/>
              </a:spcBef>
              <a:spcAft>
                <a:spcPts val="0"/>
              </a:spcAft>
              <a:buNone/>
              <a:defRPr sz="1800">
                <a:solidFill>
                  <a:schemeClr val="accent1"/>
                </a:solidFill>
              </a:defRPr>
            </a:lvl8pPr>
            <a:lvl9pPr lvl="8" rtl="0">
              <a:spcBef>
                <a:spcPts val="1200"/>
              </a:spcBef>
              <a:spcAft>
                <a:spcPts val="1200"/>
              </a:spcAft>
              <a:buNone/>
              <a:defRPr sz="1800">
                <a:solidFill>
                  <a:schemeClr val="accent1"/>
                </a:solidFill>
              </a:defRPr>
            </a:lvl9pPr>
          </a:lstStyle>
          <a:p/>
        </p:txBody>
      </p:sp>
      <p:sp>
        <p:nvSpPr>
          <p:cNvPr id="1083" name="Google Shape;1083;p13"/>
          <p:cNvSpPr txBox="1"/>
          <p:nvPr>
            <p:ph idx="8" type="subTitle"/>
          </p:nvPr>
        </p:nvSpPr>
        <p:spPr>
          <a:xfrm>
            <a:off x="5817525" y="3304100"/>
            <a:ext cx="2447700" cy="572700"/>
          </a:xfrm>
          <a:prstGeom prst="rect">
            <a:avLst/>
          </a:prstGeom>
        </p:spPr>
        <p:txBody>
          <a:bodyPr anchorCtr="0" anchor="t" bIns="91425" lIns="91425" spcFirstLastPara="1" rIns="91425" wrap="square" tIns="91425">
            <a:norm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1084" name="Google Shape;1084;p13"/>
          <p:cNvSpPr txBox="1"/>
          <p:nvPr>
            <p:ph hasCustomPrompt="1" idx="9" type="title"/>
          </p:nvPr>
        </p:nvSpPr>
        <p:spPr>
          <a:xfrm>
            <a:off x="3333241" y="1800250"/>
            <a:ext cx="740700" cy="572700"/>
          </a:xfrm>
          <a:prstGeom prst="rect">
            <a:avLst/>
          </a:prstGeom>
        </p:spPr>
        <p:txBody>
          <a:bodyPr anchorCtr="0" anchor="ctr" bIns="91425" lIns="91425" spcFirstLastPara="1" rIns="91425" wrap="square" tIns="91425">
            <a:normAutofit/>
          </a:bodyPr>
          <a:lstStyle>
            <a:lvl1pPr lvl="0" rtl="0">
              <a:spcBef>
                <a:spcPts val="0"/>
              </a:spcBef>
              <a:spcAft>
                <a:spcPts val="0"/>
              </a:spcAft>
              <a:buSzPts val="3000"/>
              <a:buNone/>
              <a:defRPr sz="24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085" name="Google Shape;1085;p13"/>
          <p:cNvSpPr txBox="1"/>
          <p:nvPr>
            <p:ph hasCustomPrompt="1" idx="13" type="title"/>
          </p:nvPr>
        </p:nvSpPr>
        <p:spPr>
          <a:xfrm>
            <a:off x="3333241" y="3231750"/>
            <a:ext cx="740700" cy="572700"/>
          </a:xfrm>
          <a:prstGeom prst="rect">
            <a:avLst/>
          </a:prstGeom>
        </p:spPr>
        <p:txBody>
          <a:bodyPr anchorCtr="0" anchor="ctr" bIns="91425" lIns="91425" spcFirstLastPara="1" rIns="91425" wrap="square" tIns="91425">
            <a:normAutofit/>
          </a:bodyPr>
          <a:lstStyle>
            <a:lvl1pPr lvl="0" rtl="0">
              <a:spcBef>
                <a:spcPts val="0"/>
              </a:spcBef>
              <a:spcAft>
                <a:spcPts val="0"/>
              </a:spcAft>
              <a:buSzPts val="3000"/>
              <a:buNone/>
              <a:defRPr sz="24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086" name="Google Shape;1086;p13"/>
          <p:cNvSpPr txBox="1"/>
          <p:nvPr>
            <p:ph hasCustomPrompt="1" idx="14" type="title"/>
          </p:nvPr>
        </p:nvSpPr>
        <p:spPr>
          <a:xfrm>
            <a:off x="5070059" y="1800250"/>
            <a:ext cx="740700" cy="572700"/>
          </a:xfrm>
          <a:prstGeom prst="rect">
            <a:avLst/>
          </a:prstGeom>
        </p:spPr>
        <p:txBody>
          <a:bodyPr anchorCtr="0" anchor="ctr" bIns="91425" lIns="91425" spcFirstLastPara="1" rIns="91425" wrap="square" tIns="91425">
            <a:norm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87" name="Google Shape;1087;p13"/>
          <p:cNvSpPr txBox="1"/>
          <p:nvPr>
            <p:ph hasCustomPrompt="1" idx="15" type="title"/>
          </p:nvPr>
        </p:nvSpPr>
        <p:spPr>
          <a:xfrm>
            <a:off x="5070059" y="3231750"/>
            <a:ext cx="740700" cy="572700"/>
          </a:xfrm>
          <a:prstGeom prst="rect">
            <a:avLst/>
          </a:prstGeom>
        </p:spPr>
        <p:txBody>
          <a:bodyPr anchorCtr="0" anchor="ctr" bIns="91425" lIns="91425" spcFirstLastPara="1" rIns="91425" wrap="square" tIns="91425">
            <a:norm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1088" name="Google Shape;1088;p13"/>
          <p:cNvGrpSpPr/>
          <p:nvPr/>
        </p:nvGrpSpPr>
        <p:grpSpPr>
          <a:xfrm>
            <a:off x="1135482" y="867436"/>
            <a:ext cx="443090" cy="415211"/>
            <a:chOff x="2987700" y="3560325"/>
            <a:chExt cx="386708" cy="362377"/>
          </a:xfrm>
        </p:grpSpPr>
        <p:sp>
          <p:nvSpPr>
            <p:cNvPr id="1089" name="Google Shape;1089;p1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 name="Google Shape;1112;p13"/>
          <p:cNvGrpSpPr/>
          <p:nvPr/>
        </p:nvGrpSpPr>
        <p:grpSpPr>
          <a:xfrm>
            <a:off x="8010862" y="4129186"/>
            <a:ext cx="295252" cy="276675"/>
            <a:chOff x="2987700" y="3560325"/>
            <a:chExt cx="386708" cy="362377"/>
          </a:xfrm>
        </p:grpSpPr>
        <p:sp>
          <p:nvSpPr>
            <p:cNvPr id="1113" name="Google Shape;1113;p1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13"/>
          <p:cNvGrpSpPr/>
          <p:nvPr/>
        </p:nvGrpSpPr>
        <p:grpSpPr>
          <a:xfrm>
            <a:off x="526837" y="2128961"/>
            <a:ext cx="295252" cy="276675"/>
            <a:chOff x="2987700" y="3560325"/>
            <a:chExt cx="386708" cy="362377"/>
          </a:xfrm>
        </p:grpSpPr>
        <p:sp>
          <p:nvSpPr>
            <p:cNvPr id="1137" name="Google Shape;1137;p1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13"/>
          <p:cNvGrpSpPr/>
          <p:nvPr/>
        </p:nvGrpSpPr>
        <p:grpSpPr>
          <a:xfrm>
            <a:off x="8265232" y="2582411"/>
            <a:ext cx="443090" cy="415211"/>
            <a:chOff x="2987700" y="3560325"/>
            <a:chExt cx="386708" cy="362377"/>
          </a:xfrm>
        </p:grpSpPr>
        <p:sp>
          <p:nvSpPr>
            <p:cNvPr id="1161" name="Google Shape;1161;p1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 name="Google Shape;1184;p13"/>
          <p:cNvSpPr/>
          <p:nvPr/>
        </p:nvSpPr>
        <p:spPr>
          <a:xfrm>
            <a:off x="0" y="40555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3"/>
          <p:cNvSpPr/>
          <p:nvPr/>
        </p:nvSpPr>
        <p:spPr>
          <a:xfrm flipH="1">
            <a:off x="7002050" y="64400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189" name="Shape 1189"/>
        <p:cNvGrpSpPr/>
        <p:nvPr/>
      </p:nvGrpSpPr>
      <p:grpSpPr>
        <a:xfrm>
          <a:off x="0" y="0"/>
          <a:ext cx="0" cy="0"/>
          <a:chOff x="0" y="0"/>
          <a:chExt cx="0" cy="0"/>
        </a:xfrm>
      </p:grpSpPr>
      <p:sp>
        <p:nvSpPr>
          <p:cNvPr id="1190" name="Google Shape;1190;p15"/>
          <p:cNvSpPr/>
          <p:nvPr/>
        </p:nvSpPr>
        <p:spPr>
          <a:xfrm>
            <a:off x="63" y="5113583"/>
            <a:ext cx="26093" cy="29889"/>
          </a:xfrm>
          <a:custGeom>
            <a:rect b="b" l="l" r="r" t="t"/>
            <a:pathLst>
              <a:path extrusionOk="0" h="271" w="237">
                <a:moveTo>
                  <a:pt x="1" y="0"/>
                </a:moveTo>
                <a:lnTo>
                  <a:pt x="1" y="135"/>
                </a:lnTo>
                <a:cubicBezTo>
                  <a:pt x="41" y="182"/>
                  <a:pt x="82" y="230"/>
                  <a:pt x="122" y="270"/>
                </a:cubicBezTo>
                <a:lnTo>
                  <a:pt x="237" y="270"/>
                </a:lnTo>
                <a:cubicBezTo>
                  <a:pt x="156" y="182"/>
                  <a:pt x="75" y="95"/>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 name="Google Shape;1191;p15"/>
          <p:cNvGrpSpPr/>
          <p:nvPr/>
        </p:nvGrpSpPr>
        <p:grpSpPr>
          <a:xfrm>
            <a:off x="63" y="-19"/>
            <a:ext cx="9144038" cy="5143491"/>
            <a:chOff x="3450750" y="2336425"/>
            <a:chExt cx="2076350" cy="1165875"/>
          </a:xfrm>
        </p:grpSpPr>
        <p:sp>
          <p:nvSpPr>
            <p:cNvPr id="1192" name="Google Shape;1192;p15"/>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5"/>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5"/>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5"/>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5"/>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5"/>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5"/>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5"/>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5"/>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5"/>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5"/>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5"/>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5"/>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5"/>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4" name="Google Shape;2214;p15"/>
          <p:cNvSpPr/>
          <p:nvPr/>
        </p:nvSpPr>
        <p:spPr>
          <a:xfrm>
            <a:off x="2068025" y="145725"/>
            <a:ext cx="5007900" cy="50079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
          <p:cNvSpPr txBox="1"/>
          <p:nvPr>
            <p:ph type="ctrTitle"/>
          </p:nvPr>
        </p:nvSpPr>
        <p:spPr>
          <a:xfrm>
            <a:off x="2146200" y="814250"/>
            <a:ext cx="4851600" cy="1756200"/>
          </a:xfrm>
          <a:prstGeom prst="rect">
            <a:avLst/>
          </a:prstGeom>
        </p:spPr>
        <p:txBody>
          <a:bodyPr anchorCtr="0" anchor="b" bIns="91425" lIns="91425" spcFirstLastPara="1" rIns="91425" wrap="square" tIns="91425">
            <a:noAutofit/>
          </a:bodyPr>
          <a:lstStyle>
            <a:lvl1pPr lvl="0" rtl="0" algn="ctr">
              <a:lnSpc>
                <a:spcPct val="80000"/>
              </a:lnSpc>
              <a:spcBef>
                <a:spcPts val="0"/>
              </a:spcBef>
              <a:spcAft>
                <a:spcPts val="0"/>
              </a:spcAft>
              <a:buSzPts val="7200"/>
              <a:buNone/>
              <a:defRPr sz="4500">
                <a:solidFill>
                  <a:schemeClr val="lt1"/>
                </a:solidFill>
              </a:defRPr>
            </a:lvl1pPr>
            <a:lvl2pPr lvl="1" rtl="0" algn="ctr">
              <a:lnSpc>
                <a:spcPct val="80000"/>
              </a:lnSpc>
              <a:spcBef>
                <a:spcPts val="0"/>
              </a:spcBef>
              <a:spcAft>
                <a:spcPts val="0"/>
              </a:spcAft>
              <a:buSzPts val="7200"/>
              <a:buNone/>
              <a:defRPr sz="7200"/>
            </a:lvl2pPr>
            <a:lvl3pPr lvl="2" rtl="0" algn="ctr">
              <a:lnSpc>
                <a:spcPct val="80000"/>
              </a:lnSpc>
              <a:spcBef>
                <a:spcPts val="0"/>
              </a:spcBef>
              <a:spcAft>
                <a:spcPts val="0"/>
              </a:spcAft>
              <a:buSzPts val="7200"/>
              <a:buNone/>
              <a:defRPr sz="7200"/>
            </a:lvl3pPr>
            <a:lvl4pPr lvl="3" rtl="0" algn="ctr">
              <a:lnSpc>
                <a:spcPct val="80000"/>
              </a:lnSpc>
              <a:spcBef>
                <a:spcPts val="0"/>
              </a:spcBef>
              <a:spcAft>
                <a:spcPts val="0"/>
              </a:spcAft>
              <a:buSzPts val="7200"/>
              <a:buNone/>
              <a:defRPr sz="7200"/>
            </a:lvl4pPr>
            <a:lvl5pPr lvl="4" rtl="0" algn="ctr">
              <a:lnSpc>
                <a:spcPct val="80000"/>
              </a:lnSpc>
              <a:spcBef>
                <a:spcPts val="0"/>
              </a:spcBef>
              <a:spcAft>
                <a:spcPts val="0"/>
              </a:spcAft>
              <a:buSzPts val="7200"/>
              <a:buNone/>
              <a:defRPr sz="7200"/>
            </a:lvl5pPr>
            <a:lvl6pPr lvl="5" rtl="0" algn="ctr">
              <a:lnSpc>
                <a:spcPct val="80000"/>
              </a:lnSpc>
              <a:spcBef>
                <a:spcPts val="0"/>
              </a:spcBef>
              <a:spcAft>
                <a:spcPts val="0"/>
              </a:spcAft>
              <a:buSzPts val="7200"/>
              <a:buNone/>
              <a:defRPr sz="7200"/>
            </a:lvl6pPr>
            <a:lvl7pPr lvl="6" rtl="0" algn="ctr">
              <a:lnSpc>
                <a:spcPct val="80000"/>
              </a:lnSpc>
              <a:spcBef>
                <a:spcPts val="0"/>
              </a:spcBef>
              <a:spcAft>
                <a:spcPts val="0"/>
              </a:spcAft>
              <a:buSzPts val="7200"/>
              <a:buNone/>
              <a:defRPr sz="7200"/>
            </a:lvl7pPr>
            <a:lvl8pPr lvl="7" rtl="0" algn="ctr">
              <a:lnSpc>
                <a:spcPct val="80000"/>
              </a:lnSpc>
              <a:spcBef>
                <a:spcPts val="0"/>
              </a:spcBef>
              <a:spcAft>
                <a:spcPts val="0"/>
              </a:spcAft>
              <a:buSzPts val="7200"/>
              <a:buNone/>
              <a:defRPr sz="7200"/>
            </a:lvl8pPr>
            <a:lvl9pPr lvl="8" rtl="0" algn="ctr">
              <a:lnSpc>
                <a:spcPct val="80000"/>
              </a:lnSpc>
              <a:spcBef>
                <a:spcPts val="0"/>
              </a:spcBef>
              <a:spcAft>
                <a:spcPts val="0"/>
              </a:spcAft>
              <a:buSzPts val="7200"/>
              <a:buNone/>
              <a:defRPr sz="7200"/>
            </a:lvl9pPr>
          </a:lstStyle>
          <a:p/>
        </p:txBody>
      </p:sp>
      <p:sp>
        <p:nvSpPr>
          <p:cNvPr id="2216" name="Google Shape;2216;p15"/>
          <p:cNvSpPr txBox="1"/>
          <p:nvPr>
            <p:ph idx="1" type="subTitle"/>
          </p:nvPr>
        </p:nvSpPr>
        <p:spPr>
          <a:xfrm>
            <a:off x="2146200" y="2439175"/>
            <a:ext cx="4851600" cy="59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400"/>
              <a:buNone/>
              <a:defRPr sz="1800">
                <a:solidFill>
                  <a:schemeClr val="lt1"/>
                </a:solidFill>
              </a:defRPr>
            </a:lvl1pPr>
            <a:lvl2pPr lvl="1" rtl="0" algn="ctr">
              <a:lnSpc>
                <a:spcPct val="100000"/>
              </a:lnSpc>
              <a:spcBef>
                <a:spcPts val="0"/>
              </a:spcBef>
              <a:spcAft>
                <a:spcPts val="0"/>
              </a:spcAft>
              <a:buClr>
                <a:schemeClr val="lt1"/>
              </a:buClr>
              <a:buSzPts val="2400"/>
              <a:buNone/>
              <a:defRPr sz="2400">
                <a:solidFill>
                  <a:schemeClr val="lt1"/>
                </a:solidFill>
              </a:defRPr>
            </a:lvl2pPr>
            <a:lvl3pPr lvl="2" rtl="0" algn="ctr">
              <a:lnSpc>
                <a:spcPct val="100000"/>
              </a:lnSpc>
              <a:spcBef>
                <a:spcPts val="0"/>
              </a:spcBef>
              <a:spcAft>
                <a:spcPts val="0"/>
              </a:spcAft>
              <a:buClr>
                <a:schemeClr val="lt1"/>
              </a:buClr>
              <a:buSzPts val="2400"/>
              <a:buNone/>
              <a:defRPr sz="2400">
                <a:solidFill>
                  <a:schemeClr val="lt1"/>
                </a:solidFill>
              </a:defRPr>
            </a:lvl3pPr>
            <a:lvl4pPr lvl="3" rtl="0" algn="ctr">
              <a:lnSpc>
                <a:spcPct val="100000"/>
              </a:lnSpc>
              <a:spcBef>
                <a:spcPts val="0"/>
              </a:spcBef>
              <a:spcAft>
                <a:spcPts val="0"/>
              </a:spcAft>
              <a:buClr>
                <a:schemeClr val="lt1"/>
              </a:buClr>
              <a:buSzPts val="2400"/>
              <a:buNone/>
              <a:defRPr sz="2400">
                <a:solidFill>
                  <a:schemeClr val="lt1"/>
                </a:solidFill>
              </a:defRPr>
            </a:lvl4pPr>
            <a:lvl5pPr lvl="4" rtl="0" algn="ctr">
              <a:lnSpc>
                <a:spcPct val="100000"/>
              </a:lnSpc>
              <a:spcBef>
                <a:spcPts val="0"/>
              </a:spcBef>
              <a:spcAft>
                <a:spcPts val="0"/>
              </a:spcAft>
              <a:buClr>
                <a:schemeClr val="lt1"/>
              </a:buClr>
              <a:buSzPts val="2400"/>
              <a:buNone/>
              <a:defRPr sz="2400">
                <a:solidFill>
                  <a:schemeClr val="lt1"/>
                </a:solidFill>
              </a:defRPr>
            </a:lvl5pPr>
            <a:lvl6pPr lvl="5" rtl="0" algn="ctr">
              <a:lnSpc>
                <a:spcPct val="100000"/>
              </a:lnSpc>
              <a:spcBef>
                <a:spcPts val="0"/>
              </a:spcBef>
              <a:spcAft>
                <a:spcPts val="0"/>
              </a:spcAft>
              <a:buClr>
                <a:schemeClr val="lt1"/>
              </a:buClr>
              <a:buSzPts val="2400"/>
              <a:buNone/>
              <a:defRPr sz="2400">
                <a:solidFill>
                  <a:schemeClr val="lt1"/>
                </a:solidFill>
              </a:defRPr>
            </a:lvl6pPr>
            <a:lvl7pPr lvl="6" rtl="0" algn="ctr">
              <a:lnSpc>
                <a:spcPct val="100000"/>
              </a:lnSpc>
              <a:spcBef>
                <a:spcPts val="0"/>
              </a:spcBef>
              <a:spcAft>
                <a:spcPts val="0"/>
              </a:spcAft>
              <a:buClr>
                <a:schemeClr val="lt1"/>
              </a:buClr>
              <a:buSzPts val="2400"/>
              <a:buNone/>
              <a:defRPr sz="2400">
                <a:solidFill>
                  <a:schemeClr val="lt1"/>
                </a:solidFill>
              </a:defRPr>
            </a:lvl7pPr>
            <a:lvl8pPr lvl="7" rtl="0" algn="ctr">
              <a:lnSpc>
                <a:spcPct val="100000"/>
              </a:lnSpc>
              <a:spcBef>
                <a:spcPts val="0"/>
              </a:spcBef>
              <a:spcAft>
                <a:spcPts val="0"/>
              </a:spcAft>
              <a:buClr>
                <a:schemeClr val="lt1"/>
              </a:buClr>
              <a:buSzPts val="2400"/>
              <a:buNone/>
              <a:defRPr sz="2400">
                <a:solidFill>
                  <a:schemeClr val="lt1"/>
                </a:solidFill>
              </a:defRPr>
            </a:lvl8pPr>
            <a:lvl9pPr lvl="8" rtl="0" algn="ctr">
              <a:lnSpc>
                <a:spcPct val="100000"/>
              </a:lnSpc>
              <a:spcBef>
                <a:spcPts val="0"/>
              </a:spcBef>
              <a:spcAft>
                <a:spcPts val="0"/>
              </a:spcAft>
              <a:buClr>
                <a:schemeClr val="lt1"/>
              </a:buClr>
              <a:buSzPts val="2400"/>
              <a:buNone/>
              <a:defRPr sz="2400">
                <a:solidFill>
                  <a:schemeClr val="lt1"/>
                </a:solidFill>
              </a:defRPr>
            </a:lvl9pPr>
          </a:lstStyle>
          <a:p/>
        </p:txBody>
      </p:sp>
      <p:grpSp>
        <p:nvGrpSpPr>
          <p:cNvPr id="2217" name="Google Shape;2217;p15"/>
          <p:cNvGrpSpPr/>
          <p:nvPr/>
        </p:nvGrpSpPr>
        <p:grpSpPr>
          <a:xfrm>
            <a:off x="1205748" y="3147450"/>
            <a:ext cx="6033840" cy="2010900"/>
            <a:chOff x="2182250" y="612700"/>
            <a:chExt cx="1215275" cy="528225"/>
          </a:xfrm>
        </p:grpSpPr>
        <p:sp>
          <p:nvSpPr>
            <p:cNvPr id="2218" name="Google Shape;2218;p15"/>
            <p:cNvSpPr/>
            <p:nvPr/>
          </p:nvSpPr>
          <p:spPr>
            <a:xfrm>
              <a:off x="2182250" y="627625"/>
              <a:ext cx="1211400" cy="513300"/>
            </a:xfrm>
            <a:custGeom>
              <a:rect b="b" l="l" r="r" t="t"/>
              <a:pathLst>
                <a:path extrusionOk="0" h="20532" w="48456">
                  <a:moveTo>
                    <a:pt x="27801" y="0"/>
                  </a:moveTo>
                  <a:cubicBezTo>
                    <a:pt x="27308" y="0"/>
                    <a:pt x="26808" y="63"/>
                    <a:pt x="26352" y="215"/>
                  </a:cubicBezTo>
                  <a:cubicBezTo>
                    <a:pt x="25573" y="475"/>
                    <a:pt x="24924" y="475"/>
                    <a:pt x="24341" y="475"/>
                  </a:cubicBezTo>
                  <a:cubicBezTo>
                    <a:pt x="23758" y="475"/>
                    <a:pt x="23240" y="475"/>
                    <a:pt x="22724" y="735"/>
                  </a:cubicBezTo>
                  <a:cubicBezTo>
                    <a:pt x="21686" y="1254"/>
                    <a:pt x="18571" y="4888"/>
                    <a:pt x="17013" y="6439"/>
                  </a:cubicBezTo>
                  <a:cubicBezTo>
                    <a:pt x="15462" y="7997"/>
                    <a:pt x="10789" y="12663"/>
                    <a:pt x="7681" y="15259"/>
                  </a:cubicBezTo>
                  <a:cubicBezTo>
                    <a:pt x="5584" y="17005"/>
                    <a:pt x="2071" y="18988"/>
                    <a:pt x="1" y="20100"/>
                  </a:cubicBezTo>
                  <a:lnTo>
                    <a:pt x="1" y="20532"/>
                  </a:lnTo>
                  <a:lnTo>
                    <a:pt x="48455" y="20532"/>
                  </a:lnTo>
                  <a:cubicBezTo>
                    <a:pt x="46311" y="19095"/>
                    <a:pt x="43553" y="17147"/>
                    <a:pt x="41395" y="15259"/>
                  </a:cubicBezTo>
                  <a:cubicBezTo>
                    <a:pt x="37242" y="11624"/>
                    <a:pt x="31018" y="1254"/>
                    <a:pt x="30499" y="735"/>
                  </a:cubicBezTo>
                  <a:cubicBezTo>
                    <a:pt x="30132" y="367"/>
                    <a:pt x="28989" y="0"/>
                    <a:pt x="27801"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
            <p:cNvSpPr/>
            <p:nvPr/>
          </p:nvSpPr>
          <p:spPr>
            <a:xfrm>
              <a:off x="2323675" y="1009500"/>
              <a:ext cx="151350" cy="131425"/>
            </a:xfrm>
            <a:custGeom>
              <a:rect b="b" l="l" r="r" t="t"/>
              <a:pathLst>
                <a:path extrusionOk="0" h="5257" w="6054">
                  <a:moveTo>
                    <a:pt x="5845" y="0"/>
                  </a:moveTo>
                  <a:cubicBezTo>
                    <a:pt x="5840" y="0"/>
                    <a:pt x="5834" y="2"/>
                    <a:pt x="5827" y="4"/>
                  </a:cubicBezTo>
                  <a:cubicBezTo>
                    <a:pt x="5510" y="105"/>
                    <a:pt x="4370" y="624"/>
                    <a:pt x="62" y="5189"/>
                  </a:cubicBezTo>
                  <a:cubicBezTo>
                    <a:pt x="41" y="5216"/>
                    <a:pt x="21" y="5236"/>
                    <a:pt x="1" y="5257"/>
                  </a:cubicBezTo>
                  <a:lnTo>
                    <a:pt x="1700" y="5257"/>
                  </a:lnTo>
                  <a:cubicBezTo>
                    <a:pt x="1950" y="4872"/>
                    <a:pt x="2246" y="4475"/>
                    <a:pt x="2617" y="4056"/>
                  </a:cubicBezTo>
                  <a:cubicBezTo>
                    <a:pt x="4245" y="2251"/>
                    <a:pt x="6053" y="0"/>
                    <a:pt x="5845"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
            <p:cNvSpPr/>
            <p:nvPr/>
          </p:nvSpPr>
          <p:spPr>
            <a:xfrm>
              <a:off x="2956575" y="1009500"/>
              <a:ext cx="151325" cy="131425"/>
            </a:xfrm>
            <a:custGeom>
              <a:rect b="b" l="l" r="r" t="t"/>
              <a:pathLst>
                <a:path extrusionOk="0" h="5257" w="6053">
                  <a:moveTo>
                    <a:pt x="209" y="0"/>
                  </a:moveTo>
                  <a:cubicBezTo>
                    <a:pt x="1" y="0"/>
                    <a:pt x="1809" y="2251"/>
                    <a:pt x="3437" y="4056"/>
                  </a:cubicBezTo>
                  <a:cubicBezTo>
                    <a:pt x="3808" y="4475"/>
                    <a:pt x="4104" y="4872"/>
                    <a:pt x="4347" y="5257"/>
                  </a:cubicBezTo>
                  <a:lnTo>
                    <a:pt x="6053" y="5257"/>
                  </a:lnTo>
                  <a:cubicBezTo>
                    <a:pt x="6033" y="5236"/>
                    <a:pt x="6012" y="5216"/>
                    <a:pt x="5992" y="5189"/>
                  </a:cubicBezTo>
                  <a:cubicBezTo>
                    <a:pt x="1677" y="624"/>
                    <a:pt x="537" y="105"/>
                    <a:pt x="227" y="4"/>
                  </a:cubicBezTo>
                  <a:cubicBezTo>
                    <a:pt x="220" y="2"/>
                    <a:pt x="214" y="0"/>
                    <a:pt x="209"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
            <p:cNvSpPr/>
            <p:nvPr/>
          </p:nvSpPr>
          <p:spPr>
            <a:xfrm>
              <a:off x="2627800" y="1008250"/>
              <a:ext cx="69850" cy="132675"/>
            </a:xfrm>
            <a:custGeom>
              <a:rect b="b" l="l" r="r" t="t"/>
              <a:pathLst>
                <a:path extrusionOk="0" h="5307" w="2794">
                  <a:moveTo>
                    <a:pt x="2755" y="0"/>
                  </a:moveTo>
                  <a:cubicBezTo>
                    <a:pt x="2595" y="0"/>
                    <a:pt x="1848" y="1504"/>
                    <a:pt x="1848" y="1504"/>
                  </a:cubicBezTo>
                  <a:cubicBezTo>
                    <a:pt x="1848" y="1504"/>
                    <a:pt x="998" y="2920"/>
                    <a:pt x="486" y="4181"/>
                  </a:cubicBezTo>
                  <a:cubicBezTo>
                    <a:pt x="290" y="4659"/>
                    <a:pt x="162" y="5003"/>
                    <a:pt x="0" y="5307"/>
                  </a:cubicBezTo>
                  <a:lnTo>
                    <a:pt x="1275" y="5307"/>
                  </a:lnTo>
                  <a:cubicBezTo>
                    <a:pt x="1632" y="4653"/>
                    <a:pt x="1908" y="3938"/>
                    <a:pt x="2050" y="3264"/>
                  </a:cubicBezTo>
                  <a:cubicBezTo>
                    <a:pt x="2360" y="1814"/>
                    <a:pt x="2670" y="883"/>
                    <a:pt x="2778" y="155"/>
                  </a:cubicBezTo>
                  <a:cubicBezTo>
                    <a:pt x="2793" y="47"/>
                    <a:pt x="2783" y="0"/>
                    <a:pt x="2755"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
            <p:cNvSpPr/>
            <p:nvPr/>
          </p:nvSpPr>
          <p:spPr>
            <a:xfrm>
              <a:off x="2527825" y="963625"/>
              <a:ext cx="73900" cy="111975"/>
            </a:xfrm>
            <a:custGeom>
              <a:rect b="b" l="l" r="r" t="t"/>
              <a:pathLst>
                <a:path extrusionOk="0" h="4479" w="2956">
                  <a:moveTo>
                    <a:pt x="2456" y="0"/>
                  </a:moveTo>
                  <a:cubicBezTo>
                    <a:pt x="2384" y="0"/>
                    <a:pt x="2323" y="21"/>
                    <a:pt x="2300" y="52"/>
                  </a:cubicBezTo>
                  <a:cubicBezTo>
                    <a:pt x="2300" y="52"/>
                    <a:pt x="2010" y="180"/>
                    <a:pt x="1909" y="490"/>
                  </a:cubicBezTo>
                  <a:cubicBezTo>
                    <a:pt x="1801" y="801"/>
                    <a:pt x="1390" y="1940"/>
                    <a:pt x="870" y="2668"/>
                  </a:cubicBezTo>
                  <a:cubicBezTo>
                    <a:pt x="351" y="3390"/>
                    <a:pt x="109" y="3484"/>
                    <a:pt x="21" y="4213"/>
                  </a:cubicBezTo>
                  <a:cubicBezTo>
                    <a:pt x="0" y="4399"/>
                    <a:pt x="18" y="4478"/>
                    <a:pt x="75" y="4478"/>
                  </a:cubicBezTo>
                  <a:cubicBezTo>
                    <a:pt x="241" y="4478"/>
                    <a:pt x="742" y="3799"/>
                    <a:pt x="1592" y="3181"/>
                  </a:cubicBezTo>
                  <a:cubicBezTo>
                    <a:pt x="2738" y="2358"/>
                    <a:pt x="2340" y="1482"/>
                    <a:pt x="2691" y="726"/>
                  </a:cubicBezTo>
                  <a:cubicBezTo>
                    <a:pt x="2956" y="167"/>
                    <a:pt x="2662" y="0"/>
                    <a:pt x="2456"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
            <p:cNvSpPr/>
            <p:nvPr/>
          </p:nvSpPr>
          <p:spPr>
            <a:xfrm>
              <a:off x="2809450" y="987600"/>
              <a:ext cx="80150" cy="153325"/>
            </a:xfrm>
            <a:custGeom>
              <a:rect b="b" l="l" r="r" t="t"/>
              <a:pathLst>
                <a:path extrusionOk="0" h="6133" w="3206">
                  <a:moveTo>
                    <a:pt x="78" y="0"/>
                  </a:moveTo>
                  <a:cubicBezTo>
                    <a:pt x="15" y="0"/>
                    <a:pt x="1" y="105"/>
                    <a:pt x="70" y="361"/>
                  </a:cubicBezTo>
                  <a:cubicBezTo>
                    <a:pt x="70" y="361"/>
                    <a:pt x="279" y="1500"/>
                    <a:pt x="381" y="1912"/>
                  </a:cubicBezTo>
                  <a:cubicBezTo>
                    <a:pt x="482" y="2330"/>
                    <a:pt x="1210" y="2950"/>
                    <a:pt x="1621" y="4400"/>
                  </a:cubicBezTo>
                  <a:cubicBezTo>
                    <a:pt x="1857" y="5209"/>
                    <a:pt x="2053" y="5721"/>
                    <a:pt x="2275" y="6133"/>
                  </a:cubicBezTo>
                  <a:lnTo>
                    <a:pt x="3206" y="6133"/>
                  </a:lnTo>
                  <a:cubicBezTo>
                    <a:pt x="3172" y="5998"/>
                    <a:pt x="3125" y="5870"/>
                    <a:pt x="3078" y="5748"/>
                  </a:cubicBezTo>
                  <a:cubicBezTo>
                    <a:pt x="2761" y="5020"/>
                    <a:pt x="1938" y="4400"/>
                    <a:pt x="1830" y="3678"/>
                  </a:cubicBezTo>
                  <a:cubicBezTo>
                    <a:pt x="1729" y="2950"/>
                    <a:pt x="1048" y="2539"/>
                    <a:pt x="1075" y="1811"/>
                  </a:cubicBezTo>
                  <a:cubicBezTo>
                    <a:pt x="1101" y="1246"/>
                    <a:pt x="296" y="0"/>
                    <a:pt x="78"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
            <p:cNvSpPr/>
            <p:nvPr/>
          </p:nvSpPr>
          <p:spPr>
            <a:xfrm>
              <a:off x="2182250" y="908275"/>
              <a:ext cx="346775" cy="232650"/>
            </a:xfrm>
            <a:custGeom>
              <a:rect b="b" l="l" r="r" t="t"/>
              <a:pathLst>
                <a:path extrusionOk="0" h="9306" w="13871">
                  <a:moveTo>
                    <a:pt x="12857" y="0"/>
                  </a:moveTo>
                  <a:cubicBezTo>
                    <a:pt x="12846" y="0"/>
                    <a:pt x="12835" y="3"/>
                    <a:pt x="12826" y="7"/>
                  </a:cubicBezTo>
                  <a:cubicBezTo>
                    <a:pt x="12623" y="115"/>
                    <a:pt x="8686" y="2913"/>
                    <a:pt x="7647" y="4053"/>
                  </a:cubicBezTo>
                  <a:cubicBezTo>
                    <a:pt x="6609" y="5193"/>
                    <a:pt x="1949" y="7782"/>
                    <a:pt x="1666" y="7957"/>
                  </a:cubicBezTo>
                  <a:cubicBezTo>
                    <a:pt x="1572" y="8018"/>
                    <a:pt x="884" y="8375"/>
                    <a:pt x="1" y="8834"/>
                  </a:cubicBezTo>
                  <a:lnTo>
                    <a:pt x="1" y="9306"/>
                  </a:lnTo>
                  <a:lnTo>
                    <a:pt x="10385" y="9306"/>
                  </a:lnTo>
                  <a:cubicBezTo>
                    <a:pt x="10742" y="8746"/>
                    <a:pt x="11187" y="8092"/>
                    <a:pt x="11794" y="7269"/>
                  </a:cubicBezTo>
                  <a:cubicBezTo>
                    <a:pt x="13871" y="4485"/>
                    <a:pt x="12826" y="3635"/>
                    <a:pt x="13197" y="2266"/>
                  </a:cubicBezTo>
                  <a:cubicBezTo>
                    <a:pt x="13550" y="962"/>
                    <a:pt x="13083" y="0"/>
                    <a:pt x="12857"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
            <p:cNvSpPr/>
            <p:nvPr/>
          </p:nvSpPr>
          <p:spPr>
            <a:xfrm>
              <a:off x="2738025" y="813875"/>
              <a:ext cx="292500" cy="327050"/>
            </a:xfrm>
            <a:custGeom>
              <a:rect b="b" l="l" r="r" t="t"/>
              <a:pathLst>
                <a:path extrusionOk="0" h="13082" w="11700">
                  <a:moveTo>
                    <a:pt x="3217" y="0"/>
                  </a:moveTo>
                  <a:cubicBezTo>
                    <a:pt x="2434" y="0"/>
                    <a:pt x="1754" y="127"/>
                    <a:pt x="1511" y="358"/>
                  </a:cubicBezTo>
                  <a:cubicBezTo>
                    <a:pt x="1511" y="358"/>
                    <a:pt x="965" y="1612"/>
                    <a:pt x="1168" y="2650"/>
                  </a:cubicBezTo>
                  <a:cubicBezTo>
                    <a:pt x="1370" y="3682"/>
                    <a:pt x="911" y="4168"/>
                    <a:pt x="938" y="6413"/>
                  </a:cubicBezTo>
                  <a:cubicBezTo>
                    <a:pt x="958" y="8658"/>
                    <a:pt x="1309" y="9070"/>
                    <a:pt x="824" y="11194"/>
                  </a:cubicBezTo>
                  <a:cubicBezTo>
                    <a:pt x="635" y="11996"/>
                    <a:pt x="318" y="12569"/>
                    <a:pt x="1" y="13082"/>
                  </a:cubicBezTo>
                  <a:lnTo>
                    <a:pt x="11700" y="13082"/>
                  </a:lnTo>
                  <a:cubicBezTo>
                    <a:pt x="11194" y="11855"/>
                    <a:pt x="10574" y="10385"/>
                    <a:pt x="9744" y="9643"/>
                  </a:cubicBezTo>
                  <a:cubicBezTo>
                    <a:pt x="8524" y="8550"/>
                    <a:pt x="7546" y="7445"/>
                    <a:pt x="7411" y="5617"/>
                  </a:cubicBezTo>
                  <a:cubicBezTo>
                    <a:pt x="7277" y="3783"/>
                    <a:pt x="7175" y="1504"/>
                    <a:pt x="6036" y="675"/>
                  </a:cubicBezTo>
                  <a:cubicBezTo>
                    <a:pt x="5396" y="209"/>
                    <a:pt x="4222" y="0"/>
                    <a:pt x="3217"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
            <p:cNvSpPr/>
            <p:nvPr/>
          </p:nvSpPr>
          <p:spPr>
            <a:xfrm>
              <a:off x="3040125" y="886400"/>
              <a:ext cx="357400" cy="254525"/>
            </a:xfrm>
            <a:custGeom>
              <a:rect b="b" l="l" r="r" t="t"/>
              <a:pathLst>
                <a:path extrusionOk="0" h="10181" w="14296">
                  <a:moveTo>
                    <a:pt x="262" y="0"/>
                  </a:moveTo>
                  <a:cubicBezTo>
                    <a:pt x="154" y="0"/>
                    <a:pt x="66" y="15"/>
                    <a:pt x="0" y="46"/>
                  </a:cubicBezTo>
                  <a:cubicBezTo>
                    <a:pt x="0" y="46"/>
                    <a:pt x="479" y="2231"/>
                    <a:pt x="1207" y="3788"/>
                  </a:cubicBezTo>
                  <a:cubicBezTo>
                    <a:pt x="1929" y="5339"/>
                    <a:pt x="4680" y="5548"/>
                    <a:pt x="5894" y="7571"/>
                  </a:cubicBezTo>
                  <a:cubicBezTo>
                    <a:pt x="6426" y="8448"/>
                    <a:pt x="7188" y="9372"/>
                    <a:pt x="8071" y="10181"/>
                  </a:cubicBezTo>
                  <a:lnTo>
                    <a:pt x="14295" y="10181"/>
                  </a:lnTo>
                  <a:cubicBezTo>
                    <a:pt x="12313" y="8846"/>
                    <a:pt x="10121" y="7369"/>
                    <a:pt x="9865" y="7167"/>
                  </a:cubicBezTo>
                  <a:cubicBezTo>
                    <a:pt x="9393" y="6789"/>
                    <a:pt x="6163" y="4348"/>
                    <a:pt x="4929" y="2723"/>
                  </a:cubicBezTo>
                  <a:cubicBezTo>
                    <a:pt x="3811" y="1252"/>
                    <a:pt x="1245" y="0"/>
                    <a:pt x="262" y="0"/>
                  </a:cubicBezTo>
                  <a:close/>
                </a:path>
              </a:pathLst>
            </a:custGeom>
            <a:solidFill>
              <a:srgbClr val="14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
            <p:cNvSpPr/>
            <p:nvPr/>
          </p:nvSpPr>
          <p:spPr>
            <a:xfrm>
              <a:off x="2430225" y="612700"/>
              <a:ext cx="759775" cy="396925"/>
            </a:xfrm>
            <a:custGeom>
              <a:rect b="b" l="l" r="r" t="t"/>
              <a:pathLst>
                <a:path extrusionOk="0" h="15877" w="30391">
                  <a:moveTo>
                    <a:pt x="18636" y="0"/>
                  </a:moveTo>
                  <a:cubicBezTo>
                    <a:pt x="17845" y="0"/>
                    <a:pt x="17050" y="795"/>
                    <a:pt x="16255" y="795"/>
                  </a:cubicBezTo>
                  <a:cubicBezTo>
                    <a:pt x="16090" y="795"/>
                    <a:pt x="15924" y="761"/>
                    <a:pt x="15759" y="678"/>
                  </a:cubicBezTo>
                  <a:cubicBezTo>
                    <a:pt x="15293" y="446"/>
                    <a:pt x="14731" y="310"/>
                    <a:pt x="14151" y="310"/>
                  </a:cubicBezTo>
                  <a:cubicBezTo>
                    <a:pt x="13330" y="310"/>
                    <a:pt x="12474" y="583"/>
                    <a:pt x="11814" y="1244"/>
                  </a:cubicBezTo>
                  <a:cubicBezTo>
                    <a:pt x="10688" y="2370"/>
                    <a:pt x="8443" y="5182"/>
                    <a:pt x="6750" y="6868"/>
                  </a:cubicBezTo>
                  <a:cubicBezTo>
                    <a:pt x="5064" y="8560"/>
                    <a:pt x="560" y="13057"/>
                    <a:pt x="560" y="13057"/>
                  </a:cubicBezTo>
                  <a:cubicBezTo>
                    <a:pt x="560" y="13057"/>
                    <a:pt x="0" y="13624"/>
                    <a:pt x="0" y="14184"/>
                  </a:cubicBezTo>
                  <a:cubicBezTo>
                    <a:pt x="0" y="14235"/>
                    <a:pt x="28" y="14258"/>
                    <a:pt x="79" y="14258"/>
                  </a:cubicBezTo>
                  <a:cubicBezTo>
                    <a:pt x="588" y="14258"/>
                    <a:pt x="3423" y="11881"/>
                    <a:pt x="3938" y="11372"/>
                  </a:cubicBezTo>
                  <a:cubicBezTo>
                    <a:pt x="4261" y="11045"/>
                    <a:pt x="5147" y="10721"/>
                    <a:pt x="5839" y="10721"/>
                  </a:cubicBezTo>
                  <a:cubicBezTo>
                    <a:pt x="6347" y="10721"/>
                    <a:pt x="6750" y="10895"/>
                    <a:pt x="6750" y="11372"/>
                  </a:cubicBezTo>
                  <a:cubicBezTo>
                    <a:pt x="6750" y="12498"/>
                    <a:pt x="7876" y="11931"/>
                    <a:pt x="7876" y="13057"/>
                  </a:cubicBezTo>
                  <a:cubicBezTo>
                    <a:pt x="7876" y="13978"/>
                    <a:pt x="8255" y="14898"/>
                    <a:pt x="8698" y="14898"/>
                  </a:cubicBezTo>
                  <a:cubicBezTo>
                    <a:pt x="8798" y="14898"/>
                    <a:pt x="8900" y="14852"/>
                    <a:pt x="9002" y="14750"/>
                  </a:cubicBezTo>
                  <a:cubicBezTo>
                    <a:pt x="9569" y="14184"/>
                    <a:pt x="11814" y="10246"/>
                    <a:pt x="12940" y="9686"/>
                  </a:cubicBezTo>
                  <a:cubicBezTo>
                    <a:pt x="13222" y="9544"/>
                    <a:pt x="13469" y="9473"/>
                    <a:pt x="13681" y="9473"/>
                  </a:cubicBezTo>
                  <a:cubicBezTo>
                    <a:pt x="14314" y="9473"/>
                    <a:pt x="14633" y="10108"/>
                    <a:pt x="14633" y="11372"/>
                  </a:cubicBezTo>
                  <a:cubicBezTo>
                    <a:pt x="14633" y="13057"/>
                    <a:pt x="14633" y="14184"/>
                    <a:pt x="15192" y="14184"/>
                  </a:cubicBezTo>
                  <a:cubicBezTo>
                    <a:pt x="15759" y="14184"/>
                    <a:pt x="16318" y="14184"/>
                    <a:pt x="16318" y="11931"/>
                  </a:cubicBezTo>
                  <a:cubicBezTo>
                    <a:pt x="16318" y="10434"/>
                    <a:pt x="17071" y="9683"/>
                    <a:pt x="17572" y="9683"/>
                  </a:cubicBezTo>
                  <a:cubicBezTo>
                    <a:pt x="17823" y="9683"/>
                    <a:pt x="18011" y="9871"/>
                    <a:pt x="18011" y="10246"/>
                  </a:cubicBezTo>
                  <a:cubicBezTo>
                    <a:pt x="18011" y="11164"/>
                    <a:pt x="18383" y="12083"/>
                    <a:pt x="18824" y="12083"/>
                  </a:cubicBezTo>
                  <a:cubicBezTo>
                    <a:pt x="18924" y="12083"/>
                    <a:pt x="19027" y="12036"/>
                    <a:pt x="19130" y="11931"/>
                  </a:cubicBezTo>
                  <a:cubicBezTo>
                    <a:pt x="19413" y="11652"/>
                    <a:pt x="19555" y="11370"/>
                    <a:pt x="19766" y="11370"/>
                  </a:cubicBezTo>
                  <a:cubicBezTo>
                    <a:pt x="19978" y="11370"/>
                    <a:pt x="20259" y="11652"/>
                    <a:pt x="20823" y="12498"/>
                  </a:cubicBezTo>
                  <a:cubicBezTo>
                    <a:pt x="21949" y="14184"/>
                    <a:pt x="24201" y="15876"/>
                    <a:pt x="24760" y="15876"/>
                  </a:cubicBezTo>
                  <a:cubicBezTo>
                    <a:pt x="25327" y="15876"/>
                    <a:pt x="23634" y="14184"/>
                    <a:pt x="23634" y="13057"/>
                  </a:cubicBezTo>
                  <a:cubicBezTo>
                    <a:pt x="23634" y="12233"/>
                    <a:pt x="24542" y="11712"/>
                    <a:pt x="25248" y="11712"/>
                  </a:cubicBezTo>
                  <a:cubicBezTo>
                    <a:pt x="25506" y="11712"/>
                    <a:pt x="25737" y="11782"/>
                    <a:pt x="25886" y="11931"/>
                  </a:cubicBezTo>
                  <a:cubicBezTo>
                    <a:pt x="26384" y="12435"/>
                    <a:pt x="28671" y="14274"/>
                    <a:pt x="29563" y="14274"/>
                  </a:cubicBezTo>
                  <a:cubicBezTo>
                    <a:pt x="29674" y="14274"/>
                    <a:pt x="29763" y="14246"/>
                    <a:pt x="29824" y="14184"/>
                  </a:cubicBezTo>
                  <a:cubicBezTo>
                    <a:pt x="30391" y="13624"/>
                    <a:pt x="24760" y="7994"/>
                    <a:pt x="23634" y="5741"/>
                  </a:cubicBezTo>
                  <a:cubicBezTo>
                    <a:pt x="22508" y="3489"/>
                    <a:pt x="20256" y="678"/>
                    <a:pt x="19130" y="118"/>
                  </a:cubicBezTo>
                  <a:cubicBezTo>
                    <a:pt x="18966" y="35"/>
                    <a:pt x="18801" y="0"/>
                    <a:pt x="18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15"/>
          <p:cNvGrpSpPr/>
          <p:nvPr/>
        </p:nvGrpSpPr>
        <p:grpSpPr>
          <a:xfrm>
            <a:off x="2726082" y="1141361"/>
            <a:ext cx="443090" cy="415211"/>
            <a:chOff x="2987700" y="3560325"/>
            <a:chExt cx="386708" cy="362377"/>
          </a:xfrm>
        </p:grpSpPr>
        <p:sp>
          <p:nvSpPr>
            <p:cNvPr id="2229" name="Google Shape;2229;p1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15"/>
          <p:cNvGrpSpPr/>
          <p:nvPr/>
        </p:nvGrpSpPr>
        <p:grpSpPr>
          <a:xfrm>
            <a:off x="5974828" y="1141361"/>
            <a:ext cx="443090" cy="415211"/>
            <a:chOff x="2987700" y="3560325"/>
            <a:chExt cx="386708" cy="362377"/>
          </a:xfrm>
        </p:grpSpPr>
        <p:sp>
          <p:nvSpPr>
            <p:cNvPr id="2253" name="Google Shape;2253;p1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6" name="Google Shape;2276;p15"/>
          <p:cNvSpPr/>
          <p:nvPr/>
        </p:nvSpPr>
        <p:spPr>
          <a:xfrm>
            <a:off x="726213" y="3034077"/>
            <a:ext cx="2145672" cy="940573"/>
          </a:xfrm>
          <a:custGeom>
            <a:rect b="b" l="l" r="r" t="t"/>
            <a:pathLst>
              <a:path extrusionOk="0" h="21935" w="50039">
                <a:moveTo>
                  <a:pt x="26088" y="1"/>
                </a:moveTo>
                <a:cubicBezTo>
                  <a:pt x="24536" y="1"/>
                  <a:pt x="22754" y="409"/>
                  <a:pt x="20677" y="1296"/>
                </a:cubicBezTo>
                <a:cubicBezTo>
                  <a:pt x="14550" y="3927"/>
                  <a:pt x="17858" y="11221"/>
                  <a:pt x="20038" y="11973"/>
                </a:cubicBezTo>
                <a:cubicBezTo>
                  <a:pt x="20329" y="12073"/>
                  <a:pt x="20648" y="12116"/>
                  <a:pt x="20982" y="12116"/>
                </a:cubicBezTo>
                <a:cubicBezTo>
                  <a:pt x="23154" y="12116"/>
                  <a:pt x="25978" y="10281"/>
                  <a:pt x="25978" y="10281"/>
                </a:cubicBezTo>
                <a:lnTo>
                  <a:pt x="25978" y="10281"/>
                </a:lnTo>
                <a:cubicBezTo>
                  <a:pt x="25978" y="10281"/>
                  <a:pt x="24549" y="12236"/>
                  <a:pt x="21580" y="12837"/>
                </a:cubicBezTo>
                <a:cubicBezTo>
                  <a:pt x="21074" y="12947"/>
                  <a:pt x="20599" y="12996"/>
                  <a:pt x="20129" y="12996"/>
                </a:cubicBezTo>
                <a:cubicBezTo>
                  <a:pt x="17875" y="12996"/>
                  <a:pt x="15752" y="11873"/>
                  <a:pt x="11053" y="11033"/>
                </a:cubicBezTo>
                <a:cubicBezTo>
                  <a:pt x="10527" y="10934"/>
                  <a:pt x="10003" y="10890"/>
                  <a:pt x="9485" y="10890"/>
                </a:cubicBezTo>
                <a:cubicBezTo>
                  <a:pt x="4451" y="10890"/>
                  <a:pt x="1" y="15093"/>
                  <a:pt x="1" y="15093"/>
                </a:cubicBezTo>
                <a:lnTo>
                  <a:pt x="1" y="15093"/>
                </a:lnTo>
                <a:cubicBezTo>
                  <a:pt x="3171" y="13239"/>
                  <a:pt x="5861" y="12590"/>
                  <a:pt x="8143" y="12590"/>
                </a:cubicBezTo>
                <a:cubicBezTo>
                  <a:pt x="12248" y="12590"/>
                  <a:pt x="15033" y="14690"/>
                  <a:pt x="16918" y="15657"/>
                </a:cubicBezTo>
                <a:cubicBezTo>
                  <a:pt x="19850" y="17161"/>
                  <a:pt x="19550" y="20168"/>
                  <a:pt x="22971" y="21521"/>
                </a:cubicBezTo>
                <a:cubicBezTo>
                  <a:pt x="23713" y="21819"/>
                  <a:pt x="24616" y="21934"/>
                  <a:pt x="25571" y="21934"/>
                </a:cubicBezTo>
                <a:cubicBezTo>
                  <a:pt x="28970" y="21934"/>
                  <a:pt x="33046" y="20469"/>
                  <a:pt x="33046" y="20469"/>
                </a:cubicBezTo>
                <a:cubicBezTo>
                  <a:pt x="33046" y="20469"/>
                  <a:pt x="31166" y="19040"/>
                  <a:pt x="29738" y="17161"/>
                </a:cubicBezTo>
                <a:cubicBezTo>
                  <a:pt x="28347" y="15281"/>
                  <a:pt x="25001" y="14905"/>
                  <a:pt x="25001" y="14905"/>
                </a:cubicBezTo>
                <a:cubicBezTo>
                  <a:pt x="25001" y="14905"/>
                  <a:pt x="25514" y="14796"/>
                  <a:pt x="26269" y="14796"/>
                </a:cubicBezTo>
                <a:cubicBezTo>
                  <a:pt x="27497" y="14796"/>
                  <a:pt x="29365" y="15084"/>
                  <a:pt x="30715" y="16597"/>
                </a:cubicBezTo>
                <a:cubicBezTo>
                  <a:pt x="32727" y="18891"/>
                  <a:pt x="37094" y="21518"/>
                  <a:pt x="41230" y="21518"/>
                </a:cubicBezTo>
                <a:cubicBezTo>
                  <a:pt x="41498" y="21518"/>
                  <a:pt x="41765" y="21507"/>
                  <a:pt x="42031" y="21484"/>
                </a:cubicBezTo>
                <a:cubicBezTo>
                  <a:pt x="46354" y="21108"/>
                  <a:pt x="50038" y="15544"/>
                  <a:pt x="49963" y="12988"/>
                </a:cubicBezTo>
                <a:cubicBezTo>
                  <a:pt x="49850" y="10469"/>
                  <a:pt x="48835" y="8364"/>
                  <a:pt x="44587" y="6409"/>
                </a:cubicBezTo>
                <a:cubicBezTo>
                  <a:pt x="43706" y="5995"/>
                  <a:pt x="42860" y="5818"/>
                  <a:pt x="42083" y="5818"/>
                </a:cubicBezTo>
                <a:cubicBezTo>
                  <a:pt x="39112" y="5818"/>
                  <a:pt x="37136" y="8404"/>
                  <a:pt x="37971" y="10281"/>
                </a:cubicBezTo>
                <a:cubicBezTo>
                  <a:pt x="38986" y="12612"/>
                  <a:pt x="43723" y="13176"/>
                  <a:pt x="43723" y="13176"/>
                </a:cubicBezTo>
                <a:cubicBezTo>
                  <a:pt x="43723" y="13176"/>
                  <a:pt x="43034" y="13417"/>
                  <a:pt x="41903" y="13417"/>
                </a:cubicBezTo>
                <a:cubicBezTo>
                  <a:pt x="40988" y="13417"/>
                  <a:pt x="39784" y="13259"/>
                  <a:pt x="38422" y="12687"/>
                </a:cubicBezTo>
                <a:cubicBezTo>
                  <a:pt x="35414" y="11409"/>
                  <a:pt x="35715" y="8176"/>
                  <a:pt x="33046" y="4228"/>
                </a:cubicBezTo>
                <a:cubicBezTo>
                  <a:pt x="31301" y="1585"/>
                  <a:pt x="29142" y="1"/>
                  <a:pt x="26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
          <p:cNvSpPr/>
          <p:nvPr/>
        </p:nvSpPr>
        <p:spPr>
          <a:xfrm>
            <a:off x="5845550" y="2869575"/>
            <a:ext cx="3167674" cy="1013126"/>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78" name="Shape 2278"/>
        <p:cNvGrpSpPr/>
        <p:nvPr/>
      </p:nvGrpSpPr>
      <p:grpSpPr>
        <a:xfrm>
          <a:off x="0" y="0"/>
          <a:ext cx="0" cy="0"/>
          <a:chOff x="0" y="0"/>
          <a:chExt cx="0" cy="0"/>
        </a:xfrm>
      </p:grpSpPr>
      <p:grpSp>
        <p:nvGrpSpPr>
          <p:cNvPr id="2279" name="Google Shape;2279;p16"/>
          <p:cNvGrpSpPr/>
          <p:nvPr/>
        </p:nvGrpSpPr>
        <p:grpSpPr>
          <a:xfrm>
            <a:off x="63" y="-19"/>
            <a:ext cx="9144038" cy="5143491"/>
            <a:chOff x="3450750" y="2336425"/>
            <a:chExt cx="2076350" cy="1165875"/>
          </a:xfrm>
        </p:grpSpPr>
        <p:sp>
          <p:nvSpPr>
            <p:cNvPr id="2280" name="Google Shape;2280;p16"/>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6"/>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6"/>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6"/>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6"/>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6"/>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6"/>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6"/>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6"/>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6"/>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6"/>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6"/>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6"/>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6"/>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6"/>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6"/>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6"/>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6"/>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6"/>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6"/>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6"/>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6"/>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6"/>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6"/>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6"/>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6"/>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6"/>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6"/>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6"/>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6"/>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6"/>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6"/>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6"/>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6"/>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6"/>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6"/>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6"/>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6"/>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6"/>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6"/>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6"/>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6"/>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6"/>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6"/>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6"/>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6"/>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6"/>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6"/>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6"/>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6"/>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6"/>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6"/>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6"/>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6"/>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6"/>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6"/>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6"/>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6"/>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6"/>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6"/>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6"/>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6"/>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6"/>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6"/>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6"/>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6"/>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6"/>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6"/>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6"/>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6"/>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6"/>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6"/>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6"/>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6"/>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6"/>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6"/>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6"/>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6"/>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6"/>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6"/>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6"/>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6"/>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6"/>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6"/>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6"/>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6"/>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6"/>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6"/>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6"/>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6"/>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6"/>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6"/>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6"/>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6"/>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6"/>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6"/>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6"/>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6"/>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6"/>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6"/>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6"/>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6"/>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6"/>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6"/>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6"/>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6"/>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6"/>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6"/>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6"/>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6"/>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6"/>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6"/>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6"/>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6"/>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6"/>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6"/>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6"/>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6"/>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6"/>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6"/>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6"/>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6"/>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6"/>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6"/>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6"/>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6"/>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6"/>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6"/>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6"/>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6"/>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6"/>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6"/>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6"/>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6"/>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6"/>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6"/>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6"/>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6"/>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6"/>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6"/>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6"/>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6"/>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6"/>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6"/>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6"/>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6"/>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6"/>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6"/>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6"/>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6"/>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6"/>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6"/>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6"/>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6"/>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6"/>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6"/>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6"/>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6"/>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6"/>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6"/>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6"/>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6"/>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6"/>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6"/>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6"/>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6"/>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6"/>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6"/>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6"/>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6"/>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6"/>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6"/>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6"/>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6"/>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6"/>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6"/>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6"/>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6"/>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6"/>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6"/>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6"/>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6"/>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6"/>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6"/>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6"/>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6"/>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6"/>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6"/>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6"/>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6"/>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6"/>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6"/>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6"/>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6"/>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6"/>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6"/>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6"/>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6"/>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6"/>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6"/>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6"/>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6"/>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6"/>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6"/>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6"/>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6"/>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6"/>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6"/>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6"/>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6"/>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6"/>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6"/>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6"/>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6"/>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6"/>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6"/>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6"/>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6"/>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6"/>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6"/>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6"/>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6"/>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6"/>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6"/>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6"/>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6"/>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6"/>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6"/>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6"/>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6"/>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6"/>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6"/>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6"/>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6"/>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6"/>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6"/>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6"/>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6"/>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6"/>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6"/>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6"/>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6"/>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6"/>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6"/>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6"/>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6"/>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6"/>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6"/>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6"/>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6"/>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6"/>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6"/>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6"/>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6"/>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6"/>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6"/>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6"/>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6"/>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6"/>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6"/>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6"/>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6"/>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6"/>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6"/>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6"/>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6"/>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6"/>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6"/>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6"/>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6"/>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6"/>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6"/>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6"/>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6"/>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6"/>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6"/>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6"/>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6"/>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6"/>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6"/>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6"/>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6"/>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6"/>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6"/>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6"/>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6"/>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6"/>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6"/>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6"/>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6"/>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6"/>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6"/>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6"/>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6"/>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6"/>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6"/>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6"/>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6"/>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6"/>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6"/>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6"/>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6"/>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6"/>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6"/>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6"/>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6"/>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6"/>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6"/>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6"/>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6"/>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6"/>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6"/>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6"/>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6"/>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6"/>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6"/>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6"/>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6"/>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6"/>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6"/>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6"/>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6"/>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6"/>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6"/>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6"/>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6"/>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6"/>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6"/>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6"/>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6"/>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6"/>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6"/>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6"/>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6"/>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6"/>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6"/>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6"/>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6"/>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6"/>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6"/>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6"/>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6"/>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6"/>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6"/>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6"/>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6"/>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6"/>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6"/>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6"/>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6"/>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6"/>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6"/>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6"/>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6"/>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6"/>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6"/>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6"/>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6"/>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6"/>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6"/>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6"/>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6"/>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6"/>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6"/>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6"/>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6"/>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6"/>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6"/>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6"/>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6"/>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6"/>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6"/>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6"/>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6"/>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6"/>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6"/>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6"/>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6"/>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6"/>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6"/>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6"/>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6"/>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6"/>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6"/>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6"/>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6"/>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6"/>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6"/>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6"/>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6"/>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6"/>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6"/>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6"/>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6"/>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6"/>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6"/>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6"/>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6"/>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6"/>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6"/>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6"/>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6"/>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6"/>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6"/>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6"/>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6"/>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6"/>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6"/>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6"/>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6"/>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6"/>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6"/>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6"/>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6"/>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6"/>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6"/>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6"/>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6"/>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6"/>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6"/>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6"/>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6"/>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6"/>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6"/>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6"/>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6"/>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6"/>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6"/>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6"/>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6"/>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6"/>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6"/>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6"/>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6"/>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6"/>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6"/>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6"/>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6"/>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6"/>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6"/>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6"/>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6"/>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6"/>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6"/>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6"/>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6"/>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6"/>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6"/>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6"/>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6"/>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6"/>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6"/>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6"/>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6"/>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6"/>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6"/>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6"/>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6"/>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6"/>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6"/>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6"/>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6"/>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6"/>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6"/>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6"/>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6"/>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6"/>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6"/>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6"/>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6"/>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6"/>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6"/>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6"/>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6"/>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6"/>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6"/>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6"/>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6"/>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6"/>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6"/>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6"/>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6"/>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6"/>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6"/>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6"/>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6"/>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6"/>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6"/>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6"/>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6"/>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6"/>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6"/>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6"/>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6"/>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6"/>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6"/>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6"/>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6"/>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6"/>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6"/>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6"/>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6"/>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6"/>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6"/>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6"/>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6"/>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6"/>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6"/>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6"/>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6"/>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6"/>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6"/>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6"/>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6"/>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6"/>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6"/>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6"/>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6"/>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6"/>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6"/>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6"/>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6"/>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6"/>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6"/>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6"/>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6"/>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6"/>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6"/>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6"/>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6"/>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6"/>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6"/>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6"/>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6"/>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6"/>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6"/>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6"/>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6"/>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6"/>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6"/>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6"/>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6"/>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6"/>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6"/>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6"/>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6"/>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6"/>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6"/>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6"/>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6"/>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6"/>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6"/>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6"/>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6"/>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6"/>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6"/>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6"/>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6"/>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6"/>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6"/>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6"/>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6"/>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6"/>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6"/>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6"/>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6"/>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6"/>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6"/>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6"/>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6"/>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6"/>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6"/>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6"/>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6"/>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6"/>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6"/>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6"/>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6"/>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6"/>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6"/>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6"/>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6"/>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6"/>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6"/>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6"/>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6"/>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6"/>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6"/>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6"/>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6"/>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6"/>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6"/>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6"/>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6"/>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6"/>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6"/>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6"/>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6"/>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6"/>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6"/>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6"/>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6"/>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6"/>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6"/>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6"/>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6"/>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6"/>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6"/>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6"/>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6"/>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6"/>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6"/>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6"/>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6"/>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6"/>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6"/>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6"/>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6"/>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6"/>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6"/>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6"/>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6"/>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6"/>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6"/>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6"/>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6"/>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6"/>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6"/>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6"/>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6"/>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6"/>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6"/>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6"/>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6"/>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6"/>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6"/>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6"/>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6"/>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6"/>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6"/>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6"/>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6"/>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6"/>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6"/>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6"/>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6"/>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6"/>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6"/>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6"/>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6"/>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6"/>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6"/>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6"/>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6"/>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6"/>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6"/>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6"/>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6"/>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6"/>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6"/>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6"/>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6"/>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6"/>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6"/>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6"/>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6"/>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6"/>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6"/>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6"/>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6"/>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6"/>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6"/>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6"/>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6"/>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6"/>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6"/>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6"/>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6"/>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6"/>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6"/>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6"/>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6"/>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6"/>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6"/>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6"/>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6"/>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6"/>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6"/>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6"/>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6"/>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6"/>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6"/>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6"/>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6"/>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6"/>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6"/>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6"/>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6"/>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6"/>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6"/>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6"/>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6"/>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6"/>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6"/>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6"/>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6"/>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6"/>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6"/>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6"/>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6"/>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6"/>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6"/>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6"/>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6"/>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6"/>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6"/>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6"/>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6"/>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6"/>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6"/>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6"/>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6"/>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6"/>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6"/>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6"/>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6"/>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6"/>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6"/>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6"/>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6"/>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6"/>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6"/>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6"/>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6"/>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6"/>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6"/>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6"/>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6"/>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6"/>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6"/>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6"/>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6"/>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6"/>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6"/>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6"/>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6"/>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6"/>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6"/>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6"/>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6"/>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6"/>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6"/>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6"/>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6"/>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6"/>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6"/>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6"/>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6"/>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6"/>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6"/>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6"/>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6"/>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6"/>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6"/>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6"/>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6"/>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6"/>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6"/>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6"/>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6"/>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6"/>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6"/>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6"/>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6"/>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6"/>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6"/>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6"/>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6"/>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6"/>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6"/>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6"/>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6"/>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6"/>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6"/>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6"/>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6"/>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6"/>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6"/>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6"/>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6"/>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6"/>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6"/>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6"/>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6"/>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6"/>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6"/>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6"/>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6"/>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6"/>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6"/>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6"/>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6"/>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6"/>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6"/>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6"/>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6"/>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6"/>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6"/>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6"/>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6"/>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6"/>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6"/>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6"/>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6"/>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6"/>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6"/>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6"/>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6"/>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6"/>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6"/>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6"/>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6"/>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6"/>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6"/>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6"/>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6"/>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6"/>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6"/>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6"/>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6"/>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6"/>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6"/>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6"/>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6"/>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6"/>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6"/>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6"/>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6"/>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6"/>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6"/>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6"/>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6"/>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6"/>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6"/>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6"/>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6"/>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6"/>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6"/>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6"/>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6"/>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6"/>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6"/>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6"/>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6"/>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6"/>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6"/>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6"/>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6"/>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6"/>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6"/>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6"/>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6"/>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6"/>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6"/>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6"/>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6"/>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6"/>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6"/>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6"/>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6"/>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6"/>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6"/>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6"/>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6"/>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6"/>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6"/>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6"/>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6"/>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6"/>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6"/>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6"/>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6"/>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6"/>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6"/>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6"/>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6"/>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6"/>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6"/>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6"/>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6"/>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6"/>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6"/>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6"/>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6"/>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6"/>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6"/>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6"/>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6"/>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6"/>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6"/>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6"/>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6"/>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6"/>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6"/>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6"/>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6"/>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6"/>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6"/>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6"/>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6"/>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6"/>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6"/>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6"/>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6"/>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6"/>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6"/>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6"/>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6"/>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6"/>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6"/>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6"/>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6"/>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6"/>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6"/>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6"/>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6"/>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6"/>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6"/>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6"/>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6"/>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6"/>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6"/>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6"/>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6"/>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6"/>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6"/>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6"/>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6"/>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6"/>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6"/>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6"/>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6"/>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6"/>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6"/>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6"/>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6"/>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6"/>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6"/>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6"/>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6"/>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6"/>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6"/>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6"/>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6"/>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6"/>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6"/>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6"/>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6"/>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6"/>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6"/>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6"/>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6"/>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6"/>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6"/>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6"/>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6"/>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6"/>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6"/>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6"/>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6"/>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6"/>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6"/>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6"/>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6"/>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6"/>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6"/>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6"/>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6"/>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6"/>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6"/>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6"/>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6"/>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6"/>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6"/>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6"/>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6"/>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6"/>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6"/>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6"/>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6"/>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6"/>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6"/>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6"/>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6"/>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6"/>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6"/>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6"/>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6"/>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6"/>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6"/>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6"/>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6"/>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6"/>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6"/>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6"/>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6"/>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6"/>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6"/>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6"/>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6"/>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6"/>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6"/>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6"/>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6"/>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6"/>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6"/>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6"/>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6"/>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6"/>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6"/>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6"/>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6"/>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2" name="Google Shape;3302;p16"/>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3" name="Google Shape;3303;p16"/>
          <p:cNvGrpSpPr/>
          <p:nvPr/>
        </p:nvGrpSpPr>
        <p:grpSpPr>
          <a:xfrm>
            <a:off x="1621763" y="795191"/>
            <a:ext cx="5900041" cy="3881065"/>
            <a:chOff x="2281775" y="2034175"/>
            <a:chExt cx="2861875" cy="1882550"/>
          </a:xfrm>
        </p:grpSpPr>
        <p:sp>
          <p:nvSpPr>
            <p:cNvPr id="3304" name="Google Shape;3304;p16"/>
            <p:cNvSpPr/>
            <p:nvPr/>
          </p:nvSpPr>
          <p:spPr>
            <a:xfrm>
              <a:off x="3713175" y="2558625"/>
              <a:ext cx="1219000" cy="118425"/>
            </a:xfrm>
            <a:custGeom>
              <a:rect b="b" l="l" r="r" t="t"/>
              <a:pathLst>
                <a:path extrusionOk="0" h="4737" w="48760">
                  <a:moveTo>
                    <a:pt x="0" y="0"/>
                  </a:moveTo>
                  <a:lnTo>
                    <a:pt x="0" y="4737"/>
                  </a:lnTo>
                  <a:lnTo>
                    <a:pt x="48760" y="4737"/>
                  </a:lnTo>
                  <a:lnTo>
                    <a:pt x="487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6"/>
            <p:cNvSpPr/>
            <p:nvPr/>
          </p:nvSpPr>
          <p:spPr>
            <a:xfrm>
              <a:off x="4309975" y="2501275"/>
              <a:ext cx="273525" cy="57375"/>
            </a:xfrm>
            <a:custGeom>
              <a:rect b="b" l="l" r="r" t="t"/>
              <a:pathLst>
                <a:path extrusionOk="0" h="2295" w="10941">
                  <a:moveTo>
                    <a:pt x="1" y="1"/>
                  </a:moveTo>
                  <a:lnTo>
                    <a:pt x="339" y="2294"/>
                  </a:lnTo>
                  <a:lnTo>
                    <a:pt x="10602" y="2294"/>
                  </a:lnTo>
                  <a:lnTo>
                    <a:pt x="10940" y="1"/>
                  </a:lnTo>
                  <a:lnTo>
                    <a:pt x="10940" y="1"/>
                  </a:lnTo>
                  <a:cubicBezTo>
                    <a:pt x="10940" y="1"/>
                    <a:pt x="8797" y="828"/>
                    <a:pt x="5452" y="828"/>
                  </a:cubicBezTo>
                  <a:cubicBezTo>
                    <a:pt x="2106" y="82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6"/>
            <p:cNvSpPr/>
            <p:nvPr/>
          </p:nvSpPr>
          <p:spPr>
            <a:xfrm>
              <a:off x="3713175" y="2154475"/>
              <a:ext cx="1311100" cy="158850"/>
            </a:xfrm>
            <a:custGeom>
              <a:rect b="b" l="l" r="r" t="t"/>
              <a:pathLst>
                <a:path extrusionOk="0" h="6354" w="52444">
                  <a:moveTo>
                    <a:pt x="52444" y="1"/>
                  </a:moveTo>
                  <a:lnTo>
                    <a:pt x="0" y="3309"/>
                  </a:lnTo>
                  <a:lnTo>
                    <a:pt x="0" y="6354"/>
                  </a:lnTo>
                  <a:lnTo>
                    <a:pt x="34286" y="6354"/>
                  </a:lnTo>
                  <a:cubicBezTo>
                    <a:pt x="41203" y="6354"/>
                    <a:pt x="52181" y="4888"/>
                    <a:pt x="52181" y="4888"/>
                  </a:cubicBezTo>
                  <a:lnTo>
                    <a:pt x="52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6"/>
            <p:cNvSpPr/>
            <p:nvPr/>
          </p:nvSpPr>
          <p:spPr>
            <a:xfrm>
              <a:off x="4337225" y="2313300"/>
              <a:ext cx="218075" cy="60175"/>
            </a:xfrm>
            <a:custGeom>
              <a:rect b="b" l="l" r="r" t="t"/>
              <a:pathLst>
                <a:path extrusionOk="0" h="2407" w="8723">
                  <a:moveTo>
                    <a:pt x="1" y="1"/>
                  </a:moveTo>
                  <a:lnTo>
                    <a:pt x="1" y="2407"/>
                  </a:lnTo>
                  <a:lnTo>
                    <a:pt x="8723" y="2407"/>
                  </a:lnTo>
                  <a:lnTo>
                    <a:pt x="87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6"/>
            <p:cNvSpPr/>
            <p:nvPr/>
          </p:nvSpPr>
          <p:spPr>
            <a:xfrm>
              <a:off x="4352275" y="2313300"/>
              <a:ext cx="131600" cy="60175"/>
            </a:xfrm>
            <a:custGeom>
              <a:rect b="b" l="l" r="r" t="t"/>
              <a:pathLst>
                <a:path extrusionOk="0" h="2407" w="5264">
                  <a:moveTo>
                    <a:pt x="0" y="1"/>
                  </a:moveTo>
                  <a:lnTo>
                    <a:pt x="0" y="2407"/>
                  </a:lnTo>
                  <a:lnTo>
                    <a:pt x="5263" y="2407"/>
                  </a:lnTo>
                  <a:lnTo>
                    <a:pt x="52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6"/>
            <p:cNvSpPr/>
            <p:nvPr/>
          </p:nvSpPr>
          <p:spPr>
            <a:xfrm>
              <a:off x="4392675" y="2313300"/>
              <a:ext cx="49850" cy="60175"/>
            </a:xfrm>
            <a:custGeom>
              <a:rect b="b" l="l" r="r" t="t"/>
              <a:pathLst>
                <a:path extrusionOk="0" h="2407" w="1994">
                  <a:moveTo>
                    <a:pt x="1" y="1"/>
                  </a:moveTo>
                  <a:lnTo>
                    <a:pt x="1" y="2407"/>
                  </a:lnTo>
                  <a:lnTo>
                    <a:pt x="1993" y="2407"/>
                  </a:lnTo>
                  <a:lnTo>
                    <a:pt x="1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6"/>
            <p:cNvSpPr/>
            <p:nvPr/>
          </p:nvSpPr>
          <p:spPr>
            <a:xfrm>
              <a:off x="4366375" y="2373450"/>
              <a:ext cx="160725" cy="1543275"/>
            </a:xfrm>
            <a:custGeom>
              <a:rect b="b" l="l" r="r" t="t"/>
              <a:pathLst>
                <a:path extrusionOk="0" h="61731" w="6429">
                  <a:moveTo>
                    <a:pt x="0" y="1"/>
                  </a:moveTo>
                  <a:lnTo>
                    <a:pt x="0" y="61731"/>
                  </a:lnTo>
                  <a:cubicBezTo>
                    <a:pt x="2181" y="60866"/>
                    <a:pt x="4323" y="59889"/>
                    <a:pt x="6429" y="58836"/>
                  </a:cubicBezTo>
                  <a:lnTo>
                    <a:pt x="64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6"/>
            <p:cNvSpPr/>
            <p:nvPr/>
          </p:nvSpPr>
          <p:spPr>
            <a:xfrm>
              <a:off x="4377650" y="2386625"/>
              <a:ext cx="111850" cy="1525400"/>
            </a:xfrm>
            <a:custGeom>
              <a:rect b="b" l="l" r="r" t="t"/>
              <a:pathLst>
                <a:path extrusionOk="0" h="61016" w="4474">
                  <a:moveTo>
                    <a:pt x="0" y="0"/>
                  </a:moveTo>
                  <a:lnTo>
                    <a:pt x="0" y="61016"/>
                  </a:lnTo>
                  <a:cubicBezTo>
                    <a:pt x="1504" y="60414"/>
                    <a:pt x="3008" y="59737"/>
                    <a:pt x="4474" y="59023"/>
                  </a:cubicBezTo>
                  <a:lnTo>
                    <a:pt x="44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6"/>
            <p:cNvSpPr/>
            <p:nvPr/>
          </p:nvSpPr>
          <p:spPr>
            <a:xfrm>
              <a:off x="4392675" y="2386625"/>
              <a:ext cx="60175" cy="1518825"/>
            </a:xfrm>
            <a:custGeom>
              <a:rect b="b" l="l" r="r" t="t"/>
              <a:pathLst>
                <a:path extrusionOk="0" h="60753" w="2407">
                  <a:moveTo>
                    <a:pt x="1" y="0"/>
                  </a:moveTo>
                  <a:lnTo>
                    <a:pt x="1" y="60753"/>
                  </a:lnTo>
                  <a:cubicBezTo>
                    <a:pt x="790" y="60414"/>
                    <a:pt x="1617" y="60076"/>
                    <a:pt x="2407" y="59700"/>
                  </a:cubicBez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6"/>
            <p:cNvSpPr/>
            <p:nvPr/>
          </p:nvSpPr>
          <p:spPr>
            <a:xfrm>
              <a:off x="3713175" y="2313300"/>
              <a:ext cx="78025" cy="245350"/>
            </a:xfrm>
            <a:custGeom>
              <a:rect b="b" l="l" r="r" t="t"/>
              <a:pathLst>
                <a:path extrusionOk="0" h="9814" w="3121">
                  <a:moveTo>
                    <a:pt x="0" y="1"/>
                  </a:moveTo>
                  <a:lnTo>
                    <a:pt x="0" y="9813"/>
                  </a:lnTo>
                  <a:lnTo>
                    <a:pt x="3121" y="9813"/>
                  </a:lnTo>
                  <a:lnTo>
                    <a:pt x="31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6"/>
            <p:cNvSpPr/>
            <p:nvPr/>
          </p:nvSpPr>
          <p:spPr>
            <a:xfrm>
              <a:off x="3713175" y="2328350"/>
              <a:ext cx="78025" cy="230300"/>
            </a:xfrm>
            <a:custGeom>
              <a:rect b="b" l="l" r="r" t="t"/>
              <a:pathLst>
                <a:path extrusionOk="0" h="9212" w="3121">
                  <a:moveTo>
                    <a:pt x="0" y="0"/>
                  </a:moveTo>
                  <a:lnTo>
                    <a:pt x="0" y="9211"/>
                  </a:lnTo>
                  <a:lnTo>
                    <a:pt x="3121" y="9211"/>
                  </a:lnTo>
                  <a:lnTo>
                    <a:pt x="31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6"/>
            <p:cNvSpPr/>
            <p:nvPr/>
          </p:nvSpPr>
          <p:spPr>
            <a:xfrm>
              <a:off x="3713175" y="2154475"/>
              <a:ext cx="1311100" cy="101650"/>
            </a:xfrm>
            <a:custGeom>
              <a:rect b="b" l="l" r="r" t="t"/>
              <a:pathLst>
                <a:path extrusionOk="0" h="4066" w="52444">
                  <a:moveTo>
                    <a:pt x="52444" y="1"/>
                  </a:moveTo>
                  <a:lnTo>
                    <a:pt x="0" y="3309"/>
                  </a:lnTo>
                  <a:lnTo>
                    <a:pt x="0" y="4023"/>
                  </a:lnTo>
                  <a:cubicBezTo>
                    <a:pt x="0" y="4023"/>
                    <a:pt x="2897" y="4065"/>
                    <a:pt x="7257" y="4065"/>
                  </a:cubicBezTo>
                  <a:cubicBezTo>
                    <a:pt x="16571" y="4065"/>
                    <a:pt x="32560" y="3873"/>
                    <a:pt x="41241" y="2670"/>
                  </a:cubicBezTo>
                  <a:cubicBezTo>
                    <a:pt x="46617" y="1918"/>
                    <a:pt x="50151" y="1241"/>
                    <a:pt x="52406" y="715"/>
                  </a:cubicBezTo>
                  <a:lnTo>
                    <a:pt x="52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6"/>
            <p:cNvSpPr/>
            <p:nvPr/>
          </p:nvSpPr>
          <p:spPr>
            <a:xfrm>
              <a:off x="3713175" y="2034175"/>
              <a:ext cx="1430475" cy="204075"/>
            </a:xfrm>
            <a:custGeom>
              <a:rect b="b" l="l" r="r" t="t"/>
              <a:pathLst>
                <a:path extrusionOk="0" h="8163" w="57219">
                  <a:moveTo>
                    <a:pt x="57218" y="0"/>
                  </a:moveTo>
                  <a:cubicBezTo>
                    <a:pt x="57218" y="1"/>
                    <a:pt x="54022" y="2219"/>
                    <a:pt x="41241" y="3985"/>
                  </a:cubicBezTo>
                  <a:cubicBezTo>
                    <a:pt x="32560" y="5189"/>
                    <a:pt x="16571" y="5381"/>
                    <a:pt x="7257" y="5381"/>
                  </a:cubicBezTo>
                  <a:cubicBezTo>
                    <a:pt x="2897" y="5381"/>
                    <a:pt x="0" y="5339"/>
                    <a:pt x="0" y="5339"/>
                  </a:cubicBezTo>
                  <a:lnTo>
                    <a:pt x="0" y="8121"/>
                  </a:lnTo>
                  <a:cubicBezTo>
                    <a:pt x="0" y="8121"/>
                    <a:pt x="2897" y="8163"/>
                    <a:pt x="7257" y="8163"/>
                  </a:cubicBezTo>
                  <a:cubicBezTo>
                    <a:pt x="16571" y="8163"/>
                    <a:pt x="32560" y="7971"/>
                    <a:pt x="41241" y="6767"/>
                  </a:cubicBezTo>
                  <a:cubicBezTo>
                    <a:pt x="54023" y="5001"/>
                    <a:pt x="56203" y="3647"/>
                    <a:pt x="56203" y="3647"/>
                  </a:cubicBezTo>
                  <a:lnTo>
                    <a:pt x="572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6"/>
            <p:cNvSpPr/>
            <p:nvPr/>
          </p:nvSpPr>
          <p:spPr>
            <a:xfrm>
              <a:off x="2493250" y="2558625"/>
              <a:ext cx="1219950" cy="118425"/>
            </a:xfrm>
            <a:custGeom>
              <a:rect b="b" l="l" r="r" t="t"/>
              <a:pathLst>
                <a:path extrusionOk="0" h="4737" w="48798">
                  <a:moveTo>
                    <a:pt x="0" y="0"/>
                  </a:moveTo>
                  <a:lnTo>
                    <a:pt x="0" y="4737"/>
                  </a:lnTo>
                  <a:lnTo>
                    <a:pt x="48797" y="4737"/>
                  </a:lnTo>
                  <a:lnTo>
                    <a:pt x="487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6"/>
            <p:cNvSpPr/>
            <p:nvPr/>
          </p:nvSpPr>
          <p:spPr>
            <a:xfrm>
              <a:off x="2842875" y="2501275"/>
              <a:ext cx="273525" cy="57375"/>
            </a:xfrm>
            <a:custGeom>
              <a:rect b="b" l="l" r="r" t="t"/>
              <a:pathLst>
                <a:path extrusionOk="0" h="2295" w="10941">
                  <a:moveTo>
                    <a:pt x="0" y="1"/>
                  </a:moveTo>
                  <a:lnTo>
                    <a:pt x="339" y="2294"/>
                  </a:lnTo>
                  <a:lnTo>
                    <a:pt x="10602" y="2294"/>
                  </a:lnTo>
                  <a:lnTo>
                    <a:pt x="10940" y="1"/>
                  </a:lnTo>
                  <a:lnTo>
                    <a:pt x="10940" y="1"/>
                  </a:lnTo>
                  <a:cubicBezTo>
                    <a:pt x="10940" y="1"/>
                    <a:pt x="8797" y="828"/>
                    <a:pt x="5489" y="828"/>
                  </a:cubicBezTo>
                  <a:cubicBezTo>
                    <a:pt x="2143" y="8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6"/>
            <p:cNvSpPr/>
            <p:nvPr/>
          </p:nvSpPr>
          <p:spPr>
            <a:xfrm>
              <a:off x="2402075" y="2154475"/>
              <a:ext cx="1311125" cy="158850"/>
            </a:xfrm>
            <a:custGeom>
              <a:rect b="b" l="l" r="r" t="t"/>
              <a:pathLst>
                <a:path extrusionOk="0" h="6354" w="52445">
                  <a:moveTo>
                    <a:pt x="1" y="1"/>
                  </a:moveTo>
                  <a:lnTo>
                    <a:pt x="264" y="4888"/>
                  </a:lnTo>
                  <a:cubicBezTo>
                    <a:pt x="264" y="4888"/>
                    <a:pt x="11241" y="6354"/>
                    <a:pt x="18121" y="6354"/>
                  </a:cubicBezTo>
                  <a:lnTo>
                    <a:pt x="52444" y="6354"/>
                  </a:lnTo>
                  <a:lnTo>
                    <a:pt x="52444" y="330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6"/>
            <p:cNvSpPr/>
            <p:nvPr/>
          </p:nvSpPr>
          <p:spPr>
            <a:xfrm>
              <a:off x="2871075" y="2313300"/>
              <a:ext cx="217125" cy="60175"/>
            </a:xfrm>
            <a:custGeom>
              <a:rect b="b" l="l" r="r" t="t"/>
              <a:pathLst>
                <a:path extrusionOk="0" h="2407" w="8685">
                  <a:moveTo>
                    <a:pt x="0" y="1"/>
                  </a:moveTo>
                  <a:lnTo>
                    <a:pt x="0" y="2407"/>
                  </a:lnTo>
                  <a:lnTo>
                    <a:pt x="8684" y="2407"/>
                  </a:lnTo>
                  <a:lnTo>
                    <a:pt x="86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6"/>
            <p:cNvSpPr/>
            <p:nvPr/>
          </p:nvSpPr>
          <p:spPr>
            <a:xfrm>
              <a:off x="2942500" y="2313300"/>
              <a:ext cx="131600" cy="60175"/>
            </a:xfrm>
            <a:custGeom>
              <a:rect b="b" l="l" r="r" t="t"/>
              <a:pathLst>
                <a:path extrusionOk="0" h="2407" w="5264">
                  <a:moveTo>
                    <a:pt x="0" y="1"/>
                  </a:moveTo>
                  <a:lnTo>
                    <a:pt x="0" y="2407"/>
                  </a:lnTo>
                  <a:lnTo>
                    <a:pt x="5263" y="2407"/>
                  </a:lnTo>
                  <a:lnTo>
                    <a:pt x="52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6"/>
            <p:cNvSpPr/>
            <p:nvPr/>
          </p:nvSpPr>
          <p:spPr>
            <a:xfrm>
              <a:off x="2982900" y="2313300"/>
              <a:ext cx="50775" cy="60175"/>
            </a:xfrm>
            <a:custGeom>
              <a:rect b="b" l="l" r="r" t="t"/>
              <a:pathLst>
                <a:path extrusionOk="0" h="2407" w="2031">
                  <a:moveTo>
                    <a:pt x="1" y="1"/>
                  </a:moveTo>
                  <a:lnTo>
                    <a:pt x="1" y="2407"/>
                  </a:lnTo>
                  <a:lnTo>
                    <a:pt x="2031" y="2407"/>
                  </a:lnTo>
                  <a:lnTo>
                    <a:pt x="203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6"/>
            <p:cNvSpPr/>
            <p:nvPr/>
          </p:nvSpPr>
          <p:spPr>
            <a:xfrm>
              <a:off x="2899250" y="2373450"/>
              <a:ext cx="160750" cy="1543275"/>
            </a:xfrm>
            <a:custGeom>
              <a:rect b="b" l="l" r="r" t="t"/>
              <a:pathLst>
                <a:path extrusionOk="0" h="61731" w="6430">
                  <a:moveTo>
                    <a:pt x="1" y="1"/>
                  </a:moveTo>
                  <a:lnTo>
                    <a:pt x="1" y="58836"/>
                  </a:lnTo>
                  <a:cubicBezTo>
                    <a:pt x="2106" y="59889"/>
                    <a:pt x="4249" y="60866"/>
                    <a:pt x="6429" y="61731"/>
                  </a:cubicBezTo>
                  <a:lnTo>
                    <a:pt x="64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6"/>
            <p:cNvSpPr/>
            <p:nvPr/>
          </p:nvSpPr>
          <p:spPr>
            <a:xfrm>
              <a:off x="2935925" y="2386625"/>
              <a:ext cx="112800" cy="1525400"/>
            </a:xfrm>
            <a:custGeom>
              <a:rect b="b" l="l" r="r" t="t"/>
              <a:pathLst>
                <a:path extrusionOk="0" h="61016" w="4512">
                  <a:moveTo>
                    <a:pt x="0" y="0"/>
                  </a:moveTo>
                  <a:lnTo>
                    <a:pt x="0" y="59023"/>
                  </a:lnTo>
                  <a:cubicBezTo>
                    <a:pt x="1466" y="59737"/>
                    <a:pt x="2970" y="60414"/>
                    <a:pt x="4511" y="61016"/>
                  </a:cubicBezTo>
                  <a:lnTo>
                    <a:pt x="4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6"/>
            <p:cNvSpPr/>
            <p:nvPr/>
          </p:nvSpPr>
          <p:spPr>
            <a:xfrm>
              <a:off x="2972575" y="2386625"/>
              <a:ext cx="61100" cy="1518825"/>
            </a:xfrm>
            <a:custGeom>
              <a:rect b="b" l="l" r="r" t="t"/>
              <a:pathLst>
                <a:path extrusionOk="0" h="60753" w="2444">
                  <a:moveTo>
                    <a:pt x="0" y="0"/>
                  </a:moveTo>
                  <a:lnTo>
                    <a:pt x="0" y="59700"/>
                  </a:lnTo>
                  <a:cubicBezTo>
                    <a:pt x="827" y="60076"/>
                    <a:pt x="1617" y="60414"/>
                    <a:pt x="2444" y="60753"/>
                  </a:cubicBezTo>
                  <a:lnTo>
                    <a:pt x="24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6"/>
            <p:cNvSpPr/>
            <p:nvPr/>
          </p:nvSpPr>
          <p:spPr>
            <a:xfrm>
              <a:off x="3635175" y="2313300"/>
              <a:ext cx="78025" cy="245350"/>
            </a:xfrm>
            <a:custGeom>
              <a:rect b="b" l="l" r="r" t="t"/>
              <a:pathLst>
                <a:path extrusionOk="0" h="9814" w="3121">
                  <a:moveTo>
                    <a:pt x="0" y="1"/>
                  </a:moveTo>
                  <a:lnTo>
                    <a:pt x="0" y="9813"/>
                  </a:lnTo>
                  <a:lnTo>
                    <a:pt x="3120" y="9813"/>
                  </a:lnTo>
                  <a:lnTo>
                    <a:pt x="3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6"/>
            <p:cNvSpPr/>
            <p:nvPr/>
          </p:nvSpPr>
          <p:spPr>
            <a:xfrm>
              <a:off x="3635175" y="2328350"/>
              <a:ext cx="78025" cy="230300"/>
            </a:xfrm>
            <a:custGeom>
              <a:rect b="b" l="l" r="r" t="t"/>
              <a:pathLst>
                <a:path extrusionOk="0" h="9212" w="3121">
                  <a:moveTo>
                    <a:pt x="0" y="0"/>
                  </a:moveTo>
                  <a:lnTo>
                    <a:pt x="0" y="9211"/>
                  </a:lnTo>
                  <a:lnTo>
                    <a:pt x="3120" y="9211"/>
                  </a:lnTo>
                  <a:lnTo>
                    <a:pt x="3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6"/>
            <p:cNvSpPr/>
            <p:nvPr/>
          </p:nvSpPr>
          <p:spPr>
            <a:xfrm>
              <a:off x="2402075" y="2154475"/>
              <a:ext cx="1311125" cy="101650"/>
            </a:xfrm>
            <a:custGeom>
              <a:rect b="b" l="l" r="r" t="t"/>
              <a:pathLst>
                <a:path extrusionOk="0" h="4066" w="52445">
                  <a:moveTo>
                    <a:pt x="1" y="1"/>
                  </a:moveTo>
                  <a:lnTo>
                    <a:pt x="38" y="715"/>
                  </a:lnTo>
                  <a:cubicBezTo>
                    <a:pt x="2294" y="1241"/>
                    <a:pt x="5790" y="1918"/>
                    <a:pt x="11166" y="2670"/>
                  </a:cubicBezTo>
                  <a:cubicBezTo>
                    <a:pt x="19873" y="3873"/>
                    <a:pt x="35870" y="4065"/>
                    <a:pt x="45187" y="4065"/>
                  </a:cubicBezTo>
                  <a:cubicBezTo>
                    <a:pt x="49547" y="4065"/>
                    <a:pt x="52444" y="4023"/>
                    <a:pt x="52444" y="4023"/>
                  </a:cubicBezTo>
                  <a:lnTo>
                    <a:pt x="52444" y="330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6"/>
            <p:cNvSpPr/>
            <p:nvPr/>
          </p:nvSpPr>
          <p:spPr>
            <a:xfrm>
              <a:off x="2281775" y="2034175"/>
              <a:ext cx="1431425" cy="204075"/>
            </a:xfrm>
            <a:custGeom>
              <a:rect b="b" l="l" r="r" t="t"/>
              <a:pathLst>
                <a:path extrusionOk="0" h="8163" w="57257">
                  <a:moveTo>
                    <a:pt x="1" y="0"/>
                  </a:moveTo>
                  <a:lnTo>
                    <a:pt x="1016" y="3647"/>
                  </a:lnTo>
                  <a:cubicBezTo>
                    <a:pt x="1016" y="3647"/>
                    <a:pt x="3234" y="5001"/>
                    <a:pt x="15978" y="6767"/>
                  </a:cubicBezTo>
                  <a:cubicBezTo>
                    <a:pt x="24685" y="7971"/>
                    <a:pt x="40682" y="8163"/>
                    <a:pt x="49999" y="8163"/>
                  </a:cubicBezTo>
                  <a:cubicBezTo>
                    <a:pt x="54359" y="8163"/>
                    <a:pt x="57256" y="8121"/>
                    <a:pt x="57256" y="8121"/>
                  </a:cubicBezTo>
                  <a:lnTo>
                    <a:pt x="57256" y="5339"/>
                  </a:lnTo>
                  <a:cubicBezTo>
                    <a:pt x="57256" y="5339"/>
                    <a:pt x="54359" y="5381"/>
                    <a:pt x="49999" y="5381"/>
                  </a:cubicBezTo>
                  <a:cubicBezTo>
                    <a:pt x="40682" y="5381"/>
                    <a:pt x="24685" y="5189"/>
                    <a:pt x="15978" y="3985"/>
                  </a:cubicBezTo>
                  <a:cubicBezTo>
                    <a:pt x="3234" y="2219"/>
                    <a:pt x="1" y="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0" name="Google Shape;3330;p16"/>
          <p:cNvGrpSpPr/>
          <p:nvPr/>
        </p:nvGrpSpPr>
        <p:grpSpPr>
          <a:xfrm>
            <a:off x="1417207" y="4189248"/>
            <a:ext cx="443090" cy="415211"/>
            <a:chOff x="2987700" y="3560325"/>
            <a:chExt cx="386708" cy="362377"/>
          </a:xfrm>
        </p:grpSpPr>
        <p:sp>
          <p:nvSpPr>
            <p:cNvPr id="3331" name="Google Shape;3331;p1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16"/>
          <p:cNvGrpSpPr/>
          <p:nvPr/>
        </p:nvGrpSpPr>
        <p:grpSpPr>
          <a:xfrm>
            <a:off x="1121937" y="3563436"/>
            <a:ext cx="295252" cy="276675"/>
            <a:chOff x="2987700" y="3560325"/>
            <a:chExt cx="386708" cy="362377"/>
          </a:xfrm>
        </p:grpSpPr>
        <p:sp>
          <p:nvSpPr>
            <p:cNvPr id="3355" name="Google Shape;3355;p1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8" name="Google Shape;3378;p16"/>
          <p:cNvSpPr/>
          <p:nvPr/>
        </p:nvSpPr>
        <p:spPr>
          <a:xfrm>
            <a:off x="5960598" y="4038201"/>
            <a:ext cx="2909303" cy="930490"/>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9" name="Google Shape;3379;p16"/>
          <p:cNvGrpSpPr/>
          <p:nvPr/>
        </p:nvGrpSpPr>
        <p:grpSpPr>
          <a:xfrm>
            <a:off x="7950387" y="2502973"/>
            <a:ext cx="295252" cy="276675"/>
            <a:chOff x="2987700" y="3560325"/>
            <a:chExt cx="386708" cy="362377"/>
          </a:xfrm>
        </p:grpSpPr>
        <p:sp>
          <p:nvSpPr>
            <p:cNvPr id="3380" name="Google Shape;3380;p1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3" name="Google Shape;3403;p16"/>
          <p:cNvSpPr/>
          <p:nvPr/>
        </p:nvSpPr>
        <p:spPr>
          <a:xfrm>
            <a:off x="0" y="1027413"/>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4" name="Google Shape;3404;p16"/>
          <p:cNvGrpSpPr/>
          <p:nvPr/>
        </p:nvGrpSpPr>
        <p:grpSpPr>
          <a:xfrm>
            <a:off x="8245657" y="1182248"/>
            <a:ext cx="443090" cy="415211"/>
            <a:chOff x="2987700" y="3560325"/>
            <a:chExt cx="386708" cy="362377"/>
          </a:xfrm>
        </p:grpSpPr>
        <p:sp>
          <p:nvSpPr>
            <p:cNvPr id="3405" name="Google Shape;3405;p1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8" name="Google Shape;3428;p16"/>
          <p:cNvSpPr txBox="1"/>
          <p:nvPr>
            <p:ph type="title"/>
          </p:nvPr>
        </p:nvSpPr>
        <p:spPr>
          <a:xfrm>
            <a:off x="2026750" y="2220400"/>
            <a:ext cx="50910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3429" name="Google Shape;3429;p16"/>
          <p:cNvSpPr txBox="1"/>
          <p:nvPr>
            <p:ph hasCustomPrompt="1" idx="2" type="title"/>
          </p:nvPr>
        </p:nvSpPr>
        <p:spPr>
          <a:xfrm>
            <a:off x="3915825" y="1079500"/>
            <a:ext cx="13137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7200"/>
              <a:buNone/>
              <a:defRPr sz="6000">
                <a:solidFill>
                  <a:schemeClr val="l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a:r>
              <a:t>xx%</a:t>
            </a:r>
          </a:p>
        </p:txBody>
      </p:sp>
      <p:sp>
        <p:nvSpPr>
          <p:cNvPr id="3430" name="Google Shape;3430;p16"/>
          <p:cNvSpPr txBox="1"/>
          <p:nvPr>
            <p:ph idx="1" type="subTitle"/>
          </p:nvPr>
        </p:nvSpPr>
        <p:spPr>
          <a:xfrm>
            <a:off x="2029625" y="3118224"/>
            <a:ext cx="5091000" cy="445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431" name="Shape 3431"/>
        <p:cNvGrpSpPr/>
        <p:nvPr/>
      </p:nvGrpSpPr>
      <p:grpSpPr>
        <a:xfrm>
          <a:off x="0" y="0"/>
          <a:ext cx="0" cy="0"/>
          <a:chOff x="0" y="0"/>
          <a:chExt cx="0" cy="0"/>
        </a:xfrm>
      </p:grpSpPr>
      <p:grpSp>
        <p:nvGrpSpPr>
          <p:cNvPr id="3432" name="Google Shape;3432;p17"/>
          <p:cNvGrpSpPr/>
          <p:nvPr/>
        </p:nvGrpSpPr>
        <p:grpSpPr>
          <a:xfrm>
            <a:off x="63" y="-19"/>
            <a:ext cx="9144038" cy="5143491"/>
            <a:chOff x="3450750" y="2336425"/>
            <a:chExt cx="2076350" cy="1165875"/>
          </a:xfrm>
        </p:grpSpPr>
        <p:sp>
          <p:nvSpPr>
            <p:cNvPr id="3433" name="Google Shape;3433;p17"/>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7"/>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7"/>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7"/>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7"/>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7"/>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7"/>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7"/>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7"/>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7"/>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7"/>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7"/>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7"/>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7"/>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7"/>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7"/>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7"/>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7"/>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7"/>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7"/>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7"/>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7"/>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7"/>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7"/>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7"/>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7"/>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7"/>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7"/>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7"/>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7"/>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7"/>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7"/>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7"/>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7"/>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7"/>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7"/>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7"/>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7"/>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7"/>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7"/>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7"/>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7"/>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7"/>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7"/>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7"/>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7"/>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7"/>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7"/>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7"/>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7"/>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7"/>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7"/>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7"/>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7"/>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7"/>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7"/>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7"/>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7"/>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7"/>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7"/>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7"/>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7"/>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7"/>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7"/>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7"/>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7"/>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7"/>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7"/>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7"/>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7"/>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7"/>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7"/>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7"/>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7"/>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7"/>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7"/>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7"/>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7"/>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7"/>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7"/>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7"/>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7"/>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7"/>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7"/>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7"/>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7"/>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7"/>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7"/>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7"/>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7"/>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7"/>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7"/>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7"/>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7"/>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7"/>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7"/>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7"/>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7"/>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7"/>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7"/>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7"/>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7"/>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7"/>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7"/>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7"/>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7"/>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7"/>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7"/>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7"/>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7"/>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7"/>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7"/>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7"/>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7"/>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7"/>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7"/>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7"/>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7"/>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7"/>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7"/>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7"/>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7"/>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7"/>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7"/>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7"/>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7"/>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7"/>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7"/>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7"/>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7"/>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7"/>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7"/>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7"/>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7"/>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7"/>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7"/>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7"/>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7"/>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7"/>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7"/>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7"/>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7"/>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7"/>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7"/>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7"/>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7"/>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7"/>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7"/>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7"/>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7"/>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7"/>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7"/>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7"/>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7"/>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7"/>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7"/>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7"/>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7"/>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7"/>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7"/>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7"/>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7"/>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7"/>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7"/>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7"/>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7"/>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7"/>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7"/>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7"/>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7"/>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7"/>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7"/>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7"/>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7"/>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7"/>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7"/>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7"/>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7"/>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7"/>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7"/>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7"/>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7"/>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7"/>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7"/>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7"/>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7"/>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7"/>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7"/>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7"/>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7"/>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7"/>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7"/>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7"/>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7"/>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7"/>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7"/>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7"/>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7"/>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7"/>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7"/>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7"/>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7"/>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7"/>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7"/>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7"/>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7"/>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7"/>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7"/>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7"/>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7"/>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7"/>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7"/>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7"/>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7"/>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7"/>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7"/>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7"/>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7"/>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7"/>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7"/>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7"/>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7"/>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7"/>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7"/>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7"/>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7"/>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7"/>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7"/>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7"/>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7"/>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7"/>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7"/>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7"/>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7"/>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7"/>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7"/>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7"/>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7"/>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7"/>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7"/>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7"/>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7"/>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7"/>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7"/>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7"/>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7"/>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7"/>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7"/>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7"/>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7"/>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7"/>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7"/>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7"/>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7"/>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7"/>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7"/>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7"/>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7"/>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7"/>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7"/>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7"/>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7"/>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7"/>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7"/>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7"/>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7"/>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7"/>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7"/>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7"/>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7"/>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7"/>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7"/>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7"/>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7"/>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7"/>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7"/>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7"/>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7"/>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7"/>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7"/>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7"/>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7"/>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7"/>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7"/>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7"/>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7"/>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7"/>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7"/>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7"/>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7"/>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7"/>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7"/>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7"/>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7"/>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7"/>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7"/>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7"/>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7"/>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7"/>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7"/>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7"/>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7"/>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7"/>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7"/>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7"/>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7"/>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7"/>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7"/>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7"/>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7"/>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7"/>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7"/>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7"/>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7"/>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7"/>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7"/>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7"/>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7"/>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7"/>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7"/>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7"/>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7"/>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7"/>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7"/>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7"/>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7"/>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7"/>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7"/>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7"/>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7"/>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7"/>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7"/>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7"/>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7"/>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7"/>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7"/>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7"/>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7"/>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7"/>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7"/>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7"/>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7"/>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7"/>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7"/>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7"/>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7"/>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7"/>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7"/>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7"/>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7"/>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7"/>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7"/>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7"/>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7"/>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7"/>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7"/>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7"/>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7"/>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7"/>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7"/>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7"/>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7"/>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7"/>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7"/>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7"/>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7"/>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7"/>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7"/>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7"/>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7"/>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7"/>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7"/>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7"/>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7"/>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7"/>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7"/>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7"/>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7"/>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7"/>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7"/>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7"/>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7"/>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7"/>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7"/>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7"/>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7"/>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7"/>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7"/>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7"/>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7"/>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7"/>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7"/>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7"/>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7"/>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7"/>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7"/>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7"/>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7"/>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7"/>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7"/>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7"/>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7"/>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7"/>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7"/>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7"/>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7"/>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7"/>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7"/>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7"/>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7"/>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7"/>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7"/>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7"/>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7"/>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7"/>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7"/>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7"/>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7"/>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7"/>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7"/>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7"/>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7"/>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7"/>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7"/>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7"/>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7"/>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7"/>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7"/>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7"/>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7"/>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7"/>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7"/>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7"/>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7"/>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7"/>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7"/>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7"/>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7"/>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7"/>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7"/>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7"/>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7"/>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7"/>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7"/>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7"/>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7"/>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7"/>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7"/>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7"/>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7"/>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7"/>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7"/>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7"/>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7"/>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7"/>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7"/>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7"/>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7"/>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7"/>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7"/>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7"/>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7"/>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7"/>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7"/>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7"/>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7"/>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7"/>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7"/>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7"/>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7"/>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7"/>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7"/>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7"/>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7"/>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7"/>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7"/>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7"/>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7"/>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7"/>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7"/>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7"/>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7"/>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7"/>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7"/>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7"/>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7"/>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7"/>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7"/>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7"/>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7"/>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7"/>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7"/>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7"/>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7"/>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7"/>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7"/>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7"/>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7"/>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7"/>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7"/>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7"/>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7"/>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7"/>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7"/>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7"/>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7"/>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7"/>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7"/>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7"/>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7"/>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7"/>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7"/>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7"/>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7"/>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7"/>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7"/>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7"/>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7"/>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7"/>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7"/>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7"/>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7"/>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7"/>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7"/>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7"/>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7"/>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7"/>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7"/>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7"/>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7"/>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7"/>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7"/>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7"/>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7"/>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7"/>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7"/>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7"/>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7"/>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7"/>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7"/>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7"/>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7"/>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7"/>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7"/>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7"/>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7"/>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7"/>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7"/>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7"/>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7"/>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7"/>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7"/>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7"/>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7"/>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7"/>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7"/>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7"/>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7"/>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7"/>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7"/>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7"/>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7"/>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7"/>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7"/>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7"/>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7"/>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7"/>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7"/>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7"/>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7"/>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7"/>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7"/>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7"/>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7"/>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7"/>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7"/>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7"/>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7"/>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7"/>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7"/>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7"/>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7"/>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7"/>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7"/>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7"/>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7"/>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7"/>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7"/>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7"/>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7"/>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7"/>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7"/>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7"/>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7"/>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7"/>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7"/>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7"/>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7"/>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7"/>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7"/>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7"/>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7"/>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7"/>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7"/>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7"/>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7"/>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7"/>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7"/>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7"/>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7"/>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7"/>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7"/>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7"/>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7"/>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7"/>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7"/>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7"/>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7"/>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7"/>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7"/>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7"/>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7"/>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7"/>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7"/>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7"/>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7"/>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7"/>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7"/>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7"/>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7"/>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7"/>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7"/>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7"/>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7"/>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7"/>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7"/>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7"/>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7"/>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7"/>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7"/>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7"/>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7"/>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7"/>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7"/>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7"/>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7"/>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7"/>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7"/>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7"/>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7"/>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7"/>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7"/>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7"/>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7"/>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7"/>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7"/>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7"/>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7"/>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7"/>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7"/>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7"/>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7"/>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7"/>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7"/>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7"/>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7"/>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7"/>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7"/>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7"/>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7"/>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7"/>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7"/>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7"/>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7"/>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7"/>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7"/>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7"/>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7"/>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7"/>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7"/>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7"/>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7"/>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7"/>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7"/>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7"/>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7"/>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7"/>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7"/>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7"/>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7"/>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7"/>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7"/>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7"/>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7"/>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7"/>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7"/>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7"/>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7"/>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7"/>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7"/>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7"/>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7"/>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7"/>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7"/>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7"/>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7"/>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7"/>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7"/>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7"/>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7"/>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7"/>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7"/>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7"/>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7"/>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7"/>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7"/>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7"/>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7"/>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7"/>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7"/>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7"/>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7"/>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7"/>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7"/>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7"/>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7"/>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7"/>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7"/>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7"/>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7"/>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7"/>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7"/>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7"/>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7"/>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7"/>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7"/>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7"/>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7"/>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7"/>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7"/>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7"/>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7"/>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7"/>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7"/>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7"/>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7"/>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7"/>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7"/>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7"/>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7"/>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7"/>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7"/>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7"/>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7"/>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7"/>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7"/>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7"/>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7"/>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7"/>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7"/>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7"/>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7"/>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7"/>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7"/>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7"/>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7"/>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7"/>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7"/>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7"/>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7"/>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7"/>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7"/>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7"/>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7"/>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7"/>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7"/>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7"/>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7"/>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7"/>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7"/>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7"/>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7"/>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7"/>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7"/>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7"/>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7"/>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7"/>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7"/>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7"/>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7"/>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7"/>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7"/>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7"/>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7"/>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7"/>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7"/>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7"/>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7"/>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7"/>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7"/>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7"/>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7"/>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7"/>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7"/>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7"/>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7"/>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7"/>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7"/>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7"/>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7"/>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7"/>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7"/>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7"/>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7"/>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7"/>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7"/>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7"/>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7"/>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7"/>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7"/>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7"/>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7"/>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7"/>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7"/>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7"/>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7"/>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7"/>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7"/>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7"/>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7"/>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7"/>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7"/>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7"/>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7"/>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7"/>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7"/>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7"/>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7"/>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7"/>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7"/>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7"/>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7"/>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7"/>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7"/>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7"/>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7"/>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7"/>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7"/>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7"/>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7"/>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7"/>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7"/>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7"/>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7"/>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7"/>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7"/>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7"/>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7"/>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7"/>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7"/>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7"/>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7"/>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7"/>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7"/>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7"/>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7"/>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7"/>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7"/>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7"/>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7"/>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7"/>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7"/>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7"/>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7"/>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7"/>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7"/>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7"/>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7"/>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7"/>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7"/>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7"/>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7"/>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7"/>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7"/>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7"/>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7"/>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7"/>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7"/>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7"/>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7"/>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7"/>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7"/>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7"/>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7"/>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7"/>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7"/>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7"/>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7"/>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7"/>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7"/>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7"/>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7"/>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7"/>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7"/>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7"/>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7"/>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7"/>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7"/>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7"/>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7"/>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7"/>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7"/>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7"/>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7"/>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7"/>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7"/>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7"/>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7"/>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7"/>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7"/>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7"/>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7"/>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7"/>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7"/>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7"/>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7"/>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7"/>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7"/>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7"/>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7"/>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7"/>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7"/>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7"/>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7"/>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7"/>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7"/>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7"/>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7"/>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7"/>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7"/>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7"/>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7"/>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7"/>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7"/>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7"/>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7"/>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7"/>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7"/>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7"/>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7"/>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7"/>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7"/>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7"/>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7"/>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7"/>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7"/>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7"/>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7"/>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7"/>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7"/>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7"/>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7"/>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7"/>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7"/>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7"/>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7"/>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7"/>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7"/>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7"/>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7"/>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7"/>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7"/>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7"/>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7"/>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7"/>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7"/>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7"/>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7"/>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7"/>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7"/>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7"/>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7"/>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7"/>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7"/>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7"/>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7"/>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7"/>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7"/>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7"/>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7"/>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7"/>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7"/>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7"/>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7"/>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7"/>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7"/>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7"/>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7"/>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7"/>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7"/>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7"/>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7"/>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7"/>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7"/>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7"/>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7"/>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7"/>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7"/>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7"/>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7"/>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7"/>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7"/>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7"/>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7"/>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7"/>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7"/>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7"/>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7"/>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7"/>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7"/>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7"/>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7"/>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5" name="Google Shape;4455;p17"/>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7"/>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4457" name="Google Shape;4457;p17"/>
          <p:cNvSpPr txBox="1"/>
          <p:nvPr>
            <p:ph idx="1" type="subTitle"/>
          </p:nvPr>
        </p:nvSpPr>
        <p:spPr>
          <a:xfrm>
            <a:off x="726225" y="1232150"/>
            <a:ext cx="7501200" cy="3321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200"/>
            </a:lvl1pPr>
            <a:lvl2pPr lvl="1" rtl="0" algn="ctr">
              <a:spcBef>
                <a:spcPts val="0"/>
              </a:spcBef>
              <a:spcAft>
                <a:spcPts val="0"/>
              </a:spcAft>
              <a:buNone/>
              <a:defRPr sz="1200"/>
            </a:lvl2pPr>
            <a:lvl3pPr lvl="2" rtl="0" algn="ctr">
              <a:spcBef>
                <a:spcPts val="0"/>
              </a:spcBef>
              <a:spcAft>
                <a:spcPts val="0"/>
              </a:spcAft>
              <a:buNone/>
              <a:defRPr sz="1200"/>
            </a:lvl3pPr>
            <a:lvl4pPr lvl="3" rtl="0" algn="ctr">
              <a:spcBef>
                <a:spcPts val="0"/>
              </a:spcBef>
              <a:spcAft>
                <a:spcPts val="0"/>
              </a:spcAft>
              <a:buNone/>
              <a:defRPr sz="1200"/>
            </a:lvl4pPr>
            <a:lvl5pPr lvl="4" rtl="0" algn="ctr">
              <a:spcBef>
                <a:spcPts val="0"/>
              </a:spcBef>
              <a:spcAft>
                <a:spcPts val="0"/>
              </a:spcAft>
              <a:buNone/>
              <a:defRPr sz="1200"/>
            </a:lvl5pPr>
            <a:lvl6pPr lvl="5" rtl="0" algn="ctr">
              <a:spcBef>
                <a:spcPts val="0"/>
              </a:spcBef>
              <a:spcAft>
                <a:spcPts val="0"/>
              </a:spcAft>
              <a:buNone/>
              <a:defRPr sz="1200"/>
            </a:lvl6pPr>
            <a:lvl7pPr lvl="6" rtl="0" algn="ctr">
              <a:spcBef>
                <a:spcPts val="0"/>
              </a:spcBef>
              <a:spcAft>
                <a:spcPts val="0"/>
              </a:spcAft>
              <a:buNone/>
              <a:defRPr sz="1200"/>
            </a:lvl7pPr>
            <a:lvl8pPr lvl="7" rtl="0" algn="ctr">
              <a:spcBef>
                <a:spcPts val="0"/>
              </a:spcBef>
              <a:spcAft>
                <a:spcPts val="0"/>
              </a:spcAft>
              <a:buNone/>
              <a:defRPr sz="1200"/>
            </a:lvl8pPr>
            <a:lvl9pPr lvl="8" rtl="0" algn="ctr">
              <a:spcBef>
                <a:spcPts val="0"/>
              </a:spcBef>
              <a:spcAft>
                <a:spcPts val="0"/>
              </a:spcAft>
              <a:buNone/>
              <a:defRPr sz="1200"/>
            </a:lvl9pPr>
          </a:lstStyle>
          <a:p/>
        </p:txBody>
      </p:sp>
      <p:grpSp>
        <p:nvGrpSpPr>
          <p:cNvPr id="4458" name="Google Shape;4458;p17"/>
          <p:cNvGrpSpPr/>
          <p:nvPr/>
        </p:nvGrpSpPr>
        <p:grpSpPr>
          <a:xfrm>
            <a:off x="942207" y="673111"/>
            <a:ext cx="443090" cy="415211"/>
            <a:chOff x="2987700" y="3560325"/>
            <a:chExt cx="386708" cy="362377"/>
          </a:xfrm>
        </p:grpSpPr>
        <p:sp>
          <p:nvSpPr>
            <p:cNvPr id="4459" name="Google Shape;4459;p1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17"/>
          <p:cNvGrpSpPr/>
          <p:nvPr/>
        </p:nvGrpSpPr>
        <p:grpSpPr>
          <a:xfrm>
            <a:off x="8122307" y="2315761"/>
            <a:ext cx="443090" cy="415211"/>
            <a:chOff x="2987700" y="3560325"/>
            <a:chExt cx="386708" cy="362377"/>
          </a:xfrm>
        </p:grpSpPr>
        <p:sp>
          <p:nvSpPr>
            <p:cNvPr id="4483" name="Google Shape;4483;p1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17"/>
          <p:cNvGrpSpPr/>
          <p:nvPr/>
        </p:nvGrpSpPr>
        <p:grpSpPr>
          <a:xfrm>
            <a:off x="8417637" y="3314086"/>
            <a:ext cx="295252" cy="276675"/>
            <a:chOff x="2987700" y="3560325"/>
            <a:chExt cx="386708" cy="362377"/>
          </a:xfrm>
        </p:grpSpPr>
        <p:sp>
          <p:nvSpPr>
            <p:cNvPr id="4507" name="Google Shape;4507;p1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17"/>
          <p:cNvGrpSpPr/>
          <p:nvPr/>
        </p:nvGrpSpPr>
        <p:grpSpPr>
          <a:xfrm>
            <a:off x="464537" y="3782336"/>
            <a:ext cx="295252" cy="276675"/>
            <a:chOff x="2987700" y="3560325"/>
            <a:chExt cx="386708" cy="362377"/>
          </a:xfrm>
        </p:grpSpPr>
        <p:sp>
          <p:nvSpPr>
            <p:cNvPr id="4531" name="Google Shape;4531;p1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554" name="Shape 4554"/>
        <p:cNvGrpSpPr/>
        <p:nvPr/>
      </p:nvGrpSpPr>
      <p:grpSpPr>
        <a:xfrm>
          <a:off x="0" y="0"/>
          <a:ext cx="0" cy="0"/>
          <a:chOff x="0" y="0"/>
          <a:chExt cx="0" cy="0"/>
        </a:xfrm>
      </p:grpSpPr>
      <p:grpSp>
        <p:nvGrpSpPr>
          <p:cNvPr id="4555" name="Google Shape;4555;p18"/>
          <p:cNvGrpSpPr/>
          <p:nvPr/>
        </p:nvGrpSpPr>
        <p:grpSpPr>
          <a:xfrm>
            <a:off x="63" y="-19"/>
            <a:ext cx="9144038" cy="5143491"/>
            <a:chOff x="3450750" y="2336425"/>
            <a:chExt cx="2076350" cy="1165875"/>
          </a:xfrm>
        </p:grpSpPr>
        <p:sp>
          <p:nvSpPr>
            <p:cNvPr id="4556" name="Google Shape;4556;p18"/>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8"/>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8"/>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8"/>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8"/>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8"/>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8"/>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8"/>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8"/>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8"/>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8"/>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8"/>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8"/>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8"/>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8"/>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8"/>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8"/>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8"/>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8"/>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8"/>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8"/>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8"/>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8"/>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8"/>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8"/>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8"/>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8"/>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8"/>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8"/>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8"/>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8"/>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8"/>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8"/>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8"/>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8"/>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8"/>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8"/>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8"/>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8"/>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8"/>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8"/>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8"/>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8"/>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8"/>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8"/>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8"/>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8"/>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8"/>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8"/>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8"/>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8"/>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8"/>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8"/>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8"/>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8"/>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8"/>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8"/>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8"/>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8"/>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8"/>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8"/>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8"/>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8"/>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8"/>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8"/>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8"/>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8"/>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8"/>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8"/>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8"/>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8"/>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8"/>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8"/>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8"/>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8"/>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8"/>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8"/>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8"/>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8"/>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8"/>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8"/>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8"/>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8"/>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8"/>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8"/>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8"/>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8"/>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8"/>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8"/>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8"/>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8"/>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8"/>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8"/>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8"/>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8"/>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8"/>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8"/>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8"/>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8"/>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8"/>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8"/>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8"/>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8"/>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8"/>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8"/>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8"/>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8"/>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8"/>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8"/>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8"/>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8"/>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8"/>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8"/>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8"/>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8"/>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8"/>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8"/>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8"/>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8"/>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8"/>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8"/>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8"/>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8"/>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8"/>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8"/>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8"/>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8"/>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8"/>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8"/>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8"/>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8"/>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8"/>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8"/>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8"/>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8"/>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8"/>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8"/>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8"/>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8"/>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8"/>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8"/>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8"/>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8"/>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8"/>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8"/>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8"/>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8"/>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8"/>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8"/>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8"/>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8"/>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8"/>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8"/>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8"/>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8"/>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8"/>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8"/>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8"/>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8"/>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8"/>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8"/>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8"/>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8"/>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8"/>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8"/>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8"/>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8"/>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8"/>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8"/>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8"/>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8"/>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8"/>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8"/>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8"/>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8"/>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8"/>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8"/>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8"/>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8"/>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8"/>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8"/>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8"/>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8"/>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8"/>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8"/>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8"/>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8"/>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8"/>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8"/>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8"/>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8"/>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8"/>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8"/>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8"/>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8"/>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8"/>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8"/>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8"/>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8"/>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8"/>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8"/>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8"/>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8"/>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8"/>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8"/>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8"/>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8"/>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8"/>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8"/>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8"/>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8"/>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8"/>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8"/>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8"/>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8"/>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8"/>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8"/>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8"/>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8"/>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8"/>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8"/>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8"/>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8"/>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8"/>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8"/>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8"/>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8"/>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8"/>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8"/>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8"/>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8"/>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8"/>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8"/>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8"/>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8"/>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8"/>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8"/>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8"/>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8"/>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8"/>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8"/>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8"/>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8"/>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8"/>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8"/>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8"/>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8"/>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8"/>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8"/>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8"/>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8"/>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8"/>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8"/>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8"/>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8"/>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8"/>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8"/>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8"/>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8"/>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8"/>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8"/>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8"/>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8"/>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8"/>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8"/>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8"/>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8"/>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8"/>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8"/>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8"/>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8"/>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8"/>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8"/>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8"/>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8"/>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8"/>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8"/>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8"/>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8"/>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8"/>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8"/>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8"/>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8"/>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8"/>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8"/>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8"/>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8"/>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8"/>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8"/>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8"/>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8"/>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8"/>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8"/>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8"/>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8"/>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8"/>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8"/>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8"/>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8"/>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8"/>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8"/>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8"/>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8"/>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8"/>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8"/>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8"/>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8"/>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8"/>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8"/>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8"/>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8"/>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8"/>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8"/>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8"/>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8"/>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8"/>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8"/>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8"/>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8"/>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8"/>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8"/>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8"/>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8"/>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8"/>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8"/>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8"/>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8"/>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8"/>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8"/>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8"/>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8"/>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8"/>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8"/>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8"/>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8"/>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8"/>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8"/>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8"/>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8"/>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8"/>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8"/>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8"/>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8"/>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8"/>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8"/>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8"/>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8"/>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8"/>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8"/>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8"/>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8"/>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8"/>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8"/>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8"/>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8"/>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8"/>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8"/>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8"/>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8"/>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8"/>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8"/>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8"/>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8"/>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8"/>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8"/>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8"/>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8"/>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8"/>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8"/>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8"/>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8"/>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8"/>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8"/>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8"/>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8"/>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8"/>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8"/>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8"/>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8"/>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8"/>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8"/>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8"/>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8"/>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8"/>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8"/>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8"/>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8"/>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8"/>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8"/>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8"/>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8"/>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8"/>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8"/>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8"/>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8"/>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8"/>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8"/>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8"/>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8"/>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8"/>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8"/>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8"/>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8"/>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8"/>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8"/>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8"/>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8"/>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8"/>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8"/>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8"/>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8"/>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8"/>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8"/>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8"/>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8"/>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8"/>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8"/>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8"/>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8"/>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8"/>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8"/>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8"/>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8"/>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8"/>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8"/>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8"/>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8"/>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8"/>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8"/>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8"/>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8"/>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8"/>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8"/>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8"/>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8"/>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8"/>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8"/>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8"/>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8"/>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8"/>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8"/>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8"/>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8"/>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8"/>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8"/>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8"/>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8"/>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8"/>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8"/>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8"/>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8"/>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8"/>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8"/>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8"/>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8"/>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8"/>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8"/>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8"/>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8"/>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8"/>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8"/>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8"/>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8"/>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8"/>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8"/>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8"/>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8"/>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8"/>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8"/>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8"/>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8"/>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8"/>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8"/>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8"/>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8"/>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8"/>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8"/>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8"/>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8"/>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8"/>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8"/>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8"/>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8"/>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8"/>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8"/>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8"/>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8"/>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8"/>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8"/>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8"/>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8"/>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8"/>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8"/>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8"/>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8"/>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8"/>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8"/>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8"/>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8"/>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8"/>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8"/>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8"/>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8"/>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8"/>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8"/>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8"/>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8"/>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8"/>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8"/>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8"/>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8"/>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8"/>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8"/>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8"/>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8"/>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8"/>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8"/>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8"/>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8"/>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8"/>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8"/>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8"/>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8"/>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8"/>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8"/>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8"/>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8"/>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8"/>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8"/>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8"/>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8"/>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8"/>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8"/>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8"/>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8"/>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8"/>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8"/>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8"/>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8"/>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8"/>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8"/>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8"/>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8"/>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8"/>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8"/>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8"/>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8"/>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8"/>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8"/>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8"/>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8"/>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8"/>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8"/>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8"/>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8"/>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8"/>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8"/>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8"/>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8"/>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8"/>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8"/>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8"/>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8"/>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8"/>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8"/>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8"/>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8"/>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8"/>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8"/>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8"/>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8"/>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8"/>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8"/>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8"/>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8"/>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8"/>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8"/>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8"/>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8"/>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8"/>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8"/>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8"/>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8"/>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8"/>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8"/>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8"/>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8"/>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8"/>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8"/>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8"/>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8"/>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8"/>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8"/>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8"/>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8"/>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8"/>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8"/>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8"/>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8"/>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8"/>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8"/>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8"/>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8"/>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8"/>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8"/>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8"/>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8"/>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8"/>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8"/>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8"/>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8"/>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8"/>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8"/>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8"/>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8"/>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8"/>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8"/>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8"/>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8"/>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8"/>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8"/>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8"/>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8"/>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8"/>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8"/>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8"/>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8"/>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8"/>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8"/>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8"/>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8"/>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8"/>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8"/>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8"/>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8"/>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8"/>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8"/>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8"/>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8"/>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8"/>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8"/>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8"/>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8"/>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8"/>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8"/>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8"/>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8"/>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8"/>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8"/>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8"/>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8"/>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8"/>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8"/>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8"/>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8"/>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8"/>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8"/>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8"/>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8"/>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8"/>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8"/>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8"/>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8"/>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8"/>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8"/>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8"/>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8"/>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8"/>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8"/>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8"/>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8"/>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8"/>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8"/>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8"/>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8"/>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8"/>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8"/>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8"/>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8"/>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8"/>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8"/>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8"/>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8"/>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8"/>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8"/>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8"/>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8"/>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8"/>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8"/>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8"/>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8"/>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8"/>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8"/>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8"/>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8"/>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8"/>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8"/>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8"/>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8"/>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8"/>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8"/>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8"/>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8"/>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8"/>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8"/>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8"/>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8"/>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8"/>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8"/>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8"/>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8"/>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8"/>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8"/>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8"/>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8"/>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8"/>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8"/>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8"/>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8"/>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8"/>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8"/>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8"/>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8"/>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8"/>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8"/>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8"/>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8"/>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8"/>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8"/>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8"/>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8"/>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8"/>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8"/>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8"/>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8"/>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8"/>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8"/>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8"/>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8"/>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8"/>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8"/>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8"/>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8"/>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8"/>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8"/>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8"/>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8"/>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8"/>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8"/>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8"/>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8"/>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8"/>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8"/>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8"/>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8"/>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8"/>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8"/>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8"/>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8"/>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8"/>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8"/>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8"/>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8"/>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8"/>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8"/>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8"/>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8"/>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8"/>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8"/>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8"/>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8"/>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8"/>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8"/>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8"/>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8"/>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8"/>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8"/>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8"/>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8"/>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8"/>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8"/>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8"/>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8"/>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8"/>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8"/>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8"/>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8"/>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8"/>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8"/>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8"/>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8"/>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8"/>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8"/>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8"/>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8"/>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8"/>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8"/>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8"/>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8"/>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8"/>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8"/>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8"/>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8"/>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8"/>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8"/>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8"/>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8"/>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8"/>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8"/>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8"/>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8"/>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8"/>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8"/>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8"/>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8"/>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8"/>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8"/>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8"/>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8"/>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8"/>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8"/>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8"/>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8"/>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8"/>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8"/>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8"/>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8"/>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8"/>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8"/>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8"/>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8"/>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8"/>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8"/>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8"/>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8"/>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8"/>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8"/>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8"/>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8"/>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8"/>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8"/>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8"/>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8"/>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8"/>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8"/>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8"/>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8"/>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8"/>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8"/>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8"/>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8"/>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8"/>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8"/>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8"/>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8"/>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8"/>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8"/>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8"/>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8"/>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8"/>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8"/>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8"/>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8"/>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8"/>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8"/>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8"/>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8"/>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8"/>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8"/>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8"/>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8"/>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8"/>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8"/>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8"/>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8"/>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8"/>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8"/>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8"/>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8"/>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8"/>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8"/>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8"/>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8"/>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8"/>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8"/>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8"/>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8"/>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8"/>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8"/>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8"/>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8"/>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8"/>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8"/>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8"/>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8"/>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8"/>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8"/>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8"/>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8"/>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8"/>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8"/>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8"/>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8"/>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8"/>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8"/>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8"/>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8"/>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8"/>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8"/>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8"/>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8"/>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8"/>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8"/>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8"/>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8"/>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8"/>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8"/>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8"/>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8"/>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8"/>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8"/>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8"/>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8"/>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8"/>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8"/>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8"/>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8"/>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8"/>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8"/>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8"/>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8"/>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8"/>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8"/>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8"/>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8"/>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8"/>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8"/>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8"/>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8"/>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8"/>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8"/>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8"/>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8"/>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8"/>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8"/>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8"/>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8"/>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8"/>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8"/>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8"/>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8"/>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8"/>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8"/>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8"/>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8"/>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8"/>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8"/>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8"/>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8"/>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8"/>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8"/>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8"/>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8"/>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8"/>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8"/>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8"/>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8"/>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8"/>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8"/>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8"/>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8"/>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8"/>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8"/>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8"/>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8"/>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8"/>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8"/>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8"/>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8"/>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8"/>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8"/>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8"/>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8"/>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8"/>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8"/>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8"/>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8"/>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8"/>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8"/>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8"/>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8"/>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8"/>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8"/>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8"/>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8"/>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8"/>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8"/>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8"/>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8"/>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8"/>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8"/>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8"/>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8"/>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8"/>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8"/>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8"/>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8"/>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8"/>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8"/>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8"/>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8"/>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8"/>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8"/>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8"/>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8"/>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8"/>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8"/>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8"/>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8"/>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8"/>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8"/>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8"/>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8" name="Google Shape;5578;p18"/>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8"/>
          <p:cNvSpPr txBox="1"/>
          <p:nvPr>
            <p:ph type="title"/>
          </p:nvPr>
        </p:nvSpPr>
        <p:spPr>
          <a:xfrm>
            <a:off x="1444725" y="441350"/>
            <a:ext cx="625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5580" name="Google Shape;5580;p18"/>
          <p:cNvSpPr txBox="1"/>
          <p:nvPr>
            <p:ph idx="1" type="subTitle"/>
          </p:nvPr>
        </p:nvSpPr>
        <p:spPr>
          <a:xfrm>
            <a:off x="2200000" y="2245525"/>
            <a:ext cx="2243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000">
                <a:solidFill>
                  <a:schemeClr val="accent1"/>
                </a:solidFill>
              </a:defRPr>
            </a:lvl1pPr>
            <a:lvl2pPr lvl="1" rtl="0" algn="ctr">
              <a:spcBef>
                <a:spcPts val="0"/>
              </a:spcBef>
              <a:spcAft>
                <a:spcPts val="0"/>
              </a:spcAft>
              <a:buNone/>
              <a:defRPr sz="2000">
                <a:solidFill>
                  <a:schemeClr val="accent1"/>
                </a:solidFill>
              </a:defRPr>
            </a:lvl2pPr>
            <a:lvl3pPr lvl="2" rtl="0" algn="ctr">
              <a:spcBef>
                <a:spcPts val="0"/>
              </a:spcBef>
              <a:spcAft>
                <a:spcPts val="0"/>
              </a:spcAft>
              <a:buNone/>
              <a:defRPr sz="2000">
                <a:solidFill>
                  <a:schemeClr val="accent1"/>
                </a:solidFill>
              </a:defRPr>
            </a:lvl3pPr>
            <a:lvl4pPr lvl="3" rtl="0" algn="ctr">
              <a:spcBef>
                <a:spcPts val="0"/>
              </a:spcBef>
              <a:spcAft>
                <a:spcPts val="0"/>
              </a:spcAft>
              <a:buNone/>
              <a:defRPr sz="2000">
                <a:solidFill>
                  <a:schemeClr val="accent1"/>
                </a:solidFill>
              </a:defRPr>
            </a:lvl4pPr>
            <a:lvl5pPr lvl="4" rtl="0" algn="ctr">
              <a:spcBef>
                <a:spcPts val="0"/>
              </a:spcBef>
              <a:spcAft>
                <a:spcPts val="0"/>
              </a:spcAft>
              <a:buNone/>
              <a:defRPr sz="2000">
                <a:solidFill>
                  <a:schemeClr val="accent1"/>
                </a:solidFill>
              </a:defRPr>
            </a:lvl5pPr>
            <a:lvl6pPr lvl="5" rtl="0" algn="ctr">
              <a:spcBef>
                <a:spcPts val="0"/>
              </a:spcBef>
              <a:spcAft>
                <a:spcPts val="0"/>
              </a:spcAft>
              <a:buNone/>
              <a:defRPr sz="2000">
                <a:solidFill>
                  <a:schemeClr val="accent1"/>
                </a:solidFill>
              </a:defRPr>
            </a:lvl6pPr>
            <a:lvl7pPr lvl="6" rtl="0" algn="ctr">
              <a:spcBef>
                <a:spcPts val="0"/>
              </a:spcBef>
              <a:spcAft>
                <a:spcPts val="0"/>
              </a:spcAft>
              <a:buNone/>
              <a:defRPr sz="2000">
                <a:solidFill>
                  <a:schemeClr val="accent1"/>
                </a:solidFill>
              </a:defRPr>
            </a:lvl7pPr>
            <a:lvl8pPr lvl="7" rtl="0" algn="ctr">
              <a:spcBef>
                <a:spcPts val="0"/>
              </a:spcBef>
              <a:spcAft>
                <a:spcPts val="0"/>
              </a:spcAft>
              <a:buNone/>
              <a:defRPr sz="2000">
                <a:solidFill>
                  <a:schemeClr val="accent1"/>
                </a:solidFill>
              </a:defRPr>
            </a:lvl8pPr>
            <a:lvl9pPr lvl="8" rtl="0" algn="ctr">
              <a:spcBef>
                <a:spcPts val="0"/>
              </a:spcBef>
              <a:spcAft>
                <a:spcPts val="0"/>
              </a:spcAft>
              <a:buNone/>
              <a:defRPr sz="2000">
                <a:solidFill>
                  <a:schemeClr val="accent1"/>
                </a:solidFill>
              </a:defRPr>
            </a:lvl9pPr>
          </a:lstStyle>
          <a:p/>
        </p:txBody>
      </p:sp>
      <p:sp>
        <p:nvSpPr>
          <p:cNvPr id="5581" name="Google Shape;5581;p18"/>
          <p:cNvSpPr txBox="1"/>
          <p:nvPr>
            <p:ph idx="2" type="subTitle"/>
          </p:nvPr>
        </p:nvSpPr>
        <p:spPr>
          <a:xfrm>
            <a:off x="2200000" y="2603400"/>
            <a:ext cx="2243400" cy="98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sp>
        <p:nvSpPr>
          <p:cNvPr id="5582" name="Google Shape;5582;p18"/>
          <p:cNvSpPr txBox="1"/>
          <p:nvPr>
            <p:ph idx="3" type="subTitle"/>
          </p:nvPr>
        </p:nvSpPr>
        <p:spPr>
          <a:xfrm>
            <a:off x="4700600" y="2245525"/>
            <a:ext cx="2243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000">
                <a:solidFill>
                  <a:schemeClr val="accent1"/>
                </a:solidFill>
              </a:defRPr>
            </a:lvl1pPr>
            <a:lvl2pPr lvl="1" rtl="0" algn="ctr">
              <a:spcBef>
                <a:spcPts val="0"/>
              </a:spcBef>
              <a:spcAft>
                <a:spcPts val="0"/>
              </a:spcAft>
              <a:buNone/>
              <a:defRPr sz="2000">
                <a:solidFill>
                  <a:schemeClr val="accent1"/>
                </a:solidFill>
              </a:defRPr>
            </a:lvl2pPr>
            <a:lvl3pPr lvl="2" rtl="0" algn="ctr">
              <a:spcBef>
                <a:spcPts val="0"/>
              </a:spcBef>
              <a:spcAft>
                <a:spcPts val="0"/>
              </a:spcAft>
              <a:buNone/>
              <a:defRPr sz="2000">
                <a:solidFill>
                  <a:schemeClr val="accent1"/>
                </a:solidFill>
              </a:defRPr>
            </a:lvl3pPr>
            <a:lvl4pPr lvl="3" rtl="0" algn="ctr">
              <a:spcBef>
                <a:spcPts val="0"/>
              </a:spcBef>
              <a:spcAft>
                <a:spcPts val="0"/>
              </a:spcAft>
              <a:buNone/>
              <a:defRPr sz="2000">
                <a:solidFill>
                  <a:schemeClr val="accent1"/>
                </a:solidFill>
              </a:defRPr>
            </a:lvl4pPr>
            <a:lvl5pPr lvl="4" rtl="0" algn="ctr">
              <a:spcBef>
                <a:spcPts val="0"/>
              </a:spcBef>
              <a:spcAft>
                <a:spcPts val="0"/>
              </a:spcAft>
              <a:buNone/>
              <a:defRPr sz="2000">
                <a:solidFill>
                  <a:schemeClr val="accent1"/>
                </a:solidFill>
              </a:defRPr>
            </a:lvl5pPr>
            <a:lvl6pPr lvl="5" rtl="0" algn="ctr">
              <a:spcBef>
                <a:spcPts val="0"/>
              </a:spcBef>
              <a:spcAft>
                <a:spcPts val="0"/>
              </a:spcAft>
              <a:buNone/>
              <a:defRPr sz="2000">
                <a:solidFill>
                  <a:schemeClr val="accent1"/>
                </a:solidFill>
              </a:defRPr>
            </a:lvl6pPr>
            <a:lvl7pPr lvl="6" rtl="0" algn="ctr">
              <a:spcBef>
                <a:spcPts val="0"/>
              </a:spcBef>
              <a:spcAft>
                <a:spcPts val="0"/>
              </a:spcAft>
              <a:buNone/>
              <a:defRPr sz="2000">
                <a:solidFill>
                  <a:schemeClr val="accent1"/>
                </a:solidFill>
              </a:defRPr>
            </a:lvl7pPr>
            <a:lvl8pPr lvl="7" rtl="0" algn="ctr">
              <a:spcBef>
                <a:spcPts val="0"/>
              </a:spcBef>
              <a:spcAft>
                <a:spcPts val="0"/>
              </a:spcAft>
              <a:buNone/>
              <a:defRPr sz="2000">
                <a:solidFill>
                  <a:schemeClr val="accent1"/>
                </a:solidFill>
              </a:defRPr>
            </a:lvl8pPr>
            <a:lvl9pPr lvl="8" rtl="0" algn="ctr">
              <a:spcBef>
                <a:spcPts val="0"/>
              </a:spcBef>
              <a:spcAft>
                <a:spcPts val="0"/>
              </a:spcAft>
              <a:buNone/>
              <a:defRPr sz="2000">
                <a:solidFill>
                  <a:schemeClr val="accent1"/>
                </a:solidFill>
              </a:defRPr>
            </a:lvl9pPr>
          </a:lstStyle>
          <a:p/>
        </p:txBody>
      </p:sp>
      <p:sp>
        <p:nvSpPr>
          <p:cNvPr id="5583" name="Google Shape;5583;p18"/>
          <p:cNvSpPr txBox="1"/>
          <p:nvPr>
            <p:ph idx="4" type="subTitle"/>
          </p:nvPr>
        </p:nvSpPr>
        <p:spPr>
          <a:xfrm>
            <a:off x="4700600" y="2603402"/>
            <a:ext cx="2243400" cy="98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5584" name="Google Shape;5584;p18"/>
          <p:cNvGrpSpPr/>
          <p:nvPr/>
        </p:nvGrpSpPr>
        <p:grpSpPr>
          <a:xfrm>
            <a:off x="7363450" y="1343575"/>
            <a:ext cx="1780550" cy="3108550"/>
            <a:chOff x="7363450" y="1343575"/>
            <a:chExt cx="1780550" cy="3108550"/>
          </a:xfrm>
        </p:grpSpPr>
        <p:sp>
          <p:nvSpPr>
            <p:cNvPr id="5585" name="Google Shape;5585;p18"/>
            <p:cNvSpPr/>
            <p:nvPr/>
          </p:nvSpPr>
          <p:spPr>
            <a:xfrm>
              <a:off x="7954675" y="3468600"/>
              <a:ext cx="1189325" cy="737950"/>
            </a:xfrm>
            <a:custGeom>
              <a:rect b="b" l="l" r="r" t="t"/>
              <a:pathLst>
                <a:path extrusionOk="0" h="29518" w="47573">
                  <a:moveTo>
                    <a:pt x="1" y="1"/>
                  </a:moveTo>
                  <a:lnTo>
                    <a:pt x="1" y="29517"/>
                  </a:lnTo>
                  <a:lnTo>
                    <a:pt x="47573" y="29517"/>
                  </a:lnTo>
                  <a:lnTo>
                    <a:pt x="47573" y="1"/>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8"/>
            <p:cNvSpPr/>
            <p:nvPr/>
          </p:nvSpPr>
          <p:spPr>
            <a:xfrm>
              <a:off x="8987075" y="3733525"/>
              <a:ext cx="156925" cy="473025"/>
            </a:xfrm>
            <a:custGeom>
              <a:rect b="b" l="l" r="r" t="t"/>
              <a:pathLst>
                <a:path extrusionOk="0" h="18921" w="6277">
                  <a:moveTo>
                    <a:pt x="1" y="1"/>
                  </a:moveTo>
                  <a:lnTo>
                    <a:pt x="1" y="18920"/>
                  </a:lnTo>
                  <a:lnTo>
                    <a:pt x="6277" y="18920"/>
                  </a:lnTo>
                  <a:lnTo>
                    <a:pt x="62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8"/>
            <p:cNvSpPr/>
            <p:nvPr/>
          </p:nvSpPr>
          <p:spPr>
            <a:xfrm>
              <a:off x="7981975" y="1922300"/>
              <a:ext cx="1162025" cy="350225"/>
            </a:xfrm>
            <a:custGeom>
              <a:rect b="b" l="l" r="r" t="t"/>
              <a:pathLst>
                <a:path extrusionOk="0" h="14009" w="46481">
                  <a:moveTo>
                    <a:pt x="0" y="0"/>
                  </a:moveTo>
                  <a:cubicBezTo>
                    <a:pt x="0" y="1"/>
                    <a:pt x="4594" y="14008"/>
                    <a:pt x="15145" y="14008"/>
                  </a:cubicBezTo>
                  <a:lnTo>
                    <a:pt x="46481" y="14008"/>
                  </a:lnTo>
                  <a:lnTo>
                    <a:pt x="46481" y="5367"/>
                  </a:lnTo>
                  <a:lnTo>
                    <a:pt x="14872" y="5367"/>
                  </a:lnTo>
                  <a:cubicBezTo>
                    <a:pt x="7050" y="5367"/>
                    <a:pt x="1" y="1"/>
                    <a:pt x="0"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8"/>
            <p:cNvSpPr/>
            <p:nvPr/>
          </p:nvSpPr>
          <p:spPr>
            <a:xfrm>
              <a:off x="8470875" y="2056475"/>
              <a:ext cx="673125" cy="216050"/>
            </a:xfrm>
            <a:custGeom>
              <a:rect b="b" l="l" r="r" t="t"/>
              <a:pathLst>
                <a:path extrusionOk="0" h="8642" w="26925">
                  <a:moveTo>
                    <a:pt x="1" y="0"/>
                  </a:moveTo>
                  <a:cubicBezTo>
                    <a:pt x="1456" y="3957"/>
                    <a:pt x="3957" y="8641"/>
                    <a:pt x="7687" y="8641"/>
                  </a:cubicBezTo>
                  <a:lnTo>
                    <a:pt x="26925" y="8641"/>
                  </a:lnTo>
                  <a:lnTo>
                    <a:pt x="2692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8"/>
            <p:cNvSpPr/>
            <p:nvPr/>
          </p:nvSpPr>
          <p:spPr>
            <a:xfrm>
              <a:off x="8238925" y="2845525"/>
              <a:ext cx="905075" cy="372975"/>
            </a:xfrm>
            <a:custGeom>
              <a:rect b="b" l="l" r="r" t="t"/>
              <a:pathLst>
                <a:path extrusionOk="0" h="14919" w="36203">
                  <a:moveTo>
                    <a:pt x="1" y="1"/>
                  </a:moveTo>
                  <a:lnTo>
                    <a:pt x="1" y="14918"/>
                  </a:lnTo>
                  <a:lnTo>
                    <a:pt x="36203" y="14918"/>
                  </a:lnTo>
                  <a:lnTo>
                    <a:pt x="36203" y="1"/>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8"/>
            <p:cNvSpPr/>
            <p:nvPr/>
          </p:nvSpPr>
          <p:spPr>
            <a:xfrm>
              <a:off x="7954675" y="3468600"/>
              <a:ext cx="1189325" cy="79625"/>
            </a:xfrm>
            <a:custGeom>
              <a:rect b="b" l="l" r="r" t="t"/>
              <a:pathLst>
                <a:path extrusionOk="0" h="3185" w="47573">
                  <a:moveTo>
                    <a:pt x="1" y="1"/>
                  </a:moveTo>
                  <a:lnTo>
                    <a:pt x="1" y="3184"/>
                  </a:lnTo>
                  <a:lnTo>
                    <a:pt x="47573" y="3184"/>
                  </a:lnTo>
                  <a:lnTo>
                    <a:pt x="475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8"/>
            <p:cNvSpPr/>
            <p:nvPr/>
          </p:nvSpPr>
          <p:spPr>
            <a:xfrm>
              <a:off x="8152525" y="3468600"/>
              <a:ext cx="134175" cy="582175"/>
            </a:xfrm>
            <a:custGeom>
              <a:rect b="b" l="l" r="r" t="t"/>
              <a:pathLst>
                <a:path extrusionOk="0" h="23287" w="5367">
                  <a:moveTo>
                    <a:pt x="0" y="1"/>
                  </a:moveTo>
                  <a:lnTo>
                    <a:pt x="0" y="23286"/>
                  </a:lnTo>
                  <a:lnTo>
                    <a:pt x="5367" y="23286"/>
                  </a:lnTo>
                  <a:lnTo>
                    <a:pt x="536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8"/>
            <p:cNvSpPr/>
            <p:nvPr/>
          </p:nvSpPr>
          <p:spPr>
            <a:xfrm>
              <a:off x="8117275" y="4050750"/>
              <a:ext cx="204675" cy="155800"/>
            </a:xfrm>
            <a:custGeom>
              <a:rect b="b" l="l" r="r" t="t"/>
              <a:pathLst>
                <a:path extrusionOk="0" h="6232" w="8187">
                  <a:moveTo>
                    <a:pt x="0" y="0"/>
                  </a:moveTo>
                  <a:lnTo>
                    <a:pt x="0" y="6231"/>
                  </a:lnTo>
                  <a:lnTo>
                    <a:pt x="8187" y="6231"/>
                  </a:lnTo>
                  <a:lnTo>
                    <a:pt x="818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8"/>
            <p:cNvSpPr/>
            <p:nvPr/>
          </p:nvSpPr>
          <p:spPr>
            <a:xfrm>
              <a:off x="7407775" y="4309975"/>
              <a:ext cx="1736225" cy="142150"/>
            </a:xfrm>
            <a:custGeom>
              <a:rect b="b" l="l" r="r" t="t"/>
              <a:pathLst>
                <a:path extrusionOk="0" h="5686" w="69449">
                  <a:moveTo>
                    <a:pt x="1" y="1"/>
                  </a:moveTo>
                  <a:lnTo>
                    <a:pt x="1" y="5686"/>
                  </a:lnTo>
                  <a:lnTo>
                    <a:pt x="69449" y="5686"/>
                  </a:lnTo>
                  <a:lnTo>
                    <a:pt x="694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8"/>
            <p:cNvSpPr/>
            <p:nvPr/>
          </p:nvSpPr>
          <p:spPr>
            <a:xfrm>
              <a:off x="8449275" y="2272500"/>
              <a:ext cx="694725" cy="357025"/>
            </a:xfrm>
            <a:custGeom>
              <a:rect b="b" l="l" r="r" t="t"/>
              <a:pathLst>
                <a:path extrusionOk="0" h="14281" w="27789">
                  <a:moveTo>
                    <a:pt x="1" y="0"/>
                  </a:moveTo>
                  <a:lnTo>
                    <a:pt x="1" y="14281"/>
                  </a:lnTo>
                  <a:lnTo>
                    <a:pt x="27789" y="14281"/>
                  </a:lnTo>
                  <a:lnTo>
                    <a:pt x="27789" y="0"/>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8"/>
            <p:cNvSpPr/>
            <p:nvPr/>
          </p:nvSpPr>
          <p:spPr>
            <a:xfrm>
              <a:off x="8374225" y="2272500"/>
              <a:ext cx="769775" cy="54600"/>
            </a:xfrm>
            <a:custGeom>
              <a:rect b="b" l="l" r="r" t="t"/>
              <a:pathLst>
                <a:path extrusionOk="0" h="2184" w="30791">
                  <a:moveTo>
                    <a:pt x="1" y="0"/>
                  </a:moveTo>
                  <a:lnTo>
                    <a:pt x="1" y="2183"/>
                  </a:lnTo>
                  <a:lnTo>
                    <a:pt x="30791" y="2183"/>
                  </a:lnTo>
                  <a:lnTo>
                    <a:pt x="30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8"/>
            <p:cNvSpPr/>
            <p:nvPr/>
          </p:nvSpPr>
          <p:spPr>
            <a:xfrm>
              <a:off x="8374225" y="2272500"/>
              <a:ext cx="769775" cy="27300"/>
            </a:xfrm>
            <a:custGeom>
              <a:rect b="b" l="l" r="r" t="t"/>
              <a:pathLst>
                <a:path extrusionOk="0" h="1092" w="30791">
                  <a:moveTo>
                    <a:pt x="1" y="0"/>
                  </a:moveTo>
                  <a:lnTo>
                    <a:pt x="1" y="1092"/>
                  </a:lnTo>
                  <a:lnTo>
                    <a:pt x="30791" y="1092"/>
                  </a:lnTo>
                  <a:lnTo>
                    <a:pt x="30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8"/>
            <p:cNvSpPr/>
            <p:nvPr/>
          </p:nvSpPr>
          <p:spPr>
            <a:xfrm>
              <a:off x="8506125" y="3468600"/>
              <a:ext cx="134200" cy="582175"/>
            </a:xfrm>
            <a:custGeom>
              <a:rect b="b" l="l" r="r" t="t"/>
              <a:pathLst>
                <a:path extrusionOk="0" h="23287" w="5368">
                  <a:moveTo>
                    <a:pt x="1" y="1"/>
                  </a:moveTo>
                  <a:lnTo>
                    <a:pt x="1" y="23286"/>
                  </a:lnTo>
                  <a:lnTo>
                    <a:pt x="5367" y="23286"/>
                  </a:lnTo>
                  <a:lnTo>
                    <a:pt x="536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8"/>
            <p:cNvSpPr/>
            <p:nvPr/>
          </p:nvSpPr>
          <p:spPr>
            <a:xfrm>
              <a:off x="8472025" y="4050750"/>
              <a:ext cx="203550" cy="155800"/>
            </a:xfrm>
            <a:custGeom>
              <a:rect b="b" l="l" r="r" t="t"/>
              <a:pathLst>
                <a:path extrusionOk="0" h="6232" w="8142">
                  <a:moveTo>
                    <a:pt x="0" y="0"/>
                  </a:moveTo>
                  <a:lnTo>
                    <a:pt x="0" y="6231"/>
                  </a:lnTo>
                  <a:lnTo>
                    <a:pt x="8141" y="6231"/>
                  </a:lnTo>
                  <a:lnTo>
                    <a:pt x="8141"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8"/>
            <p:cNvSpPr/>
            <p:nvPr/>
          </p:nvSpPr>
          <p:spPr>
            <a:xfrm>
              <a:off x="8353775" y="1343575"/>
              <a:ext cx="790225" cy="712925"/>
            </a:xfrm>
            <a:custGeom>
              <a:rect b="b" l="l" r="r" t="t"/>
              <a:pathLst>
                <a:path extrusionOk="0" h="28517" w="31609">
                  <a:moveTo>
                    <a:pt x="31609" y="0"/>
                  </a:moveTo>
                  <a:lnTo>
                    <a:pt x="0" y="28516"/>
                  </a:lnTo>
                  <a:lnTo>
                    <a:pt x="31609" y="28516"/>
                  </a:lnTo>
                  <a:lnTo>
                    <a:pt x="316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8"/>
            <p:cNvSpPr/>
            <p:nvPr/>
          </p:nvSpPr>
          <p:spPr>
            <a:xfrm>
              <a:off x="8553875" y="1524350"/>
              <a:ext cx="590125" cy="532150"/>
            </a:xfrm>
            <a:custGeom>
              <a:rect b="b" l="l" r="r" t="t"/>
              <a:pathLst>
                <a:path extrusionOk="0" h="21286" w="23605">
                  <a:moveTo>
                    <a:pt x="23605" y="1"/>
                  </a:moveTo>
                  <a:lnTo>
                    <a:pt x="1" y="21285"/>
                  </a:lnTo>
                  <a:lnTo>
                    <a:pt x="23605" y="21285"/>
                  </a:lnTo>
                  <a:lnTo>
                    <a:pt x="23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8"/>
            <p:cNvSpPr/>
            <p:nvPr/>
          </p:nvSpPr>
          <p:spPr>
            <a:xfrm>
              <a:off x="7875100" y="3468600"/>
              <a:ext cx="1268900" cy="79625"/>
            </a:xfrm>
            <a:custGeom>
              <a:rect b="b" l="l" r="r" t="t"/>
              <a:pathLst>
                <a:path extrusionOk="0" h="3185" w="50756">
                  <a:moveTo>
                    <a:pt x="0" y="1"/>
                  </a:moveTo>
                  <a:lnTo>
                    <a:pt x="0" y="3184"/>
                  </a:lnTo>
                  <a:lnTo>
                    <a:pt x="50756" y="3184"/>
                  </a:lnTo>
                  <a:lnTo>
                    <a:pt x="507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8"/>
            <p:cNvSpPr/>
            <p:nvPr/>
          </p:nvSpPr>
          <p:spPr>
            <a:xfrm>
              <a:off x="7875100" y="3468600"/>
              <a:ext cx="1268900" cy="26175"/>
            </a:xfrm>
            <a:custGeom>
              <a:rect b="b" l="l" r="r" t="t"/>
              <a:pathLst>
                <a:path extrusionOk="0" h="1047" w="50756">
                  <a:moveTo>
                    <a:pt x="0" y="1"/>
                  </a:moveTo>
                  <a:lnTo>
                    <a:pt x="0" y="1047"/>
                  </a:lnTo>
                  <a:lnTo>
                    <a:pt x="50756" y="1047"/>
                  </a:lnTo>
                  <a:lnTo>
                    <a:pt x="507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8"/>
            <p:cNvSpPr/>
            <p:nvPr/>
          </p:nvSpPr>
          <p:spPr>
            <a:xfrm>
              <a:off x="8897250" y="2993350"/>
              <a:ext cx="19350" cy="227425"/>
            </a:xfrm>
            <a:custGeom>
              <a:rect b="b" l="l" r="r" t="t"/>
              <a:pathLst>
                <a:path extrusionOk="0" h="9097" w="774">
                  <a:moveTo>
                    <a:pt x="1" y="0"/>
                  </a:moveTo>
                  <a:lnTo>
                    <a:pt x="1" y="9096"/>
                  </a:lnTo>
                  <a:lnTo>
                    <a:pt x="774" y="9096"/>
                  </a:lnTo>
                  <a:lnTo>
                    <a:pt x="774"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8"/>
            <p:cNvSpPr/>
            <p:nvPr/>
          </p:nvSpPr>
          <p:spPr>
            <a:xfrm>
              <a:off x="8422000" y="2993350"/>
              <a:ext cx="19350" cy="227425"/>
            </a:xfrm>
            <a:custGeom>
              <a:rect b="b" l="l" r="r" t="t"/>
              <a:pathLst>
                <a:path extrusionOk="0" h="9097" w="774">
                  <a:moveTo>
                    <a:pt x="0" y="0"/>
                  </a:moveTo>
                  <a:lnTo>
                    <a:pt x="0" y="9096"/>
                  </a:lnTo>
                  <a:lnTo>
                    <a:pt x="773" y="9096"/>
                  </a:lnTo>
                  <a:lnTo>
                    <a:pt x="773"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8"/>
            <p:cNvSpPr/>
            <p:nvPr/>
          </p:nvSpPr>
          <p:spPr>
            <a:xfrm>
              <a:off x="8238925" y="2984250"/>
              <a:ext cx="905075" cy="19350"/>
            </a:xfrm>
            <a:custGeom>
              <a:rect b="b" l="l" r="r" t="t"/>
              <a:pathLst>
                <a:path extrusionOk="0" h="774" w="36203">
                  <a:moveTo>
                    <a:pt x="1" y="0"/>
                  </a:moveTo>
                  <a:lnTo>
                    <a:pt x="1" y="774"/>
                  </a:lnTo>
                  <a:lnTo>
                    <a:pt x="36203" y="774"/>
                  </a:lnTo>
                  <a:lnTo>
                    <a:pt x="36203"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8"/>
            <p:cNvSpPr/>
            <p:nvPr/>
          </p:nvSpPr>
          <p:spPr>
            <a:xfrm>
              <a:off x="8951825" y="2420300"/>
              <a:ext cx="19350" cy="209225"/>
            </a:xfrm>
            <a:custGeom>
              <a:rect b="b" l="l" r="r" t="t"/>
              <a:pathLst>
                <a:path extrusionOk="0" h="8369" w="774">
                  <a:moveTo>
                    <a:pt x="1" y="1"/>
                  </a:moveTo>
                  <a:lnTo>
                    <a:pt x="1" y="8369"/>
                  </a:lnTo>
                  <a:lnTo>
                    <a:pt x="774" y="8369"/>
                  </a:lnTo>
                  <a:lnTo>
                    <a:pt x="774"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8"/>
            <p:cNvSpPr/>
            <p:nvPr/>
          </p:nvSpPr>
          <p:spPr>
            <a:xfrm>
              <a:off x="8586850" y="2420300"/>
              <a:ext cx="19350" cy="209225"/>
            </a:xfrm>
            <a:custGeom>
              <a:rect b="b" l="l" r="r" t="t"/>
              <a:pathLst>
                <a:path extrusionOk="0" h="8369" w="774">
                  <a:moveTo>
                    <a:pt x="1" y="1"/>
                  </a:moveTo>
                  <a:lnTo>
                    <a:pt x="1" y="8369"/>
                  </a:lnTo>
                  <a:lnTo>
                    <a:pt x="774" y="8369"/>
                  </a:lnTo>
                  <a:lnTo>
                    <a:pt x="774"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8"/>
            <p:cNvSpPr/>
            <p:nvPr/>
          </p:nvSpPr>
          <p:spPr>
            <a:xfrm>
              <a:off x="8449275" y="2410075"/>
              <a:ext cx="694725" cy="19350"/>
            </a:xfrm>
            <a:custGeom>
              <a:rect b="b" l="l" r="r" t="t"/>
              <a:pathLst>
                <a:path extrusionOk="0" h="774" w="27789">
                  <a:moveTo>
                    <a:pt x="1" y="0"/>
                  </a:moveTo>
                  <a:lnTo>
                    <a:pt x="1" y="773"/>
                  </a:lnTo>
                  <a:lnTo>
                    <a:pt x="27789" y="773"/>
                  </a:lnTo>
                  <a:lnTo>
                    <a:pt x="2778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8"/>
            <p:cNvSpPr/>
            <p:nvPr/>
          </p:nvSpPr>
          <p:spPr>
            <a:xfrm>
              <a:off x="8229825" y="2486250"/>
              <a:ext cx="46650" cy="46650"/>
            </a:xfrm>
            <a:custGeom>
              <a:rect b="b" l="l" r="r" t="t"/>
              <a:pathLst>
                <a:path extrusionOk="0" h="1866" w="1866">
                  <a:moveTo>
                    <a:pt x="911" y="774"/>
                  </a:moveTo>
                  <a:cubicBezTo>
                    <a:pt x="1001" y="774"/>
                    <a:pt x="1092" y="864"/>
                    <a:pt x="1092" y="955"/>
                  </a:cubicBezTo>
                  <a:cubicBezTo>
                    <a:pt x="1092" y="1046"/>
                    <a:pt x="1001" y="1092"/>
                    <a:pt x="911" y="1092"/>
                  </a:cubicBezTo>
                  <a:cubicBezTo>
                    <a:pt x="820" y="1092"/>
                    <a:pt x="729" y="1046"/>
                    <a:pt x="729" y="955"/>
                  </a:cubicBezTo>
                  <a:cubicBezTo>
                    <a:pt x="729" y="864"/>
                    <a:pt x="820" y="774"/>
                    <a:pt x="911" y="774"/>
                  </a:cubicBezTo>
                  <a:close/>
                  <a:moveTo>
                    <a:pt x="911" y="0"/>
                  </a:moveTo>
                  <a:cubicBezTo>
                    <a:pt x="410" y="0"/>
                    <a:pt x="1" y="410"/>
                    <a:pt x="1" y="955"/>
                  </a:cubicBezTo>
                  <a:cubicBezTo>
                    <a:pt x="1" y="1456"/>
                    <a:pt x="410" y="1865"/>
                    <a:pt x="911" y="1865"/>
                  </a:cubicBezTo>
                  <a:cubicBezTo>
                    <a:pt x="1456" y="1865"/>
                    <a:pt x="1866" y="1456"/>
                    <a:pt x="1866" y="955"/>
                  </a:cubicBezTo>
                  <a:cubicBezTo>
                    <a:pt x="1866" y="410"/>
                    <a:pt x="1456" y="0"/>
                    <a:pt x="9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8"/>
            <p:cNvSpPr/>
            <p:nvPr/>
          </p:nvSpPr>
          <p:spPr>
            <a:xfrm>
              <a:off x="8243475" y="2513525"/>
              <a:ext cx="900525" cy="150125"/>
            </a:xfrm>
            <a:custGeom>
              <a:rect b="b" l="l" r="r" t="t"/>
              <a:pathLst>
                <a:path extrusionOk="0" h="6005" w="36021">
                  <a:moveTo>
                    <a:pt x="1" y="1"/>
                  </a:moveTo>
                  <a:lnTo>
                    <a:pt x="1" y="6004"/>
                  </a:lnTo>
                  <a:lnTo>
                    <a:pt x="36021" y="6004"/>
                  </a:lnTo>
                  <a:lnTo>
                    <a:pt x="36021" y="5231"/>
                  </a:lnTo>
                  <a:lnTo>
                    <a:pt x="774" y="5231"/>
                  </a:lnTo>
                  <a:lnTo>
                    <a:pt x="774" y="774"/>
                  </a:lnTo>
                  <a:lnTo>
                    <a:pt x="36021" y="774"/>
                  </a:lnTo>
                  <a:lnTo>
                    <a:pt x="360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8"/>
            <p:cNvSpPr/>
            <p:nvPr/>
          </p:nvSpPr>
          <p:spPr>
            <a:xfrm>
              <a:off x="7786400" y="2495350"/>
              <a:ext cx="1357600" cy="350200"/>
            </a:xfrm>
            <a:custGeom>
              <a:rect b="b" l="l" r="r" t="t"/>
              <a:pathLst>
                <a:path extrusionOk="0" h="14008" w="54304">
                  <a:moveTo>
                    <a:pt x="1" y="0"/>
                  </a:moveTo>
                  <a:cubicBezTo>
                    <a:pt x="1" y="0"/>
                    <a:pt x="4594" y="14008"/>
                    <a:pt x="15146" y="14008"/>
                  </a:cubicBezTo>
                  <a:lnTo>
                    <a:pt x="54304" y="14008"/>
                  </a:lnTo>
                  <a:lnTo>
                    <a:pt x="54304" y="5367"/>
                  </a:lnTo>
                  <a:lnTo>
                    <a:pt x="14873" y="5367"/>
                  </a:lnTo>
                  <a:cubicBezTo>
                    <a:pt x="7050" y="5367"/>
                    <a:pt x="1" y="0"/>
                    <a:pt x="1"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8"/>
            <p:cNvSpPr/>
            <p:nvPr/>
          </p:nvSpPr>
          <p:spPr>
            <a:xfrm>
              <a:off x="8335575" y="2629500"/>
              <a:ext cx="808425" cy="216050"/>
            </a:xfrm>
            <a:custGeom>
              <a:rect b="b" l="l" r="r" t="t"/>
              <a:pathLst>
                <a:path extrusionOk="0" h="8642" w="32337">
                  <a:moveTo>
                    <a:pt x="1" y="1"/>
                  </a:moveTo>
                  <a:cubicBezTo>
                    <a:pt x="1501" y="3958"/>
                    <a:pt x="4048" y="8642"/>
                    <a:pt x="7869" y="8642"/>
                  </a:cubicBezTo>
                  <a:lnTo>
                    <a:pt x="32337" y="8642"/>
                  </a:lnTo>
                  <a:lnTo>
                    <a:pt x="3233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8"/>
            <p:cNvSpPr/>
            <p:nvPr/>
          </p:nvSpPr>
          <p:spPr>
            <a:xfrm>
              <a:off x="8165025" y="2845525"/>
              <a:ext cx="978975" cy="58025"/>
            </a:xfrm>
            <a:custGeom>
              <a:rect b="b" l="l" r="r" t="t"/>
              <a:pathLst>
                <a:path extrusionOk="0" h="2321" w="39159">
                  <a:moveTo>
                    <a:pt x="1" y="1"/>
                  </a:moveTo>
                  <a:lnTo>
                    <a:pt x="1" y="2320"/>
                  </a:lnTo>
                  <a:lnTo>
                    <a:pt x="39159" y="2320"/>
                  </a:lnTo>
                  <a:lnTo>
                    <a:pt x="391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8"/>
            <p:cNvSpPr/>
            <p:nvPr/>
          </p:nvSpPr>
          <p:spPr>
            <a:xfrm>
              <a:off x="8165025" y="2845525"/>
              <a:ext cx="978975" cy="29600"/>
            </a:xfrm>
            <a:custGeom>
              <a:rect b="b" l="l" r="r" t="t"/>
              <a:pathLst>
                <a:path extrusionOk="0" h="1184" w="39159">
                  <a:moveTo>
                    <a:pt x="1" y="1"/>
                  </a:moveTo>
                  <a:lnTo>
                    <a:pt x="1" y="1183"/>
                  </a:lnTo>
                  <a:lnTo>
                    <a:pt x="39159" y="1183"/>
                  </a:lnTo>
                  <a:lnTo>
                    <a:pt x="391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8"/>
            <p:cNvSpPr/>
            <p:nvPr/>
          </p:nvSpPr>
          <p:spPr>
            <a:xfrm>
              <a:off x="7363450" y="3067250"/>
              <a:ext cx="1780550" cy="401375"/>
            </a:xfrm>
            <a:custGeom>
              <a:rect b="b" l="l" r="r" t="t"/>
              <a:pathLst>
                <a:path extrusionOk="0" h="16055" w="71222">
                  <a:moveTo>
                    <a:pt x="0" y="1"/>
                  </a:moveTo>
                  <a:cubicBezTo>
                    <a:pt x="0" y="1"/>
                    <a:pt x="5231" y="16055"/>
                    <a:pt x="17328" y="16055"/>
                  </a:cubicBezTo>
                  <a:lnTo>
                    <a:pt x="71222" y="16055"/>
                  </a:lnTo>
                  <a:lnTo>
                    <a:pt x="71222" y="6140"/>
                  </a:lnTo>
                  <a:lnTo>
                    <a:pt x="17010" y="6140"/>
                  </a:lnTo>
                  <a:cubicBezTo>
                    <a:pt x="8050" y="6140"/>
                    <a:pt x="0" y="1"/>
                    <a:pt x="0"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8"/>
            <p:cNvSpPr/>
            <p:nvPr/>
          </p:nvSpPr>
          <p:spPr>
            <a:xfrm>
              <a:off x="8029725" y="3220750"/>
              <a:ext cx="1114275" cy="247875"/>
            </a:xfrm>
            <a:custGeom>
              <a:rect b="b" l="l" r="r" t="t"/>
              <a:pathLst>
                <a:path extrusionOk="0" h="9915" w="44571">
                  <a:moveTo>
                    <a:pt x="0" y="0"/>
                  </a:moveTo>
                  <a:cubicBezTo>
                    <a:pt x="1774" y="4503"/>
                    <a:pt x="4867" y="9915"/>
                    <a:pt x="9415" y="9915"/>
                  </a:cubicBezTo>
                  <a:lnTo>
                    <a:pt x="44571" y="9915"/>
                  </a:lnTo>
                  <a:lnTo>
                    <a:pt x="44571"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8"/>
            <p:cNvSpPr/>
            <p:nvPr/>
          </p:nvSpPr>
          <p:spPr>
            <a:xfrm>
              <a:off x="7685225" y="4206525"/>
              <a:ext cx="1458775" cy="103475"/>
            </a:xfrm>
            <a:custGeom>
              <a:rect b="b" l="l" r="r" t="t"/>
              <a:pathLst>
                <a:path extrusionOk="0" h="4139" w="58351">
                  <a:moveTo>
                    <a:pt x="0" y="0"/>
                  </a:moveTo>
                  <a:lnTo>
                    <a:pt x="0" y="4139"/>
                  </a:lnTo>
                  <a:lnTo>
                    <a:pt x="58351" y="4139"/>
                  </a:lnTo>
                  <a:lnTo>
                    <a:pt x="583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8"/>
            <p:cNvSpPr/>
            <p:nvPr/>
          </p:nvSpPr>
          <p:spPr>
            <a:xfrm>
              <a:off x="8353775" y="2021225"/>
              <a:ext cx="790225" cy="35275"/>
            </a:xfrm>
            <a:custGeom>
              <a:rect b="b" l="l" r="r" t="t"/>
              <a:pathLst>
                <a:path extrusionOk="0" h="1411" w="31609">
                  <a:moveTo>
                    <a:pt x="1547" y="0"/>
                  </a:moveTo>
                  <a:lnTo>
                    <a:pt x="0" y="1410"/>
                  </a:lnTo>
                  <a:lnTo>
                    <a:pt x="31609" y="1410"/>
                  </a:lnTo>
                  <a:lnTo>
                    <a:pt x="316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18"/>
          <p:cNvGrpSpPr/>
          <p:nvPr/>
        </p:nvGrpSpPr>
        <p:grpSpPr>
          <a:xfrm flipH="1">
            <a:off x="0" y="1343575"/>
            <a:ext cx="1780550" cy="3108550"/>
            <a:chOff x="7363450" y="1343575"/>
            <a:chExt cx="1780550" cy="3108550"/>
          </a:xfrm>
        </p:grpSpPr>
        <p:sp>
          <p:nvSpPr>
            <p:cNvPr id="5620" name="Google Shape;5620;p18"/>
            <p:cNvSpPr/>
            <p:nvPr/>
          </p:nvSpPr>
          <p:spPr>
            <a:xfrm>
              <a:off x="7954675" y="3468600"/>
              <a:ext cx="1189325" cy="737950"/>
            </a:xfrm>
            <a:custGeom>
              <a:rect b="b" l="l" r="r" t="t"/>
              <a:pathLst>
                <a:path extrusionOk="0" h="29518" w="47573">
                  <a:moveTo>
                    <a:pt x="1" y="1"/>
                  </a:moveTo>
                  <a:lnTo>
                    <a:pt x="1" y="29517"/>
                  </a:lnTo>
                  <a:lnTo>
                    <a:pt x="47573" y="29517"/>
                  </a:lnTo>
                  <a:lnTo>
                    <a:pt x="47573" y="1"/>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8"/>
            <p:cNvSpPr/>
            <p:nvPr/>
          </p:nvSpPr>
          <p:spPr>
            <a:xfrm>
              <a:off x="8987075" y="3733525"/>
              <a:ext cx="156925" cy="473025"/>
            </a:xfrm>
            <a:custGeom>
              <a:rect b="b" l="l" r="r" t="t"/>
              <a:pathLst>
                <a:path extrusionOk="0" h="18921" w="6277">
                  <a:moveTo>
                    <a:pt x="1" y="1"/>
                  </a:moveTo>
                  <a:lnTo>
                    <a:pt x="1" y="18920"/>
                  </a:lnTo>
                  <a:lnTo>
                    <a:pt x="6277" y="18920"/>
                  </a:lnTo>
                  <a:lnTo>
                    <a:pt x="62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8"/>
            <p:cNvSpPr/>
            <p:nvPr/>
          </p:nvSpPr>
          <p:spPr>
            <a:xfrm>
              <a:off x="7981975" y="1922300"/>
              <a:ext cx="1162025" cy="350225"/>
            </a:xfrm>
            <a:custGeom>
              <a:rect b="b" l="l" r="r" t="t"/>
              <a:pathLst>
                <a:path extrusionOk="0" h="14009" w="46481">
                  <a:moveTo>
                    <a:pt x="0" y="0"/>
                  </a:moveTo>
                  <a:cubicBezTo>
                    <a:pt x="0" y="1"/>
                    <a:pt x="4594" y="14008"/>
                    <a:pt x="15145" y="14008"/>
                  </a:cubicBezTo>
                  <a:lnTo>
                    <a:pt x="46481" y="14008"/>
                  </a:lnTo>
                  <a:lnTo>
                    <a:pt x="46481" y="5367"/>
                  </a:lnTo>
                  <a:lnTo>
                    <a:pt x="14872" y="5367"/>
                  </a:lnTo>
                  <a:cubicBezTo>
                    <a:pt x="7050" y="5367"/>
                    <a:pt x="1" y="1"/>
                    <a:pt x="0"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8"/>
            <p:cNvSpPr/>
            <p:nvPr/>
          </p:nvSpPr>
          <p:spPr>
            <a:xfrm>
              <a:off x="8470875" y="2056475"/>
              <a:ext cx="673125" cy="216050"/>
            </a:xfrm>
            <a:custGeom>
              <a:rect b="b" l="l" r="r" t="t"/>
              <a:pathLst>
                <a:path extrusionOk="0" h="8642" w="26925">
                  <a:moveTo>
                    <a:pt x="1" y="0"/>
                  </a:moveTo>
                  <a:cubicBezTo>
                    <a:pt x="1456" y="3957"/>
                    <a:pt x="3957" y="8641"/>
                    <a:pt x="7687" y="8641"/>
                  </a:cubicBezTo>
                  <a:lnTo>
                    <a:pt x="26925" y="8641"/>
                  </a:lnTo>
                  <a:lnTo>
                    <a:pt x="2692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8"/>
            <p:cNvSpPr/>
            <p:nvPr/>
          </p:nvSpPr>
          <p:spPr>
            <a:xfrm>
              <a:off x="8238925" y="2845525"/>
              <a:ext cx="905075" cy="372975"/>
            </a:xfrm>
            <a:custGeom>
              <a:rect b="b" l="l" r="r" t="t"/>
              <a:pathLst>
                <a:path extrusionOk="0" h="14919" w="36203">
                  <a:moveTo>
                    <a:pt x="1" y="1"/>
                  </a:moveTo>
                  <a:lnTo>
                    <a:pt x="1" y="14918"/>
                  </a:lnTo>
                  <a:lnTo>
                    <a:pt x="36203" y="14918"/>
                  </a:lnTo>
                  <a:lnTo>
                    <a:pt x="36203" y="1"/>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8"/>
            <p:cNvSpPr/>
            <p:nvPr/>
          </p:nvSpPr>
          <p:spPr>
            <a:xfrm>
              <a:off x="7954675" y="3468600"/>
              <a:ext cx="1189325" cy="79625"/>
            </a:xfrm>
            <a:custGeom>
              <a:rect b="b" l="l" r="r" t="t"/>
              <a:pathLst>
                <a:path extrusionOk="0" h="3185" w="47573">
                  <a:moveTo>
                    <a:pt x="1" y="1"/>
                  </a:moveTo>
                  <a:lnTo>
                    <a:pt x="1" y="3184"/>
                  </a:lnTo>
                  <a:lnTo>
                    <a:pt x="47573" y="3184"/>
                  </a:lnTo>
                  <a:lnTo>
                    <a:pt x="475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8"/>
            <p:cNvSpPr/>
            <p:nvPr/>
          </p:nvSpPr>
          <p:spPr>
            <a:xfrm>
              <a:off x="8152525" y="3468600"/>
              <a:ext cx="134175" cy="582175"/>
            </a:xfrm>
            <a:custGeom>
              <a:rect b="b" l="l" r="r" t="t"/>
              <a:pathLst>
                <a:path extrusionOk="0" h="23287" w="5367">
                  <a:moveTo>
                    <a:pt x="0" y="1"/>
                  </a:moveTo>
                  <a:lnTo>
                    <a:pt x="0" y="23286"/>
                  </a:lnTo>
                  <a:lnTo>
                    <a:pt x="5367" y="23286"/>
                  </a:lnTo>
                  <a:lnTo>
                    <a:pt x="536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8"/>
            <p:cNvSpPr/>
            <p:nvPr/>
          </p:nvSpPr>
          <p:spPr>
            <a:xfrm>
              <a:off x="8117275" y="4050750"/>
              <a:ext cx="204675" cy="155800"/>
            </a:xfrm>
            <a:custGeom>
              <a:rect b="b" l="l" r="r" t="t"/>
              <a:pathLst>
                <a:path extrusionOk="0" h="6232" w="8187">
                  <a:moveTo>
                    <a:pt x="0" y="0"/>
                  </a:moveTo>
                  <a:lnTo>
                    <a:pt x="0" y="6231"/>
                  </a:lnTo>
                  <a:lnTo>
                    <a:pt x="8187" y="6231"/>
                  </a:lnTo>
                  <a:lnTo>
                    <a:pt x="818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8"/>
            <p:cNvSpPr/>
            <p:nvPr/>
          </p:nvSpPr>
          <p:spPr>
            <a:xfrm>
              <a:off x="7407775" y="4309975"/>
              <a:ext cx="1736225" cy="142150"/>
            </a:xfrm>
            <a:custGeom>
              <a:rect b="b" l="l" r="r" t="t"/>
              <a:pathLst>
                <a:path extrusionOk="0" h="5686" w="69449">
                  <a:moveTo>
                    <a:pt x="1" y="1"/>
                  </a:moveTo>
                  <a:lnTo>
                    <a:pt x="1" y="5686"/>
                  </a:lnTo>
                  <a:lnTo>
                    <a:pt x="69449" y="5686"/>
                  </a:lnTo>
                  <a:lnTo>
                    <a:pt x="694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8"/>
            <p:cNvSpPr/>
            <p:nvPr/>
          </p:nvSpPr>
          <p:spPr>
            <a:xfrm>
              <a:off x="8449275" y="2272500"/>
              <a:ext cx="694725" cy="357025"/>
            </a:xfrm>
            <a:custGeom>
              <a:rect b="b" l="l" r="r" t="t"/>
              <a:pathLst>
                <a:path extrusionOk="0" h="14281" w="27789">
                  <a:moveTo>
                    <a:pt x="1" y="0"/>
                  </a:moveTo>
                  <a:lnTo>
                    <a:pt x="1" y="14281"/>
                  </a:lnTo>
                  <a:lnTo>
                    <a:pt x="27789" y="14281"/>
                  </a:lnTo>
                  <a:lnTo>
                    <a:pt x="27789" y="0"/>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8"/>
            <p:cNvSpPr/>
            <p:nvPr/>
          </p:nvSpPr>
          <p:spPr>
            <a:xfrm>
              <a:off x="8374225" y="2272500"/>
              <a:ext cx="769775" cy="54600"/>
            </a:xfrm>
            <a:custGeom>
              <a:rect b="b" l="l" r="r" t="t"/>
              <a:pathLst>
                <a:path extrusionOk="0" h="2184" w="30791">
                  <a:moveTo>
                    <a:pt x="1" y="0"/>
                  </a:moveTo>
                  <a:lnTo>
                    <a:pt x="1" y="2183"/>
                  </a:lnTo>
                  <a:lnTo>
                    <a:pt x="30791" y="2183"/>
                  </a:lnTo>
                  <a:lnTo>
                    <a:pt x="30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8"/>
            <p:cNvSpPr/>
            <p:nvPr/>
          </p:nvSpPr>
          <p:spPr>
            <a:xfrm>
              <a:off x="8374225" y="2272500"/>
              <a:ext cx="769775" cy="27300"/>
            </a:xfrm>
            <a:custGeom>
              <a:rect b="b" l="l" r="r" t="t"/>
              <a:pathLst>
                <a:path extrusionOk="0" h="1092" w="30791">
                  <a:moveTo>
                    <a:pt x="1" y="0"/>
                  </a:moveTo>
                  <a:lnTo>
                    <a:pt x="1" y="1092"/>
                  </a:lnTo>
                  <a:lnTo>
                    <a:pt x="30791" y="1092"/>
                  </a:lnTo>
                  <a:lnTo>
                    <a:pt x="30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8"/>
            <p:cNvSpPr/>
            <p:nvPr/>
          </p:nvSpPr>
          <p:spPr>
            <a:xfrm>
              <a:off x="8506125" y="3468600"/>
              <a:ext cx="134200" cy="582175"/>
            </a:xfrm>
            <a:custGeom>
              <a:rect b="b" l="l" r="r" t="t"/>
              <a:pathLst>
                <a:path extrusionOk="0" h="23287" w="5368">
                  <a:moveTo>
                    <a:pt x="1" y="1"/>
                  </a:moveTo>
                  <a:lnTo>
                    <a:pt x="1" y="23286"/>
                  </a:lnTo>
                  <a:lnTo>
                    <a:pt x="5367" y="23286"/>
                  </a:lnTo>
                  <a:lnTo>
                    <a:pt x="536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8"/>
            <p:cNvSpPr/>
            <p:nvPr/>
          </p:nvSpPr>
          <p:spPr>
            <a:xfrm>
              <a:off x="8472025" y="4050750"/>
              <a:ext cx="203550" cy="155800"/>
            </a:xfrm>
            <a:custGeom>
              <a:rect b="b" l="l" r="r" t="t"/>
              <a:pathLst>
                <a:path extrusionOk="0" h="6232" w="8142">
                  <a:moveTo>
                    <a:pt x="0" y="0"/>
                  </a:moveTo>
                  <a:lnTo>
                    <a:pt x="0" y="6231"/>
                  </a:lnTo>
                  <a:lnTo>
                    <a:pt x="8141" y="6231"/>
                  </a:lnTo>
                  <a:lnTo>
                    <a:pt x="8141"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8"/>
            <p:cNvSpPr/>
            <p:nvPr/>
          </p:nvSpPr>
          <p:spPr>
            <a:xfrm>
              <a:off x="8353775" y="1343575"/>
              <a:ext cx="790225" cy="712925"/>
            </a:xfrm>
            <a:custGeom>
              <a:rect b="b" l="l" r="r" t="t"/>
              <a:pathLst>
                <a:path extrusionOk="0" h="28517" w="31609">
                  <a:moveTo>
                    <a:pt x="31609" y="0"/>
                  </a:moveTo>
                  <a:lnTo>
                    <a:pt x="0" y="28516"/>
                  </a:lnTo>
                  <a:lnTo>
                    <a:pt x="31609" y="28516"/>
                  </a:lnTo>
                  <a:lnTo>
                    <a:pt x="316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8"/>
            <p:cNvSpPr/>
            <p:nvPr/>
          </p:nvSpPr>
          <p:spPr>
            <a:xfrm>
              <a:off x="8553875" y="1524350"/>
              <a:ext cx="590125" cy="532150"/>
            </a:xfrm>
            <a:custGeom>
              <a:rect b="b" l="l" r="r" t="t"/>
              <a:pathLst>
                <a:path extrusionOk="0" h="21286" w="23605">
                  <a:moveTo>
                    <a:pt x="23605" y="1"/>
                  </a:moveTo>
                  <a:lnTo>
                    <a:pt x="1" y="21285"/>
                  </a:lnTo>
                  <a:lnTo>
                    <a:pt x="23605" y="21285"/>
                  </a:lnTo>
                  <a:lnTo>
                    <a:pt x="23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8"/>
            <p:cNvSpPr/>
            <p:nvPr/>
          </p:nvSpPr>
          <p:spPr>
            <a:xfrm>
              <a:off x="7875100" y="3468600"/>
              <a:ext cx="1268900" cy="79625"/>
            </a:xfrm>
            <a:custGeom>
              <a:rect b="b" l="l" r="r" t="t"/>
              <a:pathLst>
                <a:path extrusionOk="0" h="3185" w="50756">
                  <a:moveTo>
                    <a:pt x="0" y="1"/>
                  </a:moveTo>
                  <a:lnTo>
                    <a:pt x="0" y="3184"/>
                  </a:lnTo>
                  <a:lnTo>
                    <a:pt x="50756" y="3184"/>
                  </a:lnTo>
                  <a:lnTo>
                    <a:pt x="507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8"/>
            <p:cNvSpPr/>
            <p:nvPr/>
          </p:nvSpPr>
          <p:spPr>
            <a:xfrm>
              <a:off x="7875100" y="3468600"/>
              <a:ext cx="1268900" cy="26175"/>
            </a:xfrm>
            <a:custGeom>
              <a:rect b="b" l="l" r="r" t="t"/>
              <a:pathLst>
                <a:path extrusionOk="0" h="1047" w="50756">
                  <a:moveTo>
                    <a:pt x="0" y="1"/>
                  </a:moveTo>
                  <a:lnTo>
                    <a:pt x="0" y="1047"/>
                  </a:lnTo>
                  <a:lnTo>
                    <a:pt x="50756" y="1047"/>
                  </a:lnTo>
                  <a:lnTo>
                    <a:pt x="507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8"/>
            <p:cNvSpPr/>
            <p:nvPr/>
          </p:nvSpPr>
          <p:spPr>
            <a:xfrm>
              <a:off x="8897250" y="2993350"/>
              <a:ext cx="19350" cy="227425"/>
            </a:xfrm>
            <a:custGeom>
              <a:rect b="b" l="l" r="r" t="t"/>
              <a:pathLst>
                <a:path extrusionOk="0" h="9097" w="774">
                  <a:moveTo>
                    <a:pt x="1" y="0"/>
                  </a:moveTo>
                  <a:lnTo>
                    <a:pt x="1" y="9096"/>
                  </a:lnTo>
                  <a:lnTo>
                    <a:pt x="774" y="9096"/>
                  </a:lnTo>
                  <a:lnTo>
                    <a:pt x="774"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8"/>
            <p:cNvSpPr/>
            <p:nvPr/>
          </p:nvSpPr>
          <p:spPr>
            <a:xfrm>
              <a:off x="8422000" y="2993350"/>
              <a:ext cx="19350" cy="227425"/>
            </a:xfrm>
            <a:custGeom>
              <a:rect b="b" l="l" r="r" t="t"/>
              <a:pathLst>
                <a:path extrusionOk="0" h="9097" w="774">
                  <a:moveTo>
                    <a:pt x="0" y="0"/>
                  </a:moveTo>
                  <a:lnTo>
                    <a:pt x="0" y="9096"/>
                  </a:lnTo>
                  <a:lnTo>
                    <a:pt x="773" y="9096"/>
                  </a:lnTo>
                  <a:lnTo>
                    <a:pt x="773"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8"/>
            <p:cNvSpPr/>
            <p:nvPr/>
          </p:nvSpPr>
          <p:spPr>
            <a:xfrm>
              <a:off x="8238925" y="2984250"/>
              <a:ext cx="905075" cy="19350"/>
            </a:xfrm>
            <a:custGeom>
              <a:rect b="b" l="l" r="r" t="t"/>
              <a:pathLst>
                <a:path extrusionOk="0" h="774" w="36203">
                  <a:moveTo>
                    <a:pt x="1" y="0"/>
                  </a:moveTo>
                  <a:lnTo>
                    <a:pt x="1" y="774"/>
                  </a:lnTo>
                  <a:lnTo>
                    <a:pt x="36203" y="774"/>
                  </a:lnTo>
                  <a:lnTo>
                    <a:pt x="36203"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8"/>
            <p:cNvSpPr/>
            <p:nvPr/>
          </p:nvSpPr>
          <p:spPr>
            <a:xfrm>
              <a:off x="8951825" y="2420300"/>
              <a:ext cx="19350" cy="209225"/>
            </a:xfrm>
            <a:custGeom>
              <a:rect b="b" l="l" r="r" t="t"/>
              <a:pathLst>
                <a:path extrusionOk="0" h="8369" w="774">
                  <a:moveTo>
                    <a:pt x="1" y="1"/>
                  </a:moveTo>
                  <a:lnTo>
                    <a:pt x="1" y="8369"/>
                  </a:lnTo>
                  <a:lnTo>
                    <a:pt x="774" y="8369"/>
                  </a:lnTo>
                  <a:lnTo>
                    <a:pt x="774"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8"/>
            <p:cNvSpPr/>
            <p:nvPr/>
          </p:nvSpPr>
          <p:spPr>
            <a:xfrm>
              <a:off x="8586850" y="2420300"/>
              <a:ext cx="19350" cy="209225"/>
            </a:xfrm>
            <a:custGeom>
              <a:rect b="b" l="l" r="r" t="t"/>
              <a:pathLst>
                <a:path extrusionOk="0" h="8369" w="774">
                  <a:moveTo>
                    <a:pt x="1" y="1"/>
                  </a:moveTo>
                  <a:lnTo>
                    <a:pt x="1" y="8369"/>
                  </a:lnTo>
                  <a:lnTo>
                    <a:pt x="774" y="8369"/>
                  </a:lnTo>
                  <a:lnTo>
                    <a:pt x="774"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8"/>
            <p:cNvSpPr/>
            <p:nvPr/>
          </p:nvSpPr>
          <p:spPr>
            <a:xfrm>
              <a:off x="8449275" y="2410075"/>
              <a:ext cx="694725" cy="19350"/>
            </a:xfrm>
            <a:custGeom>
              <a:rect b="b" l="l" r="r" t="t"/>
              <a:pathLst>
                <a:path extrusionOk="0" h="774" w="27789">
                  <a:moveTo>
                    <a:pt x="1" y="0"/>
                  </a:moveTo>
                  <a:lnTo>
                    <a:pt x="1" y="773"/>
                  </a:lnTo>
                  <a:lnTo>
                    <a:pt x="27789" y="773"/>
                  </a:lnTo>
                  <a:lnTo>
                    <a:pt x="2778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8"/>
            <p:cNvSpPr/>
            <p:nvPr/>
          </p:nvSpPr>
          <p:spPr>
            <a:xfrm>
              <a:off x="8229825" y="2486250"/>
              <a:ext cx="46650" cy="46650"/>
            </a:xfrm>
            <a:custGeom>
              <a:rect b="b" l="l" r="r" t="t"/>
              <a:pathLst>
                <a:path extrusionOk="0" h="1866" w="1866">
                  <a:moveTo>
                    <a:pt x="911" y="774"/>
                  </a:moveTo>
                  <a:cubicBezTo>
                    <a:pt x="1001" y="774"/>
                    <a:pt x="1092" y="864"/>
                    <a:pt x="1092" y="955"/>
                  </a:cubicBezTo>
                  <a:cubicBezTo>
                    <a:pt x="1092" y="1046"/>
                    <a:pt x="1001" y="1092"/>
                    <a:pt x="911" y="1092"/>
                  </a:cubicBezTo>
                  <a:cubicBezTo>
                    <a:pt x="820" y="1092"/>
                    <a:pt x="729" y="1046"/>
                    <a:pt x="729" y="955"/>
                  </a:cubicBezTo>
                  <a:cubicBezTo>
                    <a:pt x="729" y="864"/>
                    <a:pt x="820" y="774"/>
                    <a:pt x="911" y="774"/>
                  </a:cubicBezTo>
                  <a:close/>
                  <a:moveTo>
                    <a:pt x="911" y="0"/>
                  </a:moveTo>
                  <a:cubicBezTo>
                    <a:pt x="410" y="0"/>
                    <a:pt x="1" y="410"/>
                    <a:pt x="1" y="955"/>
                  </a:cubicBezTo>
                  <a:cubicBezTo>
                    <a:pt x="1" y="1456"/>
                    <a:pt x="410" y="1865"/>
                    <a:pt x="911" y="1865"/>
                  </a:cubicBezTo>
                  <a:cubicBezTo>
                    <a:pt x="1456" y="1865"/>
                    <a:pt x="1866" y="1456"/>
                    <a:pt x="1866" y="955"/>
                  </a:cubicBezTo>
                  <a:cubicBezTo>
                    <a:pt x="1866" y="410"/>
                    <a:pt x="1456" y="0"/>
                    <a:pt x="9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8"/>
            <p:cNvSpPr/>
            <p:nvPr/>
          </p:nvSpPr>
          <p:spPr>
            <a:xfrm>
              <a:off x="8243475" y="2513525"/>
              <a:ext cx="900525" cy="150125"/>
            </a:xfrm>
            <a:custGeom>
              <a:rect b="b" l="l" r="r" t="t"/>
              <a:pathLst>
                <a:path extrusionOk="0" h="6005" w="36021">
                  <a:moveTo>
                    <a:pt x="1" y="1"/>
                  </a:moveTo>
                  <a:lnTo>
                    <a:pt x="1" y="6004"/>
                  </a:lnTo>
                  <a:lnTo>
                    <a:pt x="36021" y="6004"/>
                  </a:lnTo>
                  <a:lnTo>
                    <a:pt x="36021" y="5231"/>
                  </a:lnTo>
                  <a:lnTo>
                    <a:pt x="774" y="5231"/>
                  </a:lnTo>
                  <a:lnTo>
                    <a:pt x="774" y="774"/>
                  </a:lnTo>
                  <a:lnTo>
                    <a:pt x="36021" y="774"/>
                  </a:lnTo>
                  <a:lnTo>
                    <a:pt x="360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8"/>
            <p:cNvSpPr/>
            <p:nvPr/>
          </p:nvSpPr>
          <p:spPr>
            <a:xfrm>
              <a:off x="7786400" y="2495350"/>
              <a:ext cx="1357600" cy="350200"/>
            </a:xfrm>
            <a:custGeom>
              <a:rect b="b" l="l" r="r" t="t"/>
              <a:pathLst>
                <a:path extrusionOk="0" h="14008" w="54304">
                  <a:moveTo>
                    <a:pt x="1" y="0"/>
                  </a:moveTo>
                  <a:cubicBezTo>
                    <a:pt x="1" y="0"/>
                    <a:pt x="4594" y="14008"/>
                    <a:pt x="15146" y="14008"/>
                  </a:cubicBezTo>
                  <a:lnTo>
                    <a:pt x="54304" y="14008"/>
                  </a:lnTo>
                  <a:lnTo>
                    <a:pt x="54304" y="5367"/>
                  </a:lnTo>
                  <a:lnTo>
                    <a:pt x="14873" y="5367"/>
                  </a:lnTo>
                  <a:cubicBezTo>
                    <a:pt x="7050" y="5367"/>
                    <a:pt x="1" y="0"/>
                    <a:pt x="1"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8"/>
            <p:cNvSpPr/>
            <p:nvPr/>
          </p:nvSpPr>
          <p:spPr>
            <a:xfrm>
              <a:off x="8335575" y="2629500"/>
              <a:ext cx="808425" cy="216050"/>
            </a:xfrm>
            <a:custGeom>
              <a:rect b="b" l="l" r="r" t="t"/>
              <a:pathLst>
                <a:path extrusionOk="0" h="8642" w="32337">
                  <a:moveTo>
                    <a:pt x="1" y="1"/>
                  </a:moveTo>
                  <a:cubicBezTo>
                    <a:pt x="1501" y="3958"/>
                    <a:pt x="4048" y="8642"/>
                    <a:pt x="7869" y="8642"/>
                  </a:cubicBezTo>
                  <a:lnTo>
                    <a:pt x="32337" y="8642"/>
                  </a:lnTo>
                  <a:lnTo>
                    <a:pt x="32337"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8"/>
            <p:cNvSpPr/>
            <p:nvPr/>
          </p:nvSpPr>
          <p:spPr>
            <a:xfrm>
              <a:off x="8165025" y="2845525"/>
              <a:ext cx="978975" cy="58025"/>
            </a:xfrm>
            <a:custGeom>
              <a:rect b="b" l="l" r="r" t="t"/>
              <a:pathLst>
                <a:path extrusionOk="0" h="2321" w="39159">
                  <a:moveTo>
                    <a:pt x="1" y="1"/>
                  </a:moveTo>
                  <a:lnTo>
                    <a:pt x="1" y="2320"/>
                  </a:lnTo>
                  <a:lnTo>
                    <a:pt x="39159" y="2320"/>
                  </a:lnTo>
                  <a:lnTo>
                    <a:pt x="391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8"/>
            <p:cNvSpPr/>
            <p:nvPr/>
          </p:nvSpPr>
          <p:spPr>
            <a:xfrm>
              <a:off x="8165025" y="2845525"/>
              <a:ext cx="978975" cy="29600"/>
            </a:xfrm>
            <a:custGeom>
              <a:rect b="b" l="l" r="r" t="t"/>
              <a:pathLst>
                <a:path extrusionOk="0" h="1184" w="39159">
                  <a:moveTo>
                    <a:pt x="1" y="1"/>
                  </a:moveTo>
                  <a:lnTo>
                    <a:pt x="1" y="1183"/>
                  </a:lnTo>
                  <a:lnTo>
                    <a:pt x="39159" y="1183"/>
                  </a:lnTo>
                  <a:lnTo>
                    <a:pt x="391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8"/>
            <p:cNvSpPr/>
            <p:nvPr/>
          </p:nvSpPr>
          <p:spPr>
            <a:xfrm>
              <a:off x="7363450" y="3067250"/>
              <a:ext cx="1780550" cy="401375"/>
            </a:xfrm>
            <a:custGeom>
              <a:rect b="b" l="l" r="r" t="t"/>
              <a:pathLst>
                <a:path extrusionOk="0" h="16055" w="71222">
                  <a:moveTo>
                    <a:pt x="0" y="1"/>
                  </a:moveTo>
                  <a:cubicBezTo>
                    <a:pt x="0" y="1"/>
                    <a:pt x="5231" y="16055"/>
                    <a:pt x="17328" y="16055"/>
                  </a:cubicBezTo>
                  <a:lnTo>
                    <a:pt x="71222" y="16055"/>
                  </a:lnTo>
                  <a:lnTo>
                    <a:pt x="71222" y="6140"/>
                  </a:lnTo>
                  <a:lnTo>
                    <a:pt x="17010" y="6140"/>
                  </a:lnTo>
                  <a:cubicBezTo>
                    <a:pt x="8050" y="6140"/>
                    <a:pt x="0" y="1"/>
                    <a:pt x="0"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8"/>
            <p:cNvSpPr/>
            <p:nvPr/>
          </p:nvSpPr>
          <p:spPr>
            <a:xfrm>
              <a:off x="8029725" y="3220750"/>
              <a:ext cx="1114275" cy="247875"/>
            </a:xfrm>
            <a:custGeom>
              <a:rect b="b" l="l" r="r" t="t"/>
              <a:pathLst>
                <a:path extrusionOk="0" h="9915" w="44571">
                  <a:moveTo>
                    <a:pt x="0" y="0"/>
                  </a:moveTo>
                  <a:cubicBezTo>
                    <a:pt x="1774" y="4503"/>
                    <a:pt x="4867" y="9915"/>
                    <a:pt x="9415" y="9915"/>
                  </a:cubicBezTo>
                  <a:lnTo>
                    <a:pt x="44571" y="9915"/>
                  </a:lnTo>
                  <a:lnTo>
                    <a:pt x="44571"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8"/>
            <p:cNvSpPr/>
            <p:nvPr/>
          </p:nvSpPr>
          <p:spPr>
            <a:xfrm>
              <a:off x="7685225" y="4206525"/>
              <a:ext cx="1458775" cy="103475"/>
            </a:xfrm>
            <a:custGeom>
              <a:rect b="b" l="l" r="r" t="t"/>
              <a:pathLst>
                <a:path extrusionOk="0" h="4139" w="58351">
                  <a:moveTo>
                    <a:pt x="0" y="0"/>
                  </a:moveTo>
                  <a:lnTo>
                    <a:pt x="0" y="4139"/>
                  </a:lnTo>
                  <a:lnTo>
                    <a:pt x="58351" y="4139"/>
                  </a:lnTo>
                  <a:lnTo>
                    <a:pt x="583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8"/>
            <p:cNvSpPr/>
            <p:nvPr/>
          </p:nvSpPr>
          <p:spPr>
            <a:xfrm>
              <a:off x="8353775" y="2021225"/>
              <a:ext cx="790225" cy="35275"/>
            </a:xfrm>
            <a:custGeom>
              <a:rect b="b" l="l" r="r" t="t"/>
              <a:pathLst>
                <a:path extrusionOk="0" h="1411" w="31609">
                  <a:moveTo>
                    <a:pt x="1547" y="0"/>
                  </a:moveTo>
                  <a:lnTo>
                    <a:pt x="0" y="1410"/>
                  </a:lnTo>
                  <a:lnTo>
                    <a:pt x="31609" y="1410"/>
                  </a:lnTo>
                  <a:lnTo>
                    <a:pt x="316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18"/>
          <p:cNvGrpSpPr/>
          <p:nvPr/>
        </p:nvGrpSpPr>
        <p:grpSpPr>
          <a:xfrm>
            <a:off x="8032182" y="795173"/>
            <a:ext cx="443090" cy="415211"/>
            <a:chOff x="2987700" y="3560325"/>
            <a:chExt cx="386708" cy="362377"/>
          </a:xfrm>
        </p:grpSpPr>
        <p:sp>
          <p:nvSpPr>
            <p:cNvPr id="5655" name="Google Shape;5655;p18"/>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8"/>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8"/>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8"/>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8"/>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8"/>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8"/>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8"/>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8"/>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8"/>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8"/>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8"/>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8"/>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8"/>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8"/>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8"/>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8"/>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8"/>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8"/>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8"/>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8"/>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8"/>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8"/>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18"/>
          <p:cNvGrpSpPr/>
          <p:nvPr/>
        </p:nvGrpSpPr>
        <p:grpSpPr>
          <a:xfrm>
            <a:off x="2016812" y="4327786"/>
            <a:ext cx="295252" cy="276675"/>
            <a:chOff x="2987700" y="3560325"/>
            <a:chExt cx="386708" cy="362377"/>
          </a:xfrm>
        </p:grpSpPr>
        <p:sp>
          <p:nvSpPr>
            <p:cNvPr id="5679" name="Google Shape;5679;p18"/>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8"/>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8"/>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8"/>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8"/>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8"/>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8"/>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8"/>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8"/>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8"/>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8"/>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8"/>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8"/>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8"/>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8"/>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8"/>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8"/>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8"/>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8"/>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8"/>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8"/>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8"/>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8"/>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702" name="Shape 5702"/>
        <p:cNvGrpSpPr/>
        <p:nvPr/>
      </p:nvGrpSpPr>
      <p:grpSpPr>
        <a:xfrm>
          <a:off x="0" y="0"/>
          <a:ext cx="0" cy="0"/>
          <a:chOff x="0" y="0"/>
          <a:chExt cx="0" cy="0"/>
        </a:xfrm>
      </p:grpSpPr>
      <p:grpSp>
        <p:nvGrpSpPr>
          <p:cNvPr id="5703" name="Google Shape;5703;p19"/>
          <p:cNvGrpSpPr/>
          <p:nvPr/>
        </p:nvGrpSpPr>
        <p:grpSpPr>
          <a:xfrm>
            <a:off x="63" y="-19"/>
            <a:ext cx="9144038" cy="5143491"/>
            <a:chOff x="3450750" y="2336425"/>
            <a:chExt cx="2076350" cy="1165875"/>
          </a:xfrm>
        </p:grpSpPr>
        <p:sp>
          <p:nvSpPr>
            <p:cNvPr id="5704" name="Google Shape;5704;p19"/>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9"/>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9"/>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9"/>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9"/>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9"/>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9"/>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9"/>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9"/>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9"/>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9"/>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9"/>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9"/>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9"/>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9"/>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9"/>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9"/>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9"/>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9"/>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9"/>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9"/>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9"/>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9"/>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9"/>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9"/>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9"/>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9"/>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9"/>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9"/>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9"/>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9"/>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9"/>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9"/>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9"/>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9"/>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9"/>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9"/>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9"/>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9"/>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9"/>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9"/>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9"/>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9"/>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9"/>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9"/>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9"/>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9"/>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9"/>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9"/>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9"/>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9"/>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9"/>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9"/>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9"/>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9"/>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9"/>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9"/>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9"/>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9"/>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9"/>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9"/>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9"/>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9"/>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9"/>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9"/>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9"/>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9"/>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9"/>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9"/>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9"/>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9"/>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9"/>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9"/>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9"/>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9"/>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9"/>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9"/>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9"/>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9"/>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9"/>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9"/>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9"/>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9"/>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9"/>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9"/>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9"/>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9"/>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9"/>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9"/>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9"/>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9"/>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9"/>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9"/>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9"/>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9"/>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9"/>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9"/>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9"/>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9"/>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9"/>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9"/>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9"/>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9"/>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9"/>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9"/>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9"/>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9"/>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9"/>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9"/>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9"/>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9"/>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9"/>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9"/>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9"/>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9"/>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9"/>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9"/>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9"/>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9"/>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9"/>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9"/>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9"/>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9"/>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9"/>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9"/>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9"/>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9"/>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9"/>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9"/>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9"/>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9"/>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9"/>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9"/>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9"/>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9"/>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9"/>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9"/>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9"/>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9"/>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9"/>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9"/>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9"/>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9"/>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9"/>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9"/>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9"/>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9"/>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9"/>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9"/>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9"/>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9"/>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9"/>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9"/>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9"/>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9"/>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9"/>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9"/>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9"/>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9"/>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9"/>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9"/>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9"/>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9"/>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9"/>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9"/>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9"/>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9"/>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9"/>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9"/>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9"/>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9"/>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9"/>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9"/>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9"/>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9"/>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9"/>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9"/>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9"/>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9"/>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9"/>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9"/>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9"/>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9"/>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9"/>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9"/>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9"/>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9"/>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9"/>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9"/>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9"/>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9"/>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9"/>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9"/>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9"/>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9"/>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9"/>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9"/>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9"/>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9"/>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9"/>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9"/>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9"/>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9"/>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9"/>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9"/>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9"/>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9"/>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9"/>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9"/>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9"/>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9"/>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9"/>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9"/>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9"/>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9"/>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9"/>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9"/>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9"/>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9"/>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9"/>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9"/>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9"/>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9"/>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9"/>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9"/>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9"/>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9"/>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9"/>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9"/>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9"/>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9"/>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9"/>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9"/>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9"/>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9"/>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9"/>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9"/>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9"/>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9"/>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9"/>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9"/>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9"/>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9"/>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9"/>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9"/>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9"/>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9"/>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9"/>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9"/>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9"/>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9"/>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9"/>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9"/>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9"/>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9"/>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9"/>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9"/>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9"/>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9"/>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9"/>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9"/>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9"/>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9"/>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9"/>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9"/>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9"/>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9"/>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9"/>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9"/>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9"/>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9"/>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9"/>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9"/>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9"/>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9"/>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9"/>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9"/>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9"/>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9"/>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9"/>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9"/>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9"/>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9"/>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9"/>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9"/>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9"/>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9"/>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9"/>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9"/>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9"/>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9"/>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9"/>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9"/>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9"/>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9"/>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9"/>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9"/>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9"/>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9"/>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9"/>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9"/>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9"/>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9"/>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9"/>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9"/>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9"/>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9"/>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9"/>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9"/>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9"/>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9"/>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9"/>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9"/>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9"/>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9"/>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9"/>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9"/>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9"/>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9"/>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9"/>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9"/>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9"/>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9"/>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9"/>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9"/>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9"/>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9"/>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9"/>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9"/>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9"/>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9"/>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9"/>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9"/>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9"/>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9"/>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9"/>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9"/>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9"/>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9"/>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9"/>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9"/>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9"/>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9"/>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9"/>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9"/>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9"/>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9"/>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9"/>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9"/>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9"/>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9"/>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9"/>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9"/>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9"/>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9"/>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9"/>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9"/>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9"/>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9"/>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9"/>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9"/>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9"/>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9"/>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9"/>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9"/>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9"/>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9"/>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9"/>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9"/>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9"/>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9"/>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9"/>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9"/>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9"/>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9"/>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9"/>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9"/>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9"/>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9"/>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9"/>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9"/>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9"/>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9"/>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9"/>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9"/>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9"/>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9"/>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9"/>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9"/>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9"/>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9"/>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9"/>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9"/>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9"/>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9"/>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9"/>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9"/>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9"/>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9"/>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9"/>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9"/>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9"/>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9"/>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9"/>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9"/>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9"/>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9"/>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9"/>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9"/>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9"/>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9"/>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9"/>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9"/>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9"/>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9"/>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9"/>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9"/>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9"/>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9"/>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9"/>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9"/>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9"/>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9"/>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9"/>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9"/>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9"/>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9"/>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9"/>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9"/>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9"/>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9"/>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9"/>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9"/>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9"/>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9"/>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9"/>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9"/>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9"/>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9"/>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9"/>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9"/>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9"/>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9"/>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9"/>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9"/>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9"/>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9"/>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9"/>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9"/>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9"/>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9"/>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9"/>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9"/>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9"/>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9"/>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9"/>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9"/>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9"/>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9"/>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9"/>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9"/>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9"/>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9"/>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9"/>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9"/>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9"/>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9"/>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9"/>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9"/>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9"/>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9"/>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9"/>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9"/>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9"/>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9"/>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9"/>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9"/>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9"/>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9"/>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9"/>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9"/>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9"/>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9"/>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9"/>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9"/>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9"/>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9"/>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9"/>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9"/>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9"/>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9"/>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9"/>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9"/>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9"/>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9"/>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9"/>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9"/>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9"/>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9"/>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9"/>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9"/>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9"/>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9"/>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9"/>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9"/>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9"/>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9"/>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9"/>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9"/>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9"/>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9"/>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9"/>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9"/>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9"/>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9"/>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9"/>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9"/>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9"/>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9"/>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9"/>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9"/>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9"/>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9"/>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9"/>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9"/>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9"/>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9"/>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9"/>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9"/>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9"/>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9"/>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9"/>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9"/>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9"/>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9"/>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9"/>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9"/>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9"/>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9"/>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9"/>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9"/>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9"/>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9"/>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9"/>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9"/>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9"/>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9"/>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9"/>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9"/>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9"/>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9"/>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9"/>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9"/>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9"/>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9"/>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9"/>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9"/>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9"/>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9"/>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9"/>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9"/>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9"/>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9"/>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9"/>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9"/>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9"/>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9"/>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9"/>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9"/>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9"/>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9"/>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9"/>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9"/>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9"/>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9"/>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9"/>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9"/>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9"/>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9"/>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9"/>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9"/>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9"/>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9"/>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9"/>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9"/>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9"/>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9"/>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9"/>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9"/>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9"/>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9"/>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9"/>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9"/>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9"/>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9"/>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9"/>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9"/>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9"/>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9"/>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9"/>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9"/>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9"/>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9"/>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9"/>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9"/>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9"/>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9"/>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9"/>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9"/>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9"/>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9"/>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9"/>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9"/>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9"/>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9"/>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9"/>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9"/>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9"/>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9"/>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9"/>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9"/>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9"/>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9"/>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9"/>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9"/>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9"/>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9"/>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9"/>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9"/>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9"/>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9"/>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9"/>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9"/>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9"/>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9"/>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9"/>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9"/>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9"/>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9"/>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9"/>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9"/>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9"/>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9"/>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9"/>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9"/>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9"/>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9"/>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9"/>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9"/>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9"/>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9"/>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9"/>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9"/>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9"/>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9"/>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9"/>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9"/>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9"/>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9"/>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9"/>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9"/>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9"/>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9"/>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9"/>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9"/>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9"/>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9"/>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9"/>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9"/>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9"/>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9"/>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9"/>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9"/>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9"/>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9"/>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9"/>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9"/>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9"/>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9"/>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9"/>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9"/>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9"/>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9"/>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9"/>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9"/>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9"/>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9"/>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9"/>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9"/>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9"/>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9"/>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9"/>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9"/>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9"/>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9"/>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9"/>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9"/>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9"/>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9"/>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9"/>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9"/>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9"/>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9"/>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9"/>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9"/>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9"/>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9"/>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9"/>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9"/>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9"/>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9"/>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9"/>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9"/>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9"/>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9"/>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9"/>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9"/>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9"/>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9"/>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9"/>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9"/>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9"/>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9"/>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9"/>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9"/>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9"/>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9"/>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9"/>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9"/>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9"/>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9"/>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9"/>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9"/>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9"/>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9"/>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9"/>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9"/>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9"/>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9"/>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9"/>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9"/>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9"/>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9"/>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9"/>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9"/>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9"/>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9"/>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9"/>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9"/>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9"/>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9"/>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9"/>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9"/>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9"/>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9"/>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9"/>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9"/>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9"/>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9"/>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9"/>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9"/>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9"/>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9"/>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9"/>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9"/>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9"/>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9"/>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9"/>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9"/>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9"/>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9"/>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9"/>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9"/>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9"/>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9"/>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9"/>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9"/>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9"/>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9"/>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9"/>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9"/>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9"/>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9"/>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9"/>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9"/>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9"/>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9"/>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9"/>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9"/>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9"/>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9"/>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9"/>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9"/>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9"/>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9"/>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9"/>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9"/>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9"/>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9"/>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9"/>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9"/>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9"/>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9"/>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9"/>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9"/>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9"/>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9"/>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9"/>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9"/>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9"/>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9"/>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9"/>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9"/>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9"/>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9"/>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9"/>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9"/>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9"/>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9"/>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9"/>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9"/>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9"/>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9"/>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9"/>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9"/>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9"/>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9"/>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9"/>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9"/>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9"/>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9"/>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9"/>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9"/>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9"/>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9"/>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9"/>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9"/>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9"/>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9"/>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9"/>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9"/>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9"/>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9"/>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9"/>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9"/>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9"/>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9"/>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9"/>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9"/>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9"/>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9"/>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9"/>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9"/>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9"/>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9"/>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9"/>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9"/>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9"/>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9"/>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9"/>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9"/>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9"/>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9"/>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9"/>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9"/>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9"/>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9"/>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9"/>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9"/>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9"/>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9"/>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9"/>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9"/>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9"/>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9"/>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9"/>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9"/>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9"/>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9"/>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9"/>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9"/>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9"/>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9"/>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9"/>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9"/>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9"/>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9"/>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9"/>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9"/>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9"/>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9"/>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9"/>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9"/>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9"/>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9"/>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9"/>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9"/>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9"/>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9"/>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9"/>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9"/>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9"/>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9"/>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9"/>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9"/>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9"/>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9"/>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9"/>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9"/>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9"/>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9"/>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9"/>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9"/>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9"/>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9"/>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9"/>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9"/>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9"/>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9"/>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9"/>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9"/>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9"/>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9"/>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9"/>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9"/>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9"/>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9"/>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9"/>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9"/>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9"/>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9"/>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9"/>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9"/>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9"/>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9"/>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9"/>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9"/>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9"/>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9"/>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9"/>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9"/>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9"/>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9"/>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9"/>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9"/>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9"/>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9"/>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9"/>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9"/>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9"/>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9"/>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9"/>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9"/>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9"/>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9"/>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9"/>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9"/>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9"/>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9"/>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9"/>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9"/>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9"/>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9"/>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9"/>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9"/>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9"/>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9"/>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9"/>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9"/>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9"/>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9"/>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9"/>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9"/>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9"/>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9"/>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9"/>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9"/>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9"/>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9"/>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9"/>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9"/>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9"/>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9"/>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9"/>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9"/>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9"/>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9"/>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9"/>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9"/>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9"/>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9"/>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9"/>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9"/>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9"/>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9"/>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9"/>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9"/>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9"/>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9"/>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9"/>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9"/>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9"/>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9"/>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9"/>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9"/>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9"/>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9"/>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9"/>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9"/>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9"/>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9"/>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9"/>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9"/>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9"/>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9"/>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9"/>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9"/>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9"/>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9"/>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9"/>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9"/>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9"/>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6" name="Google Shape;6726;p19"/>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9"/>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grpSp>
        <p:nvGrpSpPr>
          <p:cNvPr id="6728" name="Google Shape;6728;p19"/>
          <p:cNvGrpSpPr/>
          <p:nvPr/>
        </p:nvGrpSpPr>
        <p:grpSpPr>
          <a:xfrm>
            <a:off x="862007" y="441348"/>
            <a:ext cx="443090" cy="415211"/>
            <a:chOff x="2987700" y="3560325"/>
            <a:chExt cx="386708" cy="362377"/>
          </a:xfrm>
        </p:grpSpPr>
        <p:sp>
          <p:nvSpPr>
            <p:cNvPr id="6729" name="Google Shape;6729;p1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19"/>
          <p:cNvGrpSpPr/>
          <p:nvPr/>
        </p:nvGrpSpPr>
        <p:grpSpPr>
          <a:xfrm>
            <a:off x="7970962" y="4466123"/>
            <a:ext cx="295252" cy="276675"/>
            <a:chOff x="2987700" y="3560325"/>
            <a:chExt cx="386708" cy="362377"/>
          </a:xfrm>
        </p:grpSpPr>
        <p:sp>
          <p:nvSpPr>
            <p:cNvPr id="6753" name="Google Shape;6753;p1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19"/>
          <p:cNvGrpSpPr/>
          <p:nvPr/>
        </p:nvGrpSpPr>
        <p:grpSpPr>
          <a:xfrm>
            <a:off x="430962" y="906236"/>
            <a:ext cx="295252" cy="276675"/>
            <a:chOff x="2987700" y="3560325"/>
            <a:chExt cx="386708" cy="362377"/>
          </a:xfrm>
        </p:grpSpPr>
        <p:sp>
          <p:nvSpPr>
            <p:cNvPr id="6777" name="Google Shape;6777;p1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19"/>
          <p:cNvGrpSpPr/>
          <p:nvPr/>
        </p:nvGrpSpPr>
        <p:grpSpPr>
          <a:xfrm>
            <a:off x="8337057" y="3994711"/>
            <a:ext cx="443090" cy="415211"/>
            <a:chOff x="2987700" y="3560325"/>
            <a:chExt cx="386708" cy="362377"/>
          </a:xfrm>
        </p:grpSpPr>
        <p:sp>
          <p:nvSpPr>
            <p:cNvPr id="6801" name="Google Shape;6801;p1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824" name="Shape 6824"/>
        <p:cNvGrpSpPr/>
        <p:nvPr/>
      </p:nvGrpSpPr>
      <p:grpSpPr>
        <a:xfrm>
          <a:off x="0" y="0"/>
          <a:ext cx="0" cy="0"/>
          <a:chOff x="0" y="0"/>
          <a:chExt cx="0" cy="0"/>
        </a:xfrm>
      </p:grpSpPr>
      <p:grpSp>
        <p:nvGrpSpPr>
          <p:cNvPr id="6825" name="Google Shape;6825;p20"/>
          <p:cNvGrpSpPr/>
          <p:nvPr/>
        </p:nvGrpSpPr>
        <p:grpSpPr>
          <a:xfrm>
            <a:off x="63" y="-19"/>
            <a:ext cx="9144038" cy="5143491"/>
            <a:chOff x="3450750" y="2336425"/>
            <a:chExt cx="2076350" cy="1165875"/>
          </a:xfrm>
        </p:grpSpPr>
        <p:sp>
          <p:nvSpPr>
            <p:cNvPr id="6826" name="Google Shape;6826;p20"/>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0"/>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0"/>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0"/>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0"/>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0"/>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0"/>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0"/>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0"/>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0"/>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0"/>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0"/>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0"/>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0"/>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0"/>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0"/>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0"/>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0"/>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0"/>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0"/>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0"/>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0"/>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0"/>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0"/>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0"/>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0"/>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0"/>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0"/>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0"/>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0"/>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0"/>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0"/>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0"/>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0"/>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0"/>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0"/>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0"/>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0"/>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0"/>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0"/>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0"/>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0"/>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0"/>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0"/>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0"/>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0"/>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0"/>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0"/>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0"/>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0"/>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0"/>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0"/>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0"/>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0"/>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0"/>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0"/>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0"/>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0"/>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0"/>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0"/>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0"/>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0"/>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0"/>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0"/>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0"/>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0"/>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0"/>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0"/>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0"/>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0"/>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0"/>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0"/>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0"/>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0"/>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0"/>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0"/>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0"/>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0"/>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0"/>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0"/>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0"/>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0"/>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0"/>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0"/>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0"/>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0"/>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0"/>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0"/>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0"/>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0"/>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0"/>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0"/>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0"/>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0"/>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0"/>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0"/>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0"/>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0"/>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0"/>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0"/>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0"/>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0"/>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0"/>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0"/>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0"/>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0"/>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0"/>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0"/>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0"/>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0"/>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0"/>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0"/>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0"/>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0"/>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0"/>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0"/>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0"/>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0"/>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0"/>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0"/>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0"/>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0"/>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0"/>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0"/>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0"/>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0"/>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0"/>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0"/>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0"/>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0"/>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0"/>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0"/>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0"/>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0"/>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0"/>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0"/>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0"/>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0"/>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0"/>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0"/>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0"/>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0"/>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0"/>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0"/>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0"/>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0"/>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0"/>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0"/>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0"/>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0"/>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0"/>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0"/>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0"/>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0"/>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0"/>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0"/>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0"/>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0"/>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0"/>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0"/>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0"/>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0"/>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0"/>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0"/>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0"/>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0"/>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0"/>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0"/>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0"/>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0"/>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0"/>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0"/>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0"/>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0"/>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0"/>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0"/>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0"/>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0"/>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0"/>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0"/>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0"/>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0"/>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0"/>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0"/>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0"/>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0"/>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0"/>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0"/>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0"/>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0"/>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0"/>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0"/>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0"/>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0"/>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0"/>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0"/>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0"/>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0"/>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0"/>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0"/>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0"/>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0"/>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0"/>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0"/>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0"/>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0"/>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0"/>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0"/>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0"/>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0"/>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0"/>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0"/>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0"/>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0"/>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0"/>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0"/>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0"/>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0"/>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0"/>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0"/>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0"/>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0"/>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0"/>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0"/>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0"/>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0"/>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0"/>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0"/>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0"/>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0"/>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0"/>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0"/>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0"/>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0"/>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0"/>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0"/>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0"/>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0"/>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0"/>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0"/>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0"/>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0"/>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0"/>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0"/>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0"/>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0"/>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0"/>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0"/>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0"/>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0"/>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0"/>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0"/>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0"/>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0"/>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0"/>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0"/>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0"/>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0"/>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0"/>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0"/>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0"/>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0"/>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0"/>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0"/>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0"/>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0"/>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0"/>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0"/>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0"/>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0"/>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0"/>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0"/>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0"/>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0"/>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0"/>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0"/>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0"/>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0"/>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0"/>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0"/>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0"/>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0"/>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0"/>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0"/>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0"/>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0"/>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0"/>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0"/>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0"/>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0"/>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0"/>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0"/>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0"/>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0"/>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0"/>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0"/>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0"/>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0"/>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0"/>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0"/>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0"/>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0"/>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0"/>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0"/>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0"/>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0"/>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0"/>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0"/>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0"/>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0"/>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0"/>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0"/>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0"/>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0"/>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0"/>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0"/>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0"/>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0"/>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0"/>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0"/>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0"/>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0"/>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0"/>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0"/>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0"/>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0"/>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0"/>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0"/>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0"/>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0"/>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0"/>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0"/>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0"/>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0"/>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0"/>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0"/>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0"/>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0"/>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0"/>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0"/>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0"/>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0"/>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0"/>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0"/>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0"/>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0"/>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0"/>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0"/>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0"/>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0"/>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0"/>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0"/>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0"/>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0"/>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0"/>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0"/>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0"/>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0"/>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0"/>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0"/>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0"/>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0"/>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0"/>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0"/>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0"/>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0"/>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0"/>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0"/>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0"/>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0"/>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0"/>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0"/>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0"/>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0"/>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0"/>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0"/>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0"/>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0"/>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0"/>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0"/>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0"/>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0"/>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0"/>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0"/>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0"/>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0"/>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0"/>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0"/>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0"/>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0"/>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0"/>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0"/>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0"/>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0"/>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0"/>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0"/>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0"/>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0"/>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0"/>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0"/>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0"/>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0"/>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0"/>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0"/>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0"/>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0"/>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0"/>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0"/>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0"/>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0"/>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0"/>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0"/>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0"/>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0"/>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0"/>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0"/>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0"/>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0"/>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0"/>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0"/>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0"/>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0"/>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0"/>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0"/>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0"/>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0"/>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0"/>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0"/>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0"/>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0"/>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0"/>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0"/>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0"/>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0"/>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0"/>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0"/>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0"/>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0"/>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0"/>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0"/>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0"/>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0"/>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0"/>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0"/>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0"/>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0"/>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0"/>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0"/>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0"/>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0"/>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0"/>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0"/>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0"/>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0"/>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0"/>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0"/>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0"/>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0"/>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0"/>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0"/>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0"/>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0"/>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0"/>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0"/>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0"/>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0"/>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0"/>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0"/>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0"/>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0"/>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0"/>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0"/>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0"/>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0"/>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0"/>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0"/>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0"/>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0"/>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0"/>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0"/>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0"/>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0"/>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0"/>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0"/>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0"/>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0"/>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0"/>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0"/>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0"/>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0"/>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0"/>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0"/>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0"/>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0"/>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0"/>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0"/>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0"/>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0"/>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0"/>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0"/>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0"/>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0"/>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0"/>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0"/>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0"/>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0"/>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0"/>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0"/>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0"/>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0"/>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0"/>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0"/>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0"/>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0"/>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0"/>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0"/>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0"/>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0"/>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0"/>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0"/>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0"/>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0"/>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0"/>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0"/>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0"/>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0"/>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0"/>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0"/>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0"/>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0"/>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0"/>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0"/>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0"/>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0"/>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0"/>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0"/>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0"/>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0"/>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0"/>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0"/>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0"/>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0"/>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0"/>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0"/>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0"/>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0"/>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0"/>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0"/>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0"/>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0"/>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0"/>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0"/>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0"/>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0"/>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0"/>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0"/>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0"/>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0"/>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0"/>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0"/>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0"/>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0"/>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0"/>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0"/>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0"/>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0"/>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0"/>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0"/>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0"/>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0"/>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0"/>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0"/>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0"/>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0"/>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0"/>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0"/>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0"/>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0"/>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0"/>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0"/>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0"/>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0"/>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0"/>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0"/>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0"/>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0"/>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0"/>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0"/>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0"/>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0"/>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0"/>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0"/>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0"/>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0"/>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0"/>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0"/>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0"/>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0"/>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0"/>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0"/>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0"/>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0"/>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0"/>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0"/>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0"/>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0"/>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0"/>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0"/>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0"/>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0"/>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0"/>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0"/>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0"/>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0"/>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0"/>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0"/>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0"/>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0"/>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0"/>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0"/>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0"/>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0"/>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0"/>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0"/>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0"/>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0"/>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0"/>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0"/>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0"/>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0"/>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0"/>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0"/>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0"/>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0"/>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0"/>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0"/>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0"/>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0"/>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0"/>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0"/>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0"/>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0"/>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0"/>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0"/>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0"/>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0"/>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0"/>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0"/>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0"/>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0"/>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0"/>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0"/>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0"/>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0"/>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0"/>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0"/>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0"/>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0"/>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0"/>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0"/>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0"/>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0"/>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0"/>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0"/>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0"/>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0"/>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0"/>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0"/>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0"/>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0"/>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0"/>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0"/>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0"/>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0"/>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0"/>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0"/>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0"/>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0"/>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0"/>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0"/>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0"/>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0"/>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0"/>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0"/>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0"/>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0"/>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0"/>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0"/>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0"/>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0"/>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0"/>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0"/>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0"/>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0"/>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0"/>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0"/>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0"/>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0"/>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0"/>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0"/>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0"/>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0"/>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0"/>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0"/>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0"/>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0"/>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0"/>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0"/>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0"/>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0"/>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0"/>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0"/>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0"/>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0"/>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0"/>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0"/>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0"/>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0"/>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0"/>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0"/>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0"/>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0"/>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0"/>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0"/>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0"/>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0"/>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0"/>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0"/>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0"/>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0"/>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0"/>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0"/>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0"/>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0"/>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0"/>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0"/>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0"/>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0"/>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0"/>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0"/>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0"/>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0"/>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0"/>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0"/>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0"/>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0"/>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0"/>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0"/>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0"/>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0"/>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0"/>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0"/>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0"/>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0"/>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0"/>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0"/>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0"/>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0"/>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0"/>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0"/>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0"/>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0"/>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0"/>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0"/>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0"/>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0"/>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0"/>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0"/>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0"/>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0"/>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0"/>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0"/>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0"/>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0"/>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0"/>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0"/>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0"/>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0"/>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0"/>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0"/>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0"/>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0"/>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0"/>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0"/>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0"/>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0"/>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0"/>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0"/>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0"/>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0"/>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0"/>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0"/>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0"/>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0"/>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0"/>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0"/>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0"/>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0"/>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0"/>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0"/>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0"/>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0"/>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0"/>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0"/>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0"/>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0"/>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0"/>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0"/>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0"/>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0"/>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0"/>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0"/>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0"/>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0"/>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0"/>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0"/>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0"/>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0"/>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20"/>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0"/>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0"/>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0"/>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0"/>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0"/>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0"/>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0"/>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0"/>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0"/>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0"/>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0"/>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0"/>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0"/>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0"/>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0"/>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0"/>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0"/>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0"/>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0"/>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0"/>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0"/>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0"/>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0"/>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0"/>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0"/>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0"/>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0"/>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0"/>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0"/>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0"/>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0"/>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0"/>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0"/>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0"/>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0"/>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0"/>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0"/>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0"/>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0"/>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0"/>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0"/>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0"/>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0"/>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0"/>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0"/>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0"/>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0"/>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0"/>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0"/>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20"/>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20"/>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20"/>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20"/>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20"/>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20"/>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20"/>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0"/>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0"/>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0"/>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0"/>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0"/>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0"/>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0"/>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0"/>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0"/>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0"/>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0"/>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0"/>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0"/>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0"/>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0"/>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0"/>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0"/>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0"/>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0"/>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0"/>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0"/>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0"/>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0"/>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0"/>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0"/>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0"/>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0"/>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0"/>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0"/>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20"/>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20"/>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0"/>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0"/>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0"/>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0"/>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0"/>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0"/>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0"/>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0"/>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0"/>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0"/>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0"/>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0"/>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0"/>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0"/>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0"/>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0"/>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0"/>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0"/>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0"/>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0"/>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0"/>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0"/>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0"/>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0"/>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0"/>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0"/>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0"/>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0"/>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0"/>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0"/>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0"/>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0"/>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0"/>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0"/>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0"/>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0"/>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0"/>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0"/>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0"/>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0"/>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0"/>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0"/>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0"/>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0"/>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0"/>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0"/>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0"/>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0"/>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0"/>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0"/>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0"/>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0"/>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0"/>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0"/>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0"/>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0"/>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0"/>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0"/>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0"/>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0"/>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0"/>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0"/>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0"/>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0"/>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0"/>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0"/>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0"/>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0"/>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0"/>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0"/>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0"/>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0"/>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0"/>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0"/>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0"/>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0"/>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0"/>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0"/>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0"/>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0"/>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0"/>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0"/>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0"/>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0"/>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0"/>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0"/>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0"/>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0"/>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0"/>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0"/>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0"/>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0"/>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0"/>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0"/>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0"/>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0"/>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0"/>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0"/>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0"/>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0"/>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0"/>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0"/>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0"/>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0"/>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0"/>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0"/>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0"/>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0"/>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0"/>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0"/>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0"/>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0"/>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0"/>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0"/>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0"/>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0"/>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8" name="Google Shape;7848;p20"/>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0"/>
          <p:cNvSpPr txBox="1"/>
          <p:nvPr>
            <p:ph type="title"/>
          </p:nvPr>
        </p:nvSpPr>
        <p:spPr>
          <a:xfrm>
            <a:off x="725925" y="441350"/>
            <a:ext cx="76920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7850" name="Google Shape;7850;p20"/>
          <p:cNvSpPr txBox="1"/>
          <p:nvPr>
            <p:ph idx="1" type="subTitle"/>
          </p:nvPr>
        </p:nvSpPr>
        <p:spPr>
          <a:xfrm>
            <a:off x="5129856" y="1886450"/>
            <a:ext cx="2707800" cy="18630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7851" name="Google Shape;7851;p20"/>
          <p:cNvGrpSpPr/>
          <p:nvPr/>
        </p:nvGrpSpPr>
        <p:grpSpPr>
          <a:xfrm>
            <a:off x="7294603" y="592502"/>
            <a:ext cx="1852724" cy="3058710"/>
            <a:chOff x="7083460" y="58355"/>
            <a:chExt cx="2069852" cy="3416790"/>
          </a:xfrm>
        </p:grpSpPr>
        <p:sp>
          <p:nvSpPr>
            <p:cNvPr id="7852" name="Google Shape;7852;p20"/>
            <p:cNvSpPr/>
            <p:nvPr/>
          </p:nvSpPr>
          <p:spPr>
            <a:xfrm>
              <a:off x="8444179" y="812772"/>
              <a:ext cx="709133" cy="994820"/>
            </a:xfrm>
            <a:custGeom>
              <a:rect b="b" l="l" r="r" t="t"/>
              <a:pathLst>
                <a:path extrusionOk="0" h="45286" w="32281">
                  <a:moveTo>
                    <a:pt x="524" y="1"/>
                  </a:moveTo>
                  <a:cubicBezTo>
                    <a:pt x="474" y="1"/>
                    <a:pt x="424" y="8"/>
                    <a:pt x="376" y="22"/>
                  </a:cubicBezTo>
                  <a:cubicBezTo>
                    <a:pt x="151" y="98"/>
                    <a:pt x="0" y="323"/>
                    <a:pt x="25" y="549"/>
                  </a:cubicBezTo>
                  <a:cubicBezTo>
                    <a:pt x="351" y="3707"/>
                    <a:pt x="1203" y="6865"/>
                    <a:pt x="2531" y="9822"/>
                  </a:cubicBezTo>
                  <a:cubicBezTo>
                    <a:pt x="3885" y="12779"/>
                    <a:pt x="5689" y="15561"/>
                    <a:pt x="7920" y="18017"/>
                  </a:cubicBezTo>
                  <a:cubicBezTo>
                    <a:pt x="9048" y="19246"/>
                    <a:pt x="10276" y="20398"/>
                    <a:pt x="11529" y="21426"/>
                  </a:cubicBezTo>
                  <a:cubicBezTo>
                    <a:pt x="12807" y="22479"/>
                    <a:pt x="14110" y="23406"/>
                    <a:pt x="15389" y="24333"/>
                  </a:cubicBezTo>
                  <a:cubicBezTo>
                    <a:pt x="17970" y="26138"/>
                    <a:pt x="20451" y="27817"/>
                    <a:pt x="22481" y="29722"/>
                  </a:cubicBezTo>
                  <a:cubicBezTo>
                    <a:pt x="23509" y="30649"/>
                    <a:pt x="24411" y="31652"/>
                    <a:pt x="25238" y="32754"/>
                  </a:cubicBezTo>
                  <a:cubicBezTo>
                    <a:pt x="26091" y="33832"/>
                    <a:pt x="26867" y="35035"/>
                    <a:pt x="27594" y="36263"/>
                  </a:cubicBezTo>
                  <a:cubicBezTo>
                    <a:pt x="29048" y="38769"/>
                    <a:pt x="30376" y="41476"/>
                    <a:pt x="31780" y="44308"/>
                  </a:cubicBezTo>
                  <a:cubicBezTo>
                    <a:pt x="31955" y="44634"/>
                    <a:pt x="32131" y="44960"/>
                    <a:pt x="32281" y="45286"/>
                  </a:cubicBezTo>
                  <a:lnTo>
                    <a:pt x="32281" y="31426"/>
                  </a:lnTo>
                  <a:cubicBezTo>
                    <a:pt x="31629" y="30499"/>
                    <a:pt x="30928" y="29571"/>
                    <a:pt x="30151" y="28694"/>
                  </a:cubicBezTo>
                  <a:cubicBezTo>
                    <a:pt x="29850" y="28343"/>
                    <a:pt x="29474" y="28068"/>
                    <a:pt x="29198" y="27667"/>
                  </a:cubicBezTo>
                  <a:cubicBezTo>
                    <a:pt x="28948" y="27291"/>
                    <a:pt x="28747" y="26890"/>
                    <a:pt x="28547" y="26514"/>
                  </a:cubicBezTo>
                  <a:cubicBezTo>
                    <a:pt x="28096" y="25611"/>
                    <a:pt x="27695" y="24709"/>
                    <a:pt x="27319" y="23757"/>
                  </a:cubicBezTo>
                  <a:cubicBezTo>
                    <a:pt x="26592" y="21952"/>
                    <a:pt x="26040" y="20048"/>
                    <a:pt x="25564" y="18168"/>
                  </a:cubicBezTo>
                  <a:cubicBezTo>
                    <a:pt x="24988" y="15887"/>
                    <a:pt x="24587" y="13556"/>
                    <a:pt x="24386" y="11225"/>
                  </a:cubicBezTo>
                  <a:cubicBezTo>
                    <a:pt x="24363" y="11088"/>
                    <a:pt x="24257" y="10972"/>
                    <a:pt x="24124" y="10972"/>
                  </a:cubicBezTo>
                  <a:cubicBezTo>
                    <a:pt x="24111" y="10972"/>
                    <a:pt x="24098" y="10973"/>
                    <a:pt x="24085" y="10975"/>
                  </a:cubicBezTo>
                  <a:cubicBezTo>
                    <a:pt x="23960" y="10975"/>
                    <a:pt x="23860" y="11075"/>
                    <a:pt x="23835" y="11200"/>
                  </a:cubicBezTo>
                  <a:cubicBezTo>
                    <a:pt x="23183" y="15035"/>
                    <a:pt x="23058" y="19020"/>
                    <a:pt x="23459" y="23005"/>
                  </a:cubicBezTo>
                  <a:cubicBezTo>
                    <a:pt x="21679" y="21852"/>
                    <a:pt x="19900" y="20875"/>
                    <a:pt x="18221" y="19897"/>
                  </a:cubicBezTo>
                  <a:cubicBezTo>
                    <a:pt x="15539" y="18393"/>
                    <a:pt x="13033" y="16915"/>
                    <a:pt x="10852" y="15035"/>
                  </a:cubicBezTo>
                  <a:cubicBezTo>
                    <a:pt x="8647" y="13155"/>
                    <a:pt x="6667" y="10925"/>
                    <a:pt x="5013" y="8469"/>
                  </a:cubicBezTo>
                  <a:cubicBezTo>
                    <a:pt x="3359" y="5987"/>
                    <a:pt x="2005" y="3255"/>
                    <a:pt x="1028" y="348"/>
                  </a:cubicBezTo>
                  <a:cubicBezTo>
                    <a:pt x="947" y="125"/>
                    <a:pt x="735"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0"/>
            <p:cNvSpPr/>
            <p:nvPr/>
          </p:nvSpPr>
          <p:spPr>
            <a:xfrm>
              <a:off x="8091249" y="2213354"/>
              <a:ext cx="1062063" cy="231911"/>
            </a:xfrm>
            <a:custGeom>
              <a:rect b="b" l="l" r="r" t="t"/>
              <a:pathLst>
                <a:path extrusionOk="0" h="10557" w="48347">
                  <a:moveTo>
                    <a:pt x="48347" y="0"/>
                  </a:moveTo>
                  <a:cubicBezTo>
                    <a:pt x="45615" y="376"/>
                    <a:pt x="42883" y="802"/>
                    <a:pt x="40177" y="1228"/>
                  </a:cubicBezTo>
                  <a:cubicBezTo>
                    <a:pt x="36818" y="1754"/>
                    <a:pt x="33485" y="2331"/>
                    <a:pt x="30151" y="2932"/>
                  </a:cubicBezTo>
                  <a:cubicBezTo>
                    <a:pt x="26793" y="3509"/>
                    <a:pt x="23485" y="4236"/>
                    <a:pt x="20202" y="4687"/>
                  </a:cubicBezTo>
                  <a:cubicBezTo>
                    <a:pt x="18298" y="4965"/>
                    <a:pt x="16377" y="5149"/>
                    <a:pt x="14469" y="5149"/>
                  </a:cubicBezTo>
                  <a:cubicBezTo>
                    <a:pt x="13111" y="5149"/>
                    <a:pt x="11761" y="5056"/>
                    <a:pt x="10427" y="4837"/>
                  </a:cubicBezTo>
                  <a:cubicBezTo>
                    <a:pt x="7219" y="4311"/>
                    <a:pt x="4086" y="3083"/>
                    <a:pt x="953" y="1855"/>
                  </a:cubicBezTo>
                  <a:cubicBezTo>
                    <a:pt x="873" y="1818"/>
                    <a:pt x="789" y="1800"/>
                    <a:pt x="707" y="1800"/>
                  </a:cubicBezTo>
                  <a:cubicBezTo>
                    <a:pt x="457" y="1800"/>
                    <a:pt x="221" y="1960"/>
                    <a:pt x="126" y="2206"/>
                  </a:cubicBezTo>
                  <a:cubicBezTo>
                    <a:pt x="1" y="2506"/>
                    <a:pt x="151" y="2857"/>
                    <a:pt x="452" y="3008"/>
                  </a:cubicBezTo>
                  <a:cubicBezTo>
                    <a:pt x="3510" y="4411"/>
                    <a:pt x="6643" y="5865"/>
                    <a:pt x="10076" y="6642"/>
                  </a:cubicBezTo>
                  <a:cubicBezTo>
                    <a:pt x="10778" y="6792"/>
                    <a:pt x="11480" y="6917"/>
                    <a:pt x="12206" y="6993"/>
                  </a:cubicBezTo>
                  <a:cubicBezTo>
                    <a:pt x="9600" y="8246"/>
                    <a:pt x="6868" y="9248"/>
                    <a:pt x="4036" y="10025"/>
                  </a:cubicBezTo>
                  <a:cubicBezTo>
                    <a:pt x="3886" y="10050"/>
                    <a:pt x="3810" y="10201"/>
                    <a:pt x="3861" y="10351"/>
                  </a:cubicBezTo>
                  <a:cubicBezTo>
                    <a:pt x="3882" y="10482"/>
                    <a:pt x="3981" y="10556"/>
                    <a:pt x="4105" y="10556"/>
                  </a:cubicBezTo>
                  <a:cubicBezTo>
                    <a:pt x="4124" y="10556"/>
                    <a:pt x="4142" y="10555"/>
                    <a:pt x="4161" y="10552"/>
                  </a:cubicBezTo>
                  <a:cubicBezTo>
                    <a:pt x="8096" y="9925"/>
                    <a:pt x="12006" y="8822"/>
                    <a:pt x="15715" y="7268"/>
                  </a:cubicBezTo>
                  <a:cubicBezTo>
                    <a:pt x="15922" y="7272"/>
                    <a:pt x="16130" y="7273"/>
                    <a:pt x="16337" y="7273"/>
                  </a:cubicBezTo>
                  <a:cubicBezTo>
                    <a:pt x="17733" y="7273"/>
                    <a:pt x="19124" y="7202"/>
                    <a:pt x="20477" y="7093"/>
                  </a:cubicBezTo>
                  <a:cubicBezTo>
                    <a:pt x="23911" y="6792"/>
                    <a:pt x="27244" y="6291"/>
                    <a:pt x="30578" y="5890"/>
                  </a:cubicBezTo>
                  <a:cubicBezTo>
                    <a:pt x="33936" y="5489"/>
                    <a:pt x="37269" y="5113"/>
                    <a:pt x="40628" y="4762"/>
                  </a:cubicBezTo>
                  <a:cubicBezTo>
                    <a:pt x="43209" y="4511"/>
                    <a:pt x="45791" y="4261"/>
                    <a:pt x="48347" y="4035"/>
                  </a:cubicBezTo>
                  <a:lnTo>
                    <a:pt x="483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0"/>
            <p:cNvSpPr/>
            <p:nvPr/>
          </p:nvSpPr>
          <p:spPr>
            <a:xfrm>
              <a:off x="7219161" y="791639"/>
              <a:ext cx="1934151" cy="1278574"/>
            </a:xfrm>
            <a:custGeom>
              <a:rect b="b" l="l" r="r" t="t"/>
              <a:pathLst>
                <a:path extrusionOk="0" h="58203" w="88046">
                  <a:moveTo>
                    <a:pt x="705" y="1"/>
                  </a:moveTo>
                  <a:cubicBezTo>
                    <a:pt x="517" y="1"/>
                    <a:pt x="340" y="76"/>
                    <a:pt x="226" y="233"/>
                  </a:cubicBezTo>
                  <a:cubicBezTo>
                    <a:pt x="0" y="508"/>
                    <a:pt x="51" y="884"/>
                    <a:pt x="276" y="1110"/>
                  </a:cubicBezTo>
                  <a:cubicBezTo>
                    <a:pt x="5113" y="5496"/>
                    <a:pt x="10928" y="8879"/>
                    <a:pt x="17219" y="10934"/>
                  </a:cubicBezTo>
                  <a:cubicBezTo>
                    <a:pt x="20351" y="11962"/>
                    <a:pt x="23509" y="12689"/>
                    <a:pt x="26392" y="13766"/>
                  </a:cubicBezTo>
                  <a:cubicBezTo>
                    <a:pt x="29249" y="14819"/>
                    <a:pt x="31830" y="16373"/>
                    <a:pt x="34186" y="18303"/>
                  </a:cubicBezTo>
                  <a:cubicBezTo>
                    <a:pt x="38923" y="22162"/>
                    <a:pt x="42682" y="27250"/>
                    <a:pt x="46717" y="32313"/>
                  </a:cubicBezTo>
                  <a:cubicBezTo>
                    <a:pt x="48748" y="34869"/>
                    <a:pt x="50878" y="37426"/>
                    <a:pt x="53284" y="39832"/>
                  </a:cubicBezTo>
                  <a:cubicBezTo>
                    <a:pt x="53585" y="40132"/>
                    <a:pt x="53885" y="40433"/>
                    <a:pt x="54186" y="40734"/>
                  </a:cubicBezTo>
                  <a:lnTo>
                    <a:pt x="55139" y="41586"/>
                  </a:lnTo>
                  <a:lnTo>
                    <a:pt x="56116" y="42463"/>
                  </a:lnTo>
                  <a:cubicBezTo>
                    <a:pt x="56442" y="42739"/>
                    <a:pt x="56793" y="42990"/>
                    <a:pt x="57144" y="43265"/>
                  </a:cubicBezTo>
                  <a:cubicBezTo>
                    <a:pt x="58472" y="44393"/>
                    <a:pt x="59951" y="45396"/>
                    <a:pt x="61429" y="46273"/>
                  </a:cubicBezTo>
                  <a:cubicBezTo>
                    <a:pt x="64387" y="48077"/>
                    <a:pt x="67469" y="49481"/>
                    <a:pt x="70452" y="50809"/>
                  </a:cubicBezTo>
                  <a:cubicBezTo>
                    <a:pt x="73409" y="52112"/>
                    <a:pt x="76367" y="53416"/>
                    <a:pt x="79349" y="54669"/>
                  </a:cubicBezTo>
                  <a:cubicBezTo>
                    <a:pt x="82231" y="55897"/>
                    <a:pt x="85114" y="57075"/>
                    <a:pt x="88046" y="58203"/>
                  </a:cubicBezTo>
                  <a:lnTo>
                    <a:pt x="88046" y="49180"/>
                  </a:lnTo>
                  <a:cubicBezTo>
                    <a:pt x="86116" y="48554"/>
                    <a:pt x="84161" y="47927"/>
                    <a:pt x="82206" y="47250"/>
                  </a:cubicBezTo>
                  <a:cubicBezTo>
                    <a:pt x="79199" y="46223"/>
                    <a:pt x="76166" y="45145"/>
                    <a:pt x="73159" y="44042"/>
                  </a:cubicBezTo>
                  <a:cubicBezTo>
                    <a:pt x="70176" y="42965"/>
                    <a:pt x="67319" y="41862"/>
                    <a:pt x="64662" y="40508"/>
                  </a:cubicBezTo>
                  <a:cubicBezTo>
                    <a:pt x="63334" y="39832"/>
                    <a:pt x="62081" y="39105"/>
                    <a:pt x="60878" y="38228"/>
                  </a:cubicBezTo>
                  <a:cubicBezTo>
                    <a:pt x="60577" y="38027"/>
                    <a:pt x="60276" y="37827"/>
                    <a:pt x="59976" y="37601"/>
                  </a:cubicBezTo>
                  <a:lnTo>
                    <a:pt x="59098" y="36924"/>
                  </a:lnTo>
                  <a:lnTo>
                    <a:pt x="58221" y="36223"/>
                  </a:lnTo>
                  <a:cubicBezTo>
                    <a:pt x="57921" y="35997"/>
                    <a:pt x="57645" y="35721"/>
                    <a:pt x="57344" y="35471"/>
                  </a:cubicBezTo>
                  <a:cubicBezTo>
                    <a:pt x="55063" y="33491"/>
                    <a:pt x="52883" y="31235"/>
                    <a:pt x="50753" y="28879"/>
                  </a:cubicBezTo>
                  <a:cubicBezTo>
                    <a:pt x="48597" y="26548"/>
                    <a:pt x="46442" y="24092"/>
                    <a:pt x="44136" y="21736"/>
                  </a:cubicBezTo>
                  <a:cubicBezTo>
                    <a:pt x="41830" y="19380"/>
                    <a:pt x="39349" y="17100"/>
                    <a:pt x="36567" y="15145"/>
                  </a:cubicBezTo>
                  <a:cubicBezTo>
                    <a:pt x="33810" y="13190"/>
                    <a:pt x="30677" y="11586"/>
                    <a:pt x="27419" y="10659"/>
                  </a:cubicBezTo>
                  <a:cubicBezTo>
                    <a:pt x="24186" y="9706"/>
                    <a:pt x="21003" y="9180"/>
                    <a:pt x="17945" y="8428"/>
                  </a:cubicBezTo>
                  <a:cubicBezTo>
                    <a:pt x="11880" y="6899"/>
                    <a:pt x="6091" y="4067"/>
                    <a:pt x="1128" y="132"/>
                  </a:cubicBezTo>
                  <a:cubicBezTo>
                    <a:pt x="998" y="45"/>
                    <a:pt x="848" y="1"/>
                    <a:pt x="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0"/>
            <p:cNvSpPr/>
            <p:nvPr/>
          </p:nvSpPr>
          <p:spPr>
            <a:xfrm>
              <a:off x="7507111" y="720201"/>
              <a:ext cx="261545" cy="313300"/>
            </a:xfrm>
            <a:custGeom>
              <a:rect b="b" l="l" r="r" t="t"/>
              <a:pathLst>
                <a:path extrusionOk="0" h="14262" w="11906">
                  <a:moveTo>
                    <a:pt x="4060" y="1"/>
                  </a:moveTo>
                  <a:lnTo>
                    <a:pt x="4060" y="1"/>
                  </a:lnTo>
                  <a:cubicBezTo>
                    <a:pt x="4186" y="878"/>
                    <a:pt x="4136" y="1630"/>
                    <a:pt x="4161" y="2532"/>
                  </a:cubicBezTo>
                  <a:cubicBezTo>
                    <a:pt x="3208" y="1906"/>
                    <a:pt x="2206" y="1454"/>
                    <a:pt x="1153" y="978"/>
                  </a:cubicBezTo>
                  <a:lnTo>
                    <a:pt x="1153" y="978"/>
                  </a:lnTo>
                  <a:cubicBezTo>
                    <a:pt x="0" y="3961"/>
                    <a:pt x="978" y="7444"/>
                    <a:pt x="3033" y="9901"/>
                  </a:cubicBezTo>
                  <a:cubicBezTo>
                    <a:pt x="5063" y="12357"/>
                    <a:pt x="7995" y="13560"/>
                    <a:pt x="11128" y="14262"/>
                  </a:cubicBezTo>
                  <a:cubicBezTo>
                    <a:pt x="11905" y="11454"/>
                    <a:pt x="11629" y="8372"/>
                    <a:pt x="10351" y="5765"/>
                  </a:cubicBezTo>
                  <a:cubicBezTo>
                    <a:pt x="9048" y="3159"/>
                    <a:pt x="6767" y="1053"/>
                    <a:pt x="4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0"/>
            <p:cNvSpPr/>
            <p:nvPr/>
          </p:nvSpPr>
          <p:spPr>
            <a:xfrm>
              <a:off x="8416082" y="1305459"/>
              <a:ext cx="214754" cy="345219"/>
            </a:xfrm>
            <a:custGeom>
              <a:rect b="b" l="l" r="r" t="t"/>
              <a:pathLst>
                <a:path extrusionOk="0" h="15715" w="9776">
                  <a:moveTo>
                    <a:pt x="2232" y="1"/>
                  </a:moveTo>
                  <a:cubicBezTo>
                    <a:pt x="176" y="2457"/>
                    <a:pt x="1" y="6066"/>
                    <a:pt x="1154" y="9048"/>
                  </a:cubicBezTo>
                  <a:cubicBezTo>
                    <a:pt x="2307" y="12006"/>
                    <a:pt x="4688" y="14086"/>
                    <a:pt x="7420" y="15715"/>
                  </a:cubicBezTo>
                  <a:cubicBezTo>
                    <a:pt x="9049" y="13334"/>
                    <a:pt x="9775" y="10326"/>
                    <a:pt x="9374" y="7444"/>
                  </a:cubicBezTo>
                  <a:cubicBezTo>
                    <a:pt x="8998" y="4587"/>
                    <a:pt x="7495" y="1880"/>
                    <a:pt x="5289" y="1"/>
                  </a:cubicBezTo>
                  <a:cubicBezTo>
                    <a:pt x="5114" y="878"/>
                    <a:pt x="4838" y="1579"/>
                    <a:pt x="4562" y="2432"/>
                  </a:cubicBezTo>
                  <a:cubicBezTo>
                    <a:pt x="3861" y="1529"/>
                    <a:pt x="3059" y="803"/>
                    <a:pt x="2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0"/>
            <p:cNvSpPr/>
            <p:nvPr/>
          </p:nvSpPr>
          <p:spPr>
            <a:xfrm>
              <a:off x="9047582" y="2311900"/>
              <a:ext cx="105730" cy="205111"/>
            </a:xfrm>
            <a:custGeom>
              <a:rect b="b" l="l" r="r" t="t"/>
              <a:pathLst>
                <a:path extrusionOk="0" h="9337" w="4813">
                  <a:moveTo>
                    <a:pt x="4813" y="0"/>
                  </a:moveTo>
                  <a:cubicBezTo>
                    <a:pt x="2582" y="1429"/>
                    <a:pt x="853" y="3609"/>
                    <a:pt x="1" y="6116"/>
                  </a:cubicBezTo>
                  <a:cubicBezTo>
                    <a:pt x="853" y="5940"/>
                    <a:pt x="1605" y="5965"/>
                    <a:pt x="2507" y="5915"/>
                  </a:cubicBezTo>
                  <a:lnTo>
                    <a:pt x="2507" y="5915"/>
                  </a:lnTo>
                  <a:cubicBezTo>
                    <a:pt x="1931" y="6893"/>
                    <a:pt x="1530" y="7920"/>
                    <a:pt x="1079" y="8948"/>
                  </a:cubicBezTo>
                  <a:cubicBezTo>
                    <a:pt x="1841" y="9218"/>
                    <a:pt x="2633" y="9337"/>
                    <a:pt x="3430" y="9337"/>
                  </a:cubicBezTo>
                  <a:cubicBezTo>
                    <a:pt x="3891" y="9337"/>
                    <a:pt x="4354" y="9297"/>
                    <a:pt x="4813" y="9223"/>
                  </a:cubicBezTo>
                  <a:lnTo>
                    <a:pt x="48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0"/>
            <p:cNvSpPr/>
            <p:nvPr/>
          </p:nvSpPr>
          <p:spPr>
            <a:xfrm>
              <a:off x="8556477" y="1993679"/>
              <a:ext cx="294035" cy="263632"/>
            </a:xfrm>
            <a:custGeom>
              <a:rect b="b" l="l" r="r" t="t"/>
              <a:pathLst>
                <a:path extrusionOk="0" h="12001" w="13385">
                  <a:moveTo>
                    <a:pt x="2958" y="0"/>
                  </a:moveTo>
                  <a:lnTo>
                    <a:pt x="2958" y="0"/>
                  </a:lnTo>
                  <a:cubicBezTo>
                    <a:pt x="3284" y="802"/>
                    <a:pt x="3435" y="1554"/>
                    <a:pt x="3660" y="2406"/>
                  </a:cubicBezTo>
                  <a:cubicBezTo>
                    <a:pt x="2582" y="2030"/>
                    <a:pt x="1505" y="1855"/>
                    <a:pt x="402" y="1654"/>
                  </a:cubicBezTo>
                  <a:lnTo>
                    <a:pt x="402" y="1654"/>
                  </a:lnTo>
                  <a:cubicBezTo>
                    <a:pt x="1" y="4812"/>
                    <a:pt x="1831" y="7945"/>
                    <a:pt x="4412" y="9800"/>
                  </a:cubicBezTo>
                  <a:cubicBezTo>
                    <a:pt x="6723" y="11483"/>
                    <a:pt x="9477" y="12000"/>
                    <a:pt x="12312" y="12000"/>
                  </a:cubicBezTo>
                  <a:cubicBezTo>
                    <a:pt x="12644" y="12000"/>
                    <a:pt x="12976" y="11993"/>
                    <a:pt x="13309" y="11980"/>
                  </a:cubicBezTo>
                  <a:cubicBezTo>
                    <a:pt x="13384" y="9098"/>
                    <a:pt x="12332" y="6191"/>
                    <a:pt x="10452" y="3985"/>
                  </a:cubicBezTo>
                  <a:cubicBezTo>
                    <a:pt x="8547" y="1805"/>
                    <a:pt x="5816" y="351"/>
                    <a:pt x="29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0"/>
            <p:cNvSpPr/>
            <p:nvPr/>
          </p:nvSpPr>
          <p:spPr>
            <a:xfrm>
              <a:off x="7924977" y="882211"/>
              <a:ext cx="329271" cy="323428"/>
            </a:xfrm>
            <a:custGeom>
              <a:rect b="b" l="l" r="r" t="t"/>
              <a:pathLst>
                <a:path extrusionOk="0" h="14723" w="14989">
                  <a:moveTo>
                    <a:pt x="7745" y="1"/>
                  </a:moveTo>
                  <a:cubicBezTo>
                    <a:pt x="7645" y="1"/>
                    <a:pt x="7545" y="7"/>
                    <a:pt x="7445" y="19"/>
                  </a:cubicBezTo>
                  <a:cubicBezTo>
                    <a:pt x="7436" y="11"/>
                    <a:pt x="7431" y="8"/>
                    <a:pt x="7426" y="8"/>
                  </a:cubicBezTo>
                  <a:cubicBezTo>
                    <a:pt x="7417" y="8"/>
                    <a:pt x="7411" y="19"/>
                    <a:pt x="7394" y="19"/>
                  </a:cubicBezTo>
                  <a:cubicBezTo>
                    <a:pt x="5715" y="44"/>
                    <a:pt x="4161" y="671"/>
                    <a:pt x="2933" y="1673"/>
                  </a:cubicBezTo>
                  <a:cubicBezTo>
                    <a:pt x="2883" y="1699"/>
                    <a:pt x="2833" y="1749"/>
                    <a:pt x="2808" y="1774"/>
                  </a:cubicBezTo>
                  <a:cubicBezTo>
                    <a:pt x="1354" y="3027"/>
                    <a:pt x="377" y="4831"/>
                    <a:pt x="252" y="6912"/>
                  </a:cubicBezTo>
                  <a:cubicBezTo>
                    <a:pt x="1" y="10972"/>
                    <a:pt x="3059" y="14455"/>
                    <a:pt x="7119" y="14706"/>
                  </a:cubicBezTo>
                  <a:cubicBezTo>
                    <a:pt x="7283" y="14717"/>
                    <a:pt x="7446" y="14722"/>
                    <a:pt x="7608" y="14722"/>
                  </a:cubicBezTo>
                  <a:cubicBezTo>
                    <a:pt x="10443" y="14722"/>
                    <a:pt x="12952" y="13090"/>
                    <a:pt x="14161" y="10696"/>
                  </a:cubicBezTo>
                  <a:cubicBezTo>
                    <a:pt x="14186" y="10621"/>
                    <a:pt x="14237" y="10571"/>
                    <a:pt x="14262" y="10496"/>
                  </a:cubicBezTo>
                  <a:cubicBezTo>
                    <a:pt x="14638" y="9694"/>
                    <a:pt x="14888" y="8791"/>
                    <a:pt x="14938" y="7839"/>
                  </a:cubicBezTo>
                  <a:cubicBezTo>
                    <a:pt x="14988" y="7187"/>
                    <a:pt x="14938" y="6536"/>
                    <a:pt x="14813" y="5909"/>
                  </a:cubicBezTo>
                  <a:cubicBezTo>
                    <a:pt x="14763" y="5633"/>
                    <a:pt x="14688" y="5383"/>
                    <a:pt x="14613" y="5107"/>
                  </a:cubicBezTo>
                  <a:cubicBezTo>
                    <a:pt x="13710" y="2300"/>
                    <a:pt x="11154" y="220"/>
                    <a:pt x="8046" y="19"/>
                  </a:cubicBezTo>
                  <a:cubicBezTo>
                    <a:pt x="7946" y="7"/>
                    <a:pt x="7846" y="1"/>
                    <a:pt x="7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0"/>
            <p:cNvSpPr/>
            <p:nvPr/>
          </p:nvSpPr>
          <p:spPr>
            <a:xfrm>
              <a:off x="7961882" y="1069770"/>
              <a:ext cx="276395" cy="68890"/>
            </a:xfrm>
            <a:custGeom>
              <a:rect b="b" l="l" r="r" t="t"/>
              <a:pathLst>
                <a:path extrusionOk="0" h="3136" w="12582">
                  <a:moveTo>
                    <a:pt x="9797" y="0"/>
                  </a:moveTo>
                  <a:cubicBezTo>
                    <a:pt x="9756" y="0"/>
                    <a:pt x="9715" y="1"/>
                    <a:pt x="9674" y="3"/>
                  </a:cubicBezTo>
                  <a:cubicBezTo>
                    <a:pt x="9624" y="3"/>
                    <a:pt x="9574" y="3"/>
                    <a:pt x="9524" y="28"/>
                  </a:cubicBezTo>
                  <a:cubicBezTo>
                    <a:pt x="9173" y="53"/>
                    <a:pt x="8847" y="153"/>
                    <a:pt x="8522" y="303"/>
                  </a:cubicBezTo>
                  <a:cubicBezTo>
                    <a:pt x="7694" y="679"/>
                    <a:pt x="6968" y="1456"/>
                    <a:pt x="6567" y="2434"/>
                  </a:cubicBezTo>
                  <a:cubicBezTo>
                    <a:pt x="5815" y="1732"/>
                    <a:pt x="4837" y="1331"/>
                    <a:pt x="3810" y="1256"/>
                  </a:cubicBezTo>
                  <a:lnTo>
                    <a:pt x="3208" y="1256"/>
                  </a:lnTo>
                  <a:cubicBezTo>
                    <a:pt x="1955" y="1356"/>
                    <a:pt x="752" y="2033"/>
                    <a:pt x="0" y="3035"/>
                  </a:cubicBezTo>
                  <a:lnTo>
                    <a:pt x="151" y="3135"/>
                  </a:lnTo>
                  <a:cubicBezTo>
                    <a:pt x="852" y="2158"/>
                    <a:pt x="2005" y="1506"/>
                    <a:pt x="3208" y="1406"/>
                  </a:cubicBezTo>
                  <a:cubicBezTo>
                    <a:pt x="3297" y="1401"/>
                    <a:pt x="3385" y="1398"/>
                    <a:pt x="3474" y="1398"/>
                  </a:cubicBezTo>
                  <a:cubicBezTo>
                    <a:pt x="4611" y="1398"/>
                    <a:pt x="5728" y="1844"/>
                    <a:pt x="6542" y="2634"/>
                  </a:cubicBezTo>
                  <a:lnTo>
                    <a:pt x="6617" y="2709"/>
                  </a:lnTo>
                  <a:lnTo>
                    <a:pt x="6667" y="2609"/>
                  </a:lnTo>
                  <a:cubicBezTo>
                    <a:pt x="7043" y="1607"/>
                    <a:pt x="7745" y="830"/>
                    <a:pt x="8597" y="429"/>
                  </a:cubicBezTo>
                  <a:cubicBezTo>
                    <a:pt x="8984" y="251"/>
                    <a:pt x="9405" y="165"/>
                    <a:pt x="9820" y="165"/>
                  </a:cubicBezTo>
                  <a:cubicBezTo>
                    <a:pt x="10400" y="165"/>
                    <a:pt x="10966" y="333"/>
                    <a:pt x="11404" y="654"/>
                  </a:cubicBezTo>
                  <a:cubicBezTo>
                    <a:pt x="11905" y="1030"/>
                    <a:pt x="12231" y="1582"/>
                    <a:pt x="12481" y="2158"/>
                  </a:cubicBezTo>
                  <a:cubicBezTo>
                    <a:pt x="12506" y="2083"/>
                    <a:pt x="12557" y="2033"/>
                    <a:pt x="12582" y="1958"/>
                  </a:cubicBezTo>
                  <a:cubicBezTo>
                    <a:pt x="12331" y="1431"/>
                    <a:pt x="11980" y="905"/>
                    <a:pt x="11504" y="529"/>
                  </a:cubicBezTo>
                  <a:cubicBezTo>
                    <a:pt x="11011" y="177"/>
                    <a:pt x="10407" y="0"/>
                    <a:pt x="9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0"/>
            <p:cNvSpPr/>
            <p:nvPr/>
          </p:nvSpPr>
          <p:spPr>
            <a:xfrm>
              <a:off x="7985541" y="917864"/>
              <a:ext cx="67748" cy="180595"/>
            </a:xfrm>
            <a:custGeom>
              <a:rect b="b" l="l" r="r" t="t"/>
              <a:pathLst>
                <a:path extrusionOk="0" h="8221" w="3084">
                  <a:moveTo>
                    <a:pt x="101" y="0"/>
                  </a:moveTo>
                  <a:lnTo>
                    <a:pt x="1" y="126"/>
                  </a:lnTo>
                  <a:cubicBezTo>
                    <a:pt x="602" y="552"/>
                    <a:pt x="1003" y="1279"/>
                    <a:pt x="1104" y="2106"/>
                  </a:cubicBezTo>
                  <a:cubicBezTo>
                    <a:pt x="1204" y="2807"/>
                    <a:pt x="1104" y="3584"/>
                    <a:pt x="803" y="4436"/>
                  </a:cubicBezTo>
                  <a:lnTo>
                    <a:pt x="778" y="4537"/>
                  </a:lnTo>
                  <a:lnTo>
                    <a:pt x="853" y="4537"/>
                  </a:lnTo>
                  <a:cubicBezTo>
                    <a:pt x="1605" y="4712"/>
                    <a:pt x="2257" y="5264"/>
                    <a:pt x="2582" y="5940"/>
                  </a:cubicBezTo>
                  <a:cubicBezTo>
                    <a:pt x="2908" y="6617"/>
                    <a:pt x="2908" y="7469"/>
                    <a:pt x="2582" y="8171"/>
                  </a:cubicBezTo>
                  <a:lnTo>
                    <a:pt x="2708" y="8221"/>
                  </a:lnTo>
                  <a:cubicBezTo>
                    <a:pt x="3084" y="7494"/>
                    <a:pt x="3084" y="6617"/>
                    <a:pt x="2733" y="5865"/>
                  </a:cubicBezTo>
                  <a:cubicBezTo>
                    <a:pt x="2382" y="5163"/>
                    <a:pt x="1730" y="4612"/>
                    <a:pt x="978" y="4411"/>
                  </a:cubicBezTo>
                  <a:cubicBezTo>
                    <a:pt x="1254" y="3559"/>
                    <a:pt x="1354" y="2782"/>
                    <a:pt x="1254" y="2106"/>
                  </a:cubicBezTo>
                  <a:cubicBezTo>
                    <a:pt x="1154" y="1203"/>
                    <a:pt x="728" y="451"/>
                    <a:pt x="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0"/>
            <p:cNvSpPr/>
            <p:nvPr/>
          </p:nvSpPr>
          <p:spPr>
            <a:xfrm>
              <a:off x="8010321" y="979088"/>
              <a:ext cx="164097" cy="92944"/>
            </a:xfrm>
            <a:custGeom>
              <a:rect b="b" l="l" r="r" t="t"/>
              <a:pathLst>
                <a:path extrusionOk="0" h="4231" w="7470">
                  <a:moveTo>
                    <a:pt x="1952" y="0"/>
                  </a:moveTo>
                  <a:cubicBezTo>
                    <a:pt x="1306" y="0"/>
                    <a:pt x="621" y="237"/>
                    <a:pt x="1" y="697"/>
                  </a:cubicBezTo>
                  <a:lnTo>
                    <a:pt x="76" y="822"/>
                  </a:lnTo>
                  <a:cubicBezTo>
                    <a:pt x="675" y="383"/>
                    <a:pt x="1323" y="150"/>
                    <a:pt x="1929" y="150"/>
                  </a:cubicBezTo>
                  <a:cubicBezTo>
                    <a:pt x="2083" y="150"/>
                    <a:pt x="2234" y="165"/>
                    <a:pt x="2382" y="196"/>
                  </a:cubicBezTo>
                  <a:cubicBezTo>
                    <a:pt x="3234" y="396"/>
                    <a:pt x="3860" y="1148"/>
                    <a:pt x="3810" y="1900"/>
                  </a:cubicBezTo>
                  <a:lnTo>
                    <a:pt x="3785" y="2025"/>
                  </a:lnTo>
                  <a:lnTo>
                    <a:pt x="3910" y="1975"/>
                  </a:lnTo>
                  <a:cubicBezTo>
                    <a:pt x="4173" y="1885"/>
                    <a:pt x="4456" y="1840"/>
                    <a:pt x="4741" y="1840"/>
                  </a:cubicBezTo>
                  <a:cubicBezTo>
                    <a:pt x="5243" y="1840"/>
                    <a:pt x="5750" y="1979"/>
                    <a:pt x="6166" y="2251"/>
                  </a:cubicBezTo>
                  <a:cubicBezTo>
                    <a:pt x="6843" y="2677"/>
                    <a:pt x="7269" y="3454"/>
                    <a:pt x="7319" y="4231"/>
                  </a:cubicBezTo>
                  <a:lnTo>
                    <a:pt x="7469" y="4231"/>
                  </a:lnTo>
                  <a:cubicBezTo>
                    <a:pt x="7419" y="3379"/>
                    <a:pt x="6968" y="2577"/>
                    <a:pt x="6266" y="2126"/>
                  </a:cubicBezTo>
                  <a:cubicBezTo>
                    <a:pt x="5812" y="1840"/>
                    <a:pt x="5280" y="1689"/>
                    <a:pt x="4743" y="1689"/>
                  </a:cubicBezTo>
                  <a:cubicBezTo>
                    <a:pt x="4480" y="1689"/>
                    <a:pt x="4216" y="1726"/>
                    <a:pt x="3961" y="1800"/>
                  </a:cubicBezTo>
                  <a:cubicBezTo>
                    <a:pt x="3961" y="1023"/>
                    <a:pt x="3284" y="246"/>
                    <a:pt x="2432" y="45"/>
                  </a:cubicBezTo>
                  <a:cubicBezTo>
                    <a:pt x="2275" y="15"/>
                    <a:pt x="2115" y="0"/>
                    <a:pt x="19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0"/>
            <p:cNvSpPr/>
            <p:nvPr/>
          </p:nvSpPr>
          <p:spPr>
            <a:xfrm>
              <a:off x="8028488" y="942095"/>
              <a:ext cx="221916" cy="69945"/>
            </a:xfrm>
            <a:custGeom>
              <a:rect b="b" l="l" r="r" t="t"/>
              <a:pathLst>
                <a:path extrusionOk="0" h="3184" w="10102">
                  <a:moveTo>
                    <a:pt x="3058" y="0"/>
                  </a:moveTo>
                  <a:cubicBezTo>
                    <a:pt x="1805" y="75"/>
                    <a:pt x="627" y="802"/>
                    <a:pt x="1" y="1905"/>
                  </a:cubicBezTo>
                  <a:cubicBezTo>
                    <a:pt x="1" y="1930"/>
                    <a:pt x="1" y="1930"/>
                    <a:pt x="1" y="1930"/>
                  </a:cubicBezTo>
                  <a:lnTo>
                    <a:pt x="126" y="2030"/>
                  </a:lnTo>
                  <a:cubicBezTo>
                    <a:pt x="176" y="1955"/>
                    <a:pt x="201" y="1880"/>
                    <a:pt x="251" y="1830"/>
                  </a:cubicBezTo>
                  <a:cubicBezTo>
                    <a:pt x="853" y="852"/>
                    <a:pt x="1931" y="226"/>
                    <a:pt x="3058" y="176"/>
                  </a:cubicBezTo>
                  <a:cubicBezTo>
                    <a:pt x="3125" y="171"/>
                    <a:pt x="3192" y="169"/>
                    <a:pt x="3258" y="169"/>
                  </a:cubicBezTo>
                  <a:cubicBezTo>
                    <a:pt x="4415" y="169"/>
                    <a:pt x="5526" y="781"/>
                    <a:pt x="6166" y="1729"/>
                  </a:cubicBezTo>
                  <a:lnTo>
                    <a:pt x="6216" y="1805"/>
                  </a:lnTo>
                  <a:lnTo>
                    <a:pt x="6266" y="1754"/>
                  </a:lnTo>
                  <a:cubicBezTo>
                    <a:pt x="6672" y="1484"/>
                    <a:pt x="7151" y="1348"/>
                    <a:pt x="7631" y="1348"/>
                  </a:cubicBezTo>
                  <a:cubicBezTo>
                    <a:pt x="7951" y="1348"/>
                    <a:pt x="8271" y="1409"/>
                    <a:pt x="8572" y="1529"/>
                  </a:cubicBezTo>
                  <a:cubicBezTo>
                    <a:pt x="9299" y="1805"/>
                    <a:pt x="9875" y="2431"/>
                    <a:pt x="10101" y="3183"/>
                  </a:cubicBezTo>
                  <a:cubicBezTo>
                    <a:pt x="10051" y="2907"/>
                    <a:pt x="9976" y="2657"/>
                    <a:pt x="9901" y="2381"/>
                  </a:cubicBezTo>
                  <a:cubicBezTo>
                    <a:pt x="9575" y="1930"/>
                    <a:pt x="9149" y="1579"/>
                    <a:pt x="8647" y="1379"/>
                  </a:cubicBezTo>
                  <a:cubicBezTo>
                    <a:pt x="8332" y="1257"/>
                    <a:pt x="7997" y="1196"/>
                    <a:pt x="7661" y="1196"/>
                  </a:cubicBezTo>
                  <a:cubicBezTo>
                    <a:pt x="7168" y="1196"/>
                    <a:pt x="6673" y="1326"/>
                    <a:pt x="6241" y="1579"/>
                  </a:cubicBezTo>
                  <a:cubicBezTo>
                    <a:pt x="5840" y="978"/>
                    <a:pt x="5239" y="526"/>
                    <a:pt x="4562" y="276"/>
                  </a:cubicBezTo>
                  <a:cubicBezTo>
                    <a:pt x="4537" y="251"/>
                    <a:pt x="4487" y="251"/>
                    <a:pt x="4462" y="226"/>
                  </a:cubicBezTo>
                  <a:cubicBezTo>
                    <a:pt x="4011" y="75"/>
                    <a:pt x="3535" y="0"/>
                    <a:pt x="3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0"/>
            <p:cNvSpPr/>
            <p:nvPr/>
          </p:nvSpPr>
          <p:spPr>
            <a:xfrm>
              <a:off x="8086855" y="882079"/>
              <a:ext cx="43518" cy="66078"/>
            </a:xfrm>
            <a:custGeom>
              <a:rect b="b" l="l" r="r" t="t"/>
              <a:pathLst>
                <a:path extrusionOk="0" h="3008" w="1981">
                  <a:moveTo>
                    <a:pt x="25" y="0"/>
                  </a:moveTo>
                  <a:lnTo>
                    <a:pt x="0" y="151"/>
                  </a:lnTo>
                  <a:cubicBezTo>
                    <a:pt x="577" y="251"/>
                    <a:pt x="1103" y="652"/>
                    <a:pt x="1404" y="1203"/>
                  </a:cubicBezTo>
                  <a:cubicBezTo>
                    <a:pt x="1705" y="1705"/>
                    <a:pt x="1830" y="2306"/>
                    <a:pt x="1805" y="3008"/>
                  </a:cubicBezTo>
                  <a:lnTo>
                    <a:pt x="1955" y="3008"/>
                  </a:lnTo>
                  <a:cubicBezTo>
                    <a:pt x="1980" y="2281"/>
                    <a:pt x="1855" y="1654"/>
                    <a:pt x="1554" y="1128"/>
                  </a:cubicBezTo>
                  <a:cubicBezTo>
                    <a:pt x="1203" y="527"/>
                    <a:pt x="627" y="10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0"/>
            <p:cNvSpPr/>
            <p:nvPr/>
          </p:nvSpPr>
          <p:spPr>
            <a:xfrm>
              <a:off x="8232764" y="699178"/>
              <a:ext cx="177300" cy="126423"/>
            </a:xfrm>
            <a:custGeom>
              <a:rect b="b" l="l" r="r" t="t"/>
              <a:pathLst>
                <a:path extrusionOk="0" h="5755" w="8071">
                  <a:moveTo>
                    <a:pt x="5874" y="0"/>
                  </a:moveTo>
                  <a:cubicBezTo>
                    <a:pt x="4740" y="0"/>
                    <a:pt x="3587" y="414"/>
                    <a:pt x="2657" y="1083"/>
                  </a:cubicBezTo>
                  <a:cubicBezTo>
                    <a:pt x="1253" y="2136"/>
                    <a:pt x="476" y="3690"/>
                    <a:pt x="0" y="5394"/>
                  </a:cubicBezTo>
                  <a:cubicBezTo>
                    <a:pt x="687" y="5634"/>
                    <a:pt x="1415" y="5754"/>
                    <a:pt x="2144" y="5754"/>
                  </a:cubicBezTo>
                  <a:cubicBezTo>
                    <a:pt x="3013" y="5754"/>
                    <a:pt x="3883" y="5584"/>
                    <a:pt x="4687" y="5244"/>
                  </a:cubicBezTo>
                  <a:cubicBezTo>
                    <a:pt x="6165" y="4642"/>
                    <a:pt x="7394" y="3464"/>
                    <a:pt x="8070" y="2010"/>
                  </a:cubicBezTo>
                  <a:lnTo>
                    <a:pt x="8070" y="2010"/>
                  </a:lnTo>
                  <a:cubicBezTo>
                    <a:pt x="7979" y="2015"/>
                    <a:pt x="7890" y="2017"/>
                    <a:pt x="7802" y="2017"/>
                  </a:cubicBezTo>
                  <a:cubicBezTo>
                    <a:pt x="7429" y="2017"/>
                    <a:pt x="7077" y="1981"/>
                    <a:pt x="6692" y="1960"/>
                  </a:cubicBezTo>
                  <a:cubicBezTo>
                    <a:pt x="7068" y="1459"/>
                    <a:pt x="7343" y="933"/>
                    <a:pt x="7644" y="381"/>
                  </a:cubicBezTo>
                  <a:cubicBezTo>
                    <a:pt x="7084" y="119"/>
                    <a:pt x="6482" y="0"/>
                    <a:pt x="58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0"/>
            <p:cNvSpPr/>
            <p:nvPr/>
          </p:nvSpPr>
          <p:spPr>
            <a:xfrm>
              <a:off x="8462880" y="58355"/>
              <a:ext cx="121151" cy="193270"/>
            </a:xfrm>
            <a:custGeom>
              <a:rect b="b" l="l" r="r" t="t"/>
              <a:pathLst>
                <a:path extrusionOk="0" h="8798" w="5515">
                  <a:moveTo>
                    <a:pt x="3685" y="0"/>
                  </a:moveTo>
                  <a:cubicBezTo>
                    <a:pt x="2006" y="477"/>
                    <a:pt x="778" y="2081"/>
                    <a:pt x="377" y="3785"/>
                  </a:cubicBezTo>
                  <a:cubicBezTo>
                    <a:pt x="1" y="5514"/>
                    <a:pt x="427" y="7193"/>
                    <a:pt x="1179" y="8797"/>
                  </a:cubicBezTo>
                  <a:cubicBezTo>
                    <a:pt x="2658" y="8196"/>
                    <a:pt x="3936" y="7068"/>
                    <a:pt x="4638" y="5614"/>
                  </a:cubicBezTo>
                  <a:cubicBezTo>
                    <a:pt x="5364" y="4186"/>
                    <a:pt x="5515" y="2482"/>
                    <a:pt x="5089" y="953"/>
                  </a:cubicBezTo>
                  <a:lnTo>
                    <a:pt x="5089" y="953"/>
                  </a:lnTo>
                  <a:cubicBezTo>
                    <a:pt x="4738" y="1304"/>
                    <a:pt x="4387" y="1529"/>
                    <a:pt x="4011" y="1830"/>
                  </a:cubicBezTo>
                  <a:cubicBezTo>
                    <a:pt x="3961" y="1203"/>
                    <a:pt x="3810" y="627"/>
                    <a:pt x="36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0"/>
            <p:cNvSpPr/>
            <p:nvPr/>
          </p:nvSpPr>
          <p:spPr>
            <a:xfrm>
              <a:off x="8055752" y="2544891"/>
              <a:ext cx="199882" cy="103774"/>
            </a:xfrm>
            <a:custGeom>
              <a:rect b="b" l="l" r="r" t="t"/>
              <a:pathLst>
                <a:path extrusionOk="0" h="4724" w="9099">
                  <a:moveTo>
                    <a:pt x="5189" y="1"/>
                  </a:moveTo>
                  <a:cubicBezTo>
                    <a:pt x="4911" y="1"/>
                    <a:pt x="4634" y="20"/>
                    <a:pt x="4362" y="59"/>
                  </a:cubicBezTo>
                  <a:cubicBezTo>
                    <a:pt x="2632" y="335"/>
                    <a:pt x="1229" y="1363"/>
                    <a:pt x="1" y="2641"/>
                  </a:cubicBezTo>
                  <a:cubicBezTo>
                    <a:pt x="1078" y="3794"/>
                    <a:pt x="2632" y="4546"/>
                    <a:pt x="4211" y="4696"/>
                  </a:cubicBezTo>
                  <a:cubicBezTo>
                    <a:pt x="4406" y="4714"/>
                    <a:pt x="4601" y="4723"/>
                    <a:pt x="4796" y="4723"/>
                  </a:cubicBezTo>
                  <a:cubicBezTo>
                    <a:pt x="6206" y="4723"/>
                    <a:pt x="7600" y="4251"/>
                    <a:pt x="8723" y="3393"/>
                  </a:cubicBezTo>
                  <a:cubicBezTo>
                    <a:pt x="8271" y="3192"/>
                    <a:pt x="7946" y="2967"/>
                    <a:pt x="7520" y="2716"/>
                  </a:cubicBezTo>
                  <a:cubicBezTo>
                    <a:pt x="8071" y="2440"/>
                    <a:pt x="8572" y="2089"/>
                    <a:pt x="9098" y="1764"/>
                  </a:cubicBezTo>
                  <a:cubicBezTo>
                    <a:pt x="8210" y="578"/>
                    <a:pt x="6695" y="1"/>
                    <a:pt x="5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0"/>
            <p:cNvSpPr/>
            <p:nvPr/>
          </p:nvSpPr>
          <p:spPr>
            <a:xfrm>
              <a:off x="7083460" y="1138657"/>
              <a:ext cx="149774" cy="153729"/>
            </a:xfrm>
            <a:custGeom>
              <a:rect b="b" l="l" r="r" t="t"/>
              <a:pathLst>
                <a:path extrusionOk="0" h="6998" w="6818">
                  <a:moveTo>
                    <a:pt x="5335" y="1"/>
                  </a:moveTo>
                  <a:cubicBezTo>
                    <a:pt x="3811" y="1"/>
                    <a:pt x="2331" y="886"/>
                    <a:pt x="1379" y="2103"/>
                  </a:cubicBezTo>
                  <a:cubicBezTo>
                    <a:pt x="302" y="3507"/>
                    <a:pt x="1" y="5236"/>
                    <a:pt x="1" y="6991"/>
                  </a:cubicBezTo>
                  <a:cubicBezTo>
                    <a:pt x="106" y="6996"/>
                    <a:pt x="211" y="6998"/>
                    <a:pt x="316" y="6998"/>
                  </a:cubicBezTo>
                  <a:cubicBezTo>
                    <a:pt x="1816" y="6998"/>
                    <a:pt x="3316" y="6497"/>
                    <a:pt x="4487" y="5537"/>
                  </a:cubicBezTo>
                  <a:cubicBezTo>
                    <a:pt x="5715" y="4534"/>
                    <a:pt x="6567" y="3056"/>
                    <a:pt x="6818" y="1477"/>
                  </a:cubicBezTo>
                  <a:lnTo>
                    <a:pt x="6818" y="1477"/>
                  </a:lnTo>
                  <a:cubicBezTo>
                    <a:pt x="6367" y="1652"/>
                    <a:pt x="5966" y="1727"/>
                    <a:pt x="5490" y="1828"/>
                  </a:cubicBezTo>
                  <a:cubicBezTo>
                    <a:pt x="5690" y="1251"/>
                    <a:pt x="5815" y="650"/>
                    <a:pt x="5941" y="48"/>
                  </a:cubicBezTo>
                  <a:cubicBezTo>
                    <a:pt x="5739" y="16"/>
                    <a:pt x="5537" y="1"/>
                    <a:pt x="5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0"/>
            <p:cNvSpPr/>
            <p:nvPr/>
          </p:nvSpPr>
          <p:spPr>
            <a:xfrm>
              <a:off x="8812508" y="3349776"/>
              <a:ext cx="178398" cy="125369"/>
            </a:xfrm>
            <a:custGeom>
              <a:rect b="b" l="l" r="r" t="t"/>
              <a:pathLst>
                <a:path extrusionOk="0" h="5707" w="8121">
                  <a:moveTo>
                    <a:pt x="2483" y="0"/>
                  </a:moveTo>
                  <a:cubicBezTo>
                    <a:pt x="1659" y="0"/>
                    <a:pt x="824" y="130"/>
                    <a:pt x="0" y="323"/>
                  </a:cubicBezTo>
                  <a:cubicBezTo>
                    <a:pt x="276" y="1902"/>
                    <a:pt x="1153" y="3356"/>
                    <a:pt x="2406" y="4334"/>
                  </a:cubicBezTo>
                  <a:cubicBezTo>
                    <a:pt x="3550" y="5231"/>
                    <a:pt x="4976" y="5707"/>
                    <a:pt x="6413" y="5707"/>
                  </a:cubicBezTo>
                  <a:cubicBezTo>
                    <a:pt x="6581" y="5707"/>
                    <a:pt x="6749" y="5700"/>
                    <a:pt x="6917" y="5687"/>
                  </a:cubicBezTo>
                  <a:cubicBezTo>
                    <a:pt x="6642" y="5286"/>
                    <a:pt x="6491" y="4910"/>
                    <a:pt x="6266" y="4459"/>
                  </a:cubicBezTo>
                  <a:lnTo>
                    <a:pt x="6266" y="4459"/>
                  </a:lnTo>
                  <a:cubicBezTo>
                    <a:pt x="6612" y="4514"/>
                    <a:pt x="6951" y="4531"/>
                    <a:pt x="7290" y="4531"/>
                  </a:cubicBezTo>
                  <a:cubicBezTo>
                    <a:pt x="7565" y="4531"/>
                    <a:pt x="7840" y="4520"/>
                    <a:pt x="8120" y="4509"/>
                  </a:cubicBezTo>
                  <a:cubicBezTo>
                    <a:pt x="7970" y="2755"/>
                    <a:pt x="6667" y="1251"/>
                    <a:pt x="5063" y="524"/>
                  </a:cubicBezTo>
                  <a:cubicBezTo>
                    <a:pt x="4234" y="148"/>
                    <a:pt x="3365" y="0"/>
                    <a:pt x="24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20"/>
          <p:cNvGrpSpPr/>
          <p:nvPr/>
        </p:nvGrpSpPr>
        <p:grpSpPr>
          <a:xfrm>
            <a:off x="-3327" y="400219"/>
            <a:ext cx="2129749" cy="2936781"/>
            <a:chOff x="2204" y="-152164"/>
            <a:chExt cx="2402695" cy="3313155"/>
          </a:xfrm>
        </p:grpSpPr>
        <p:sp>
          <p:nvSpPr>
            <p:cNvPr id="7871" name="Google Shape;7871;p20"/>
            <p:cNvSpPr/>
            <p:nvPr/>
          </p:nvSpPr>
          <p:spPr>
            <a:xfrm>
              <a:off x="2204" y="840012"/>
              <a:ext cx="2402695" cy="1606351"/>
            </a:xfrm>
            <a:custGeom>
              <a:rect b="b" l="l" r="r" t="t"/>
              <a:pathLst>
                <a:path extrusionOk="0" h="73124" w="109375">
                  <a:moveTo>
                    <a:pt x="54521" y="1"/>
                  </a:moveTo>
                  <a:cubicBezTo>
                    <a:pt x="54318" y="1"/>
                    <a:pt x="54138" y="119"/>
                    <a:pt x="54061" y="311"/>
                  </a:cubicBezTo>
                  <a:cubicBezTo>
                    <a:pt x="52908" y="3093"/>
                    <a:pt x="51430" y="5650"/>
                    <a:pt x="49675" y="7980"/>
                  </a:cubicBezTo>
                  <a:cubicBezTo>
                    <a:pt x="47896" y="10261"/>
                    <a:pt x="45841" y="12316"/>
                    <a:pt x="43585" y="13996"/>
                  </a:cubicBezTo>
                  <a:cubicBezTo>
                    <a:pt x="41329" y="15700"/>
                    <a:pt x="38823" y="16978"/>
                    <a:pt x="36116" y="18306"/>
                  </a:cubicBezTo>
                  <a:cubicBezTo>
                    <a:pt x="34387" y="19133"/>
                    <a:pt x="32608" y="19986"/>
                    <a:pt x="30828" y="20988"/>
                  </a:cubicBezTo>
                  <a:cubicBezTo>
                    <a:pt x="31455" y="17128"/>
                    <a:pt x="31555" y="13244"/>
                    <a:pt x="31179" y="9484"/>
                  </a:cubicBezTo>
                  <a:cubicBezTo>
                    <a:pt x="31179" y="9359"/>
                    <a:pt x="31079" y="9259"/>
                    <a:pt x="30953" y="9234"/>
                  </a:cubicBezTo>
                  <a:cubicBezTo>
                    <a:pt x="30803" y="9234"/>
                    <a:pt x="30653" y="9334"/>
                    <a:pt x="30628" y="9484"/>
                  </a:cubicBezTo>
                  <a:cubicBezTo>
                    <a:pt x="30302" y="11740"/>
                    <a:pt x="29776" y="13970"/>
                    <a:pt x="29074" y="16151"/>
                  </a:cubicBezTo>
                  <a:cubicBezTo>
                    <a:pt x="28497" y="17955"/>
                    <a:pt x="27821" y="19760"/>
                    <a:pt x="27019" y="21489"/>
                  </a:cubicBezTo>
                  <a:cubicBezTo>
                    <a:pt x="26593" y="22392"/>
                    <a:pt x="26141" y="23244"/>
                    <a:pt x="25640" y="24096"/>
                  </a:cubicBezTo>
                  <a:cubicBezTo>
                    <a:pt x="25415" y="24447"/>
                    <a:pt x="25189" y="24848"/>
                    <a:pt x="24938" y="25174"/>
                  </a:cubicBezTo>
                  <a:cubicBezTo>
                    <a:pt x="24663" y="25549"/>
                    <a:pt x="24262" y="25800"/>
                    <a:pt x="23936" y="26126"/>
                  </a:cubicBezTo>
                  <a:cubicBezTo>
                    <a:pt x="22758" y="27329"/>
                    <a:pt x="21705" y="28607"/>
                    <a:pt x="20728" y="29885"/>
                  </a:cubicBezTo>
                  <a:cubicBezTo>
                    <a:pt x="18773" y="32467"/>
                    <a:pt x="17169" y="35148"/>
                    <a:pt x="15565" y="37655"/>
                  </a:cubicBezTo>
                  <a:cubicBezTo>
                    <a:pt x="13986" y="40136"/>
                    <a:pt x="12407" y="42492"/>
                    <a:pt x="10602" y="44522"/>
                  </a:cubicBezTo>
                  <a:cubicBezTo>
                    <a:pt x="9725" y="45524"/>
                    <a:pt x="8773" y="46452"/>
                    <a:pt x="7795" y="47229"/>
                  </a:cubicBezTo>
                  <a:cubicBezTo>
                    <a:pt x="7470" y="47479"/>
                    <a:pt x="7144" y="47705"/>
                    <a:pt x="6818" y="47931"/>
                  </a:cubicBezTo>
                  <a:cubicBezTo>
                    <a:pt x="4587" y="48332"/>
                    <a:pt x="2307" y="48682"/>
                    <a:pt x="1" y="49033"/>
                  </a:cubicBezTo>
                  <a:lnTo>
                    <a:pt x="1" y="61540"/>
                  </a:lnTo>
                  <a:cubicBezTo>
                    <a:pt x="2482" y="61765"/>
                    <a:pt x="4963" y="62066"/>
                    <a:pt x="7445" y="62367"/>
                  </a:cubicBezTo>
                  <a:cubicBezTo>
                    <a:pt x="13961" y="63194"/>
                    <a:pt x="20452" y="64146"/>
                    <a:pt x="26943" y="65224"/>
                  </a:cubicBezTo>
                  <a:cubicBezTo>
                    <a:pt x="30177" y="65775"/>
                    <a:pt x="33410" y="66352"/>
                    <a:pt x="36643" y="66953"/>
                  </a:cubicBezTo>
                  <a:cubicBezTo>
                    <a:pt x="39876" y="67530"/>
                    <a:pt x="43084" y="68231"/>
                    <a:pt x="46417" y="68733"/>
                  </a:cubicBezTo>
                  <a:cubicBezTo>
                    <a:pt x="47921" y="68958"/>
                    <a:pt x="49475" y="69134"/>
                    <a:pt x="51029" y="69209"/>
                  </a:cubicBezTo>
                  <a:cubicBezTo>
                    <a:pt x="54563" y="70963"/>
                    <a:pt x="58272" y="72266"/>
                    <a:pt x="62081" y="73119"/>
                  </a:cubicBezTo>
                  <a:cubicBezTo>
                    <a:pt x="62098" y="73122"/>
                    <a:pt x="62114" y="73123"/>
                    <a:pt x="62131" y="73123"/>
                  </a:cubicBezTo>
                  <a:cubicBezTo>
                    <a:pt x="62243" y="73123"/>
                    <a:pt x="62360" y="73052"/>
                    <a:pt x="62382" y="72943"/>
                  </a:cubicBezTo>
                  <a:cubicBezTo>
                    <a:pt x="62432" y="72793"/>
                    <a:pt x="62357" y="72642"/>
                    <a:pt x="62232" y="72592"/>
                  </a:cubicBezTo>
                  <a:cubicBezTo>
                    <a:pt x="59525" y="71690"/>
                    <a:pt x="56944" y="70537"/>
                    <a:pt x="54462" y="69159"/>
                  </a:cubicBezTo>
                  <a:cubicBezTo>
                    <a:pt x="55164" y="69109"/>
                    <a:pt x="55866" y="69033"/>
                    <a:pt x="56568" y="68933"/>
                  </a:cubicBezTo>
                  <a:cubicBezTo>
                    <a:pt x="59951" y="68407"/>
                    <a:pt x="63084" y="67179"/>
                    <a:pt x="66167" y="66001"/>
                  </a:cubicBezTo>
                  <a:cubicBezTo>
                    <a:pt x="66467" y="65875"/>
                    <a:pt x="66618" y="65550"/>
                    <a:pt x="66518" y="65224"/>
                  </a:cubicBezTo>
                  <a:cubicBezTo>
                    <a:pt x="66436" y="64960"/>
                    <a:pt x="66191" y="64795"/>
                    <a:pt x="65927" y="64795"/>
                  </a:cubicBezTo>
                  <a:cubicBezTo>
                    <a:pt x="65865" y="64795"/>
                    <a:pt x="65803" y="64804"/>
                    <a:pt x="65741" y="64823"/>
                  </a:cubicBezTo>
                  <a:cubicBezTo>
                    <a:pt x="62608" y="65850"/>
                    <a:pt x="59500" y="66853"/>
                    <a:pt x="56342" y="67154"/>
                  </a:cubicBezTo>
                  <a:cubicBezTo>
                    <a:pt x="55587" y="67226"/>
                    <a:pt x="54829" y="67259"/>
                    <a:pt x="54069" y="67259"/>
                  </a:cubicBezTo>
                  <a:cubicBezTo>
                    <a:pt x="51652" y="67259"/>
                    <a:pt x="49221" y="66923"/>
                    <a:pt x="46818" y="66427"/>
                  </a:cubicBezTo>
                  <a:cubicBezTo>
                    <a:pt x="43660" y="65775"/>
                    <a:pt x="40477" y="64873"/>
                    <a:pt x="37269" y="64096"/>
                  </a:cubicBezTo>
                  <a:cubicBezTo>
                    <a:pt x="34061" y="63294"/>
                    <a:pt x="30828" y="62542"/>
                    <a:pt x="27595" y="61815"/>
                  </a:cubicBezTo>
                  <a:cubicBezTo>
                    <a:pt x="21154" y="60362"/>
                    <a:pt x="14663" y="59033"/>
                    <a:pt x="8171" y="57830"/>
                  </a:cubicBezTo>
                  <a:cubicBezTo>
                    <a:pt x="7545" y="57730"/>
                    <a:pt x="6943" y="57605"/>
                    <a:pt x="6317" y="57505"/>
                  </a:cubicBezTo>
                  <a:cubicBezTo>
                    <a:pt x="7695" y="57179"/>
                    <a:pt x="9049" y="56853"/>
                    <a:pt x="10427" y="56527"/>
                  </a:cubicBezTo>
                  <a:cubicBezTo>
                    <a:pt x="16693" y="54948"/>
                    <a:pt x="22808" y="52968"/>
                    <a:pt x="28798" y="50888"/>
                  </a:cubicBezTo>
                  <a:cubicBezTo>
                    <a:pt x="31781" y="49835"/>
                    <a:pt x="34738" y="48758"/>
                    <a:pt x="37720" y="47655"/>
                  </a:cubicBezTo>
                  <a:cubicBezTo>
                    <a:pt x="40678" y="46552"/>
                    <a:pt x="43761" y="45374"/>
                    <a:pt x="46768" y="43820"/>
                  </a:cubicBezTo>
                  <a:cubicBezTo>
                    <a:pt x="48272" y="43043"/>
                    <a:pt x="49751" y="42141"/>
                    <a:pt x="51129" y="41139"/>
                  </a:cubicBezTo>
                  <a:cubicBezTo>
                    <a:pt x="51480" y="40913"/>
                    <a:pt x="51831" y="40662"/>
                    <a:pt x="52182" y="40412"/>
                  </a:cubicBezTo>
                  <a:lnTo>
                    <a:pt x="53159" y="39635"/>
                  </a:lnTo>
                  <a:lnTo>
                    <a:pt x="54162" y="38858"/>
                  </a:lnTo>
                  <a:cubicBezTo>
                    <a:pt x="54462" y="38582"/>
                    <a:pt x="54763" y="38306"/>
                    <a:pt x="55089" y="38031"/>
                  </a:cubicBezTo>
                  <a:cubicBezTo>
                    <a:pt x="57570" y="35825"/>
                    <a:pt x="59801" y="33469"/>
                    <a:pt x="61931" y="31138"/>
                  </a:cubicBezTo>
                  <a:cubicBezTo>
                    <a:pt x="66167" y="26452"/>
                    <a:pt x="70152" y="21715"/>
                    <a:pt x="74989" y="18256"/>
                  </a:cubicBezTo>
                  <a:cubicBezTo>
                    <a:pt x="77420" y="16527"/>
                    <a:pt x="80001" y="15148"/>
                    <a:pt x="82884" y="14321"/>
                  </a:cubicBezTo>
                  <a:cubicBezTo>
                    <a:pt x="85741" y="13444"/>
                    <a:pt x="88848" y="12918"/>
                    <a:pt x="91956" y="12116"/>
                  </a:cubicBezTo>
                  <a:cubicBezTo>
                    <a:pt x="98222" y="10512"/>
                    <a:pt x="104087" y="7579"/>
                    <a:pt x="109049" y="3620"/>
                  </a:cubicBezTo>
                  <a:cubicBezTo>
                    <a:pt x="109300" y="3419"/>
                    <a:pt x="109375" y="3043"/>
                    <a:pt x="109174" y="2767"/>
                  </a:cubicBezTo>
                  <a:cubicBezTo>
                    <a:pt x="109051" y="2597"/>
                    <a:pt x="108861" y="2504"/>
                    <a:pt x="108662" y="2504"/>
                  </a:cubicBezTo>
                  <a:cubicBezTo>
                    <a:pt x="108539" y="2504"/>
                    <a:pt x="108413" y="2540"/>
                    <a:pt x="108297" y="2617"/>
                  </a:cubicBezTo>
                  <a:cubicBezTo>
                    <a:pt x="103209" y="6126"/>
                    <a:pt x="97420" y="8532"/>
                    <a:pt x="91405" y="9635"/>
                  </a:cubicBezTo>
                  <a:cubicBezTo>
                    <a:pt x="88397" y="10186"/>
                    <a:pt x="85264" y="10487"/>
                    <a:pt x="82056" y="11214"/>
                  </a:cubicBezTo>
                  <a:cubicBezTo>
                    <a:pt x="78823" y="11940"/>
                    <a:pt x="75691" y="13294"/>
                    <a:pt x="72883" y="15023"/>
                  </a:cubicBezTo>
                  <a:cubicBezTo>
                    <a:pt x="70051" y="16777"/>
                    <a:pt x="67495" y="18833"/>
                    <a:pt x="65114" y="20988"/>
                  </a:cubicBezTo>
                  <a:cubicBezTo>
                    <a:pt x="62733" y="23143"/>
                    <a:pt x="60477" y="25374"/>
                    <a:pt x="58247" y="27529"/>
                  </a:cubicBezTo>
                  <a:cubicBezTo>
                    <a:pt x="55991" y="29685"/>
                    <a:pt x="53736" y="31740"/>
                    <a:pt x="51405" y="33544"/>
                  </a:cubicBezTo>
                  <a:cubicBezTo>
                    <a:pt x="51104" y="33770"/>
                    <a:pt x="50803" y="33996"/>
                    <a:pt x="50502" y="34221"/>
                  </a:cubicBezTo>
                  <a:lnTo>
                    <a:pt x="49600" y="34848"/>
                  </a:lnTo>
                  <a:lnTo>
                    <a:pt x="48698" y="35449"/>
                  </a:lnTo>
                  <a:cubicBezTo>
                    <a:pt x="48397" y="35650"/>
                    <a:pt x="48096" y="35825"/>
                    <a:pt x="47796" y="36001"/>
                  </a:cubicBezTo>
                  <a:cubicBezTo>
                    <a:pt x="46568" y="36778"/>
                    <a:pt x="45314" y="37404"/>
                    <a:pt x="43961" y="37981"/>
                  </a:cubicBezTo>
                  <a:cubicBezTo>
                    <a:pt x="41304" y="39159"/>
                    <a:pt x="38447" y="40036"/>
                    <a:pt x="35465" y="40913"/>
                  </a:cubicBezTo>
                  <a:cubicBezTo>
                    <a:pt x="32482" y="41790"/>
                    <a:pt x="29475" y="42642"/>
                    <a:pt x="26467" y="43469"/>
                  </a:cubicBezTo>
                  <a:cubicBezTo>
                    <a:pt x="23886" y="44196"/>
                    <a:pt x="21279" y="44873"/>
                    <a:pt x="18673" y="45499"/>
                  </a:cubicBezTo>
                  <a:cubicBezTo>
                    <a:pt x="19675" y="44071"/>
                    <a:pt x="20552" y="42642"/>
                    <a:pt x="21405" y="41214"/>
                  </a:cubicBezTo>
                  <a:cubicBezTo>
                    <a:pt x="22958" y="38557"/>
                    <a:pt x="24412" y="36001"/>
                    <a:pt x="25966" y="33645"/>
                  </a:cubicBezTo>
                  <a:cubicBezTo>
                    <a:pt x="26768" y="32492"/>
                    <a:pt x="27595" y="31389"/>
                    <a:pt x="28472" y="30362"/>
                  </a:cubicBezTo>
                  <a:cubicBezTo>
                    <a:pt x="29349" y="29334"/>
                    <a:pt x="30302" y="28432"/>
                    <a:pt x="31354" y="27580"/>
                  </a:cubicBezTo>
                  <a:cubicBezTo>
                    <a:pt x="33460" y="25875"/>
                    <a:pt x="35966" y="24371"/>
                    <a:pt x="38573" y="22767"/>
                  </a:cubicBezTo>
                  <a:cubicBezTo>
                    <a:pt x="39876" y="21965"/>
                    <a:pt x="41204" y="21138"/>
                    <a:pt x="42507" y="20186"/>
                  </a:cubicBezTo>
                  <a:cubicBezTo>
                    <a:pt x="43811" y="19259"/>
                    <a:pt x="45089" y="18231"/>
                    <a:pt x="46242" y="17103"/>
                  </a:cubicBezTo>
                  <a:cubicBezTo>
                    <a:pt x="48548" y="14823"/>
                    <a:pt x="50502" y="12241"/>
                    <a:pt x="51981" y="9459"/>
                  </a:cubicBezTo>
                  <a:cubicBezTo>
                    <a:pt x="53485" y="6652"/>
                    <a:pt x="54512" y="3645"/>
                    <a:pt x="55014" y="587"/>
                  </a:cubicBezTo>
                  <a:cubicBezTo>
                    <a:pt x="55039" y="361"/>
                    <a:pt x="54913" y="136"/>
                    <a:pt x="54713" y="36"/>
                  </a:cubicBezTo>
                  <a:cubicBezTo>
                    <a:pt x="54648" y="12"/>
                    <a:pt x="54584" y="1"/>
                    <a:pt x="545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0"/>
            <p:cNvSpPr/>
            <p:nvPr/>
          </p:nvSpPr>
          <p:spPr>
            <a:xfrm>
              <a:off x="1174370" y="1642157"/>
              <a:ext cx="324855" cy="185955"/>
            </a:xfrm>
            <a:custGeom>
              <a:rect b="b" l="l" r="r" t="t"/>
              <a:pathLst>
                <a:path extrusionOk="0" h="8465" w="14788">
                  <a:moveTo>
                    <a:pt x="6364" y="0"/>
                  </a:moveTo>
                  <a:cubicBezTo>
                    <a:pt x="4103" y="0"/>
                    <a:pt x="1853" y="703"/>
                    <a:pt x="0" y="1994"/>
                  </a:cubicBezTo>
                  <a:cubicBezTo>
                    <a:pt x="1554" y="4550"/>
                    <a:pt x="3509" y="6756"/>
                    <a:pt x="6316" y="7833"/>
                  </a:cubicBezTo>
                  <a:cubicBezTo>
                    <a:pt x="7404" y="8245"/>
                    <a:pt x="8587" y="8465"/>
                    <a:pt x="9761" y="8465"/>
                  </a:cubicBezTo>
                  <a:cubicBezTo>
                    <a:pt x="11591" y="8465"/>
                    <a:pt x="13398" y="7931"/>
                    <a:pt x="14787" y="6756"/>
                  </a:cubicBezTo>
                  <a:cubicBezTo>
                    <a:pt x="14035" y="5979"/>
                    <a:pt x="13334" y="5227"/>
                    <a:pt x="12507" y="4575"/>
                  </a:cubicBezTo>
                  <a:cubicBezTo>
                    <a:pt x="13284" y="4324"/>
                    <a:pt x="13935" y="4049"/>
                    <a:pt x="14762" y="3898"/>
                  </a:cubicBezTo>
                  <a:cubicBezTo>
                    <a:pt x="13008" y="1818"/>
                    <a:pt x="10451" y="440"/>
                    <a:pt x="7745" y="89"/>
                  </a:cubicBezTo>
                  <a:cubicBezTo>
                    <a:pt x="7286" y="29"/>
                    <a:pt x="6825" y="0"/>
                    <a:pt x="63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0"/>
            <p:cNvSpPr/>
            <p:nvPr/>
          </p:nvSpPr>
          <p:spPr>
            <a:xfrm>
              <a:off x="1859271" y="803348"/>
              <a:ext cx="264840" cy="295111"/>
            </a:xfrm>
            <a:custGeom>
              <a:rect b="b" l="l" r="r" t="t"/>
              <a:pathLst>
                <a:path extrusionOk="0" h="13434" w="12056">
                  <a:moveTo>
                    <a:pt x="8347" y="0"/>
                  </a:moveTo>
                  <a:lnTo>
                    <a:pt x="8347" y="0"/>
                  </a:lnTo>
                  <a:cubicBezTo>
                    <a:pt x="5665" y="852"/>
                    <a:pt x="3309" y="2757"/>
                    <a:pt x="1880" y="5213"/>
                  </a:cubicBezTo>
                  <a:cubicBezTo>
                    <a:pt x="477" y="7669"/>
                    <a:pt x="1" y="10652"/>
                    <a:pt x="602" y="13434"/>
                  </a:cubicBezTo>
                  <a:cubicBezTo>
                    <a:pt x="3685" y="12958"/>
                    <a:pt x="6617" y="11955"/>
                    <a:pt x="8748" y="9700"/>
                  </a:cubicBezTo>
                  <a:cubicBezTo>
                    <a:pt x="10903" y="7444"/>
                    <a:pt x="12056" y="4085"/>
                    <a:pt x="11103" y="1103"/>
                  </a:cubicBezTo>
                  <a:lnTo>
                    <a:pt x="11103" y="1103"/>
                  </a:lnTo>
                  <a:cubicBezTo>
                    <a:pt x="10076" y="1529"/>
                    <a:pt x="9073" y="1880"/>
                    <a:pt x="8096" y="2431"/>
                  </a:cubicBezTo>
                  <a:cubicBezTo>
                    <a:pt x="8171" y="1579"/>
                    <a:pt x="8171" y="827"/>
                    <a:pt x="8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0"/>
            <p:cNvSpPr/>
            <p:nvPr/>
          </p:nvSpPr>
          <p:spPr>
            <a:xfrm>
              <a:off x="166280" y="1325823"/>
              <a:ext cx="218599" cy="368900"/>
            </a:xfrm>
            <a:custGeom>
              <a:rect b="b" l="l" r="r" t="t"/>
              <a:pathLst>
                <a:path extrusionOk="0" h="16793" w="9951">
                  <a:moveTo>
                    <a:pt x="3760" y="1"/>
                  </a:moveTo>
                  <a:cubicBezTo>
                    <a:pt x="3434" y="1129"/>
                    <a:pt x="3083" y="2206"/>
                    <a:pt x="2908" y="3384"/>
                  </a:cubicBezTo>
                  <a:cubicBezTo>
                    <a:pt x="2231" y="2758"/>
                    <a:pt x="1630" y="2282"/>
                    <a:pt x="1028" y="1580"/>
                  </a:cubicBezTo>
                  <a:lnTo>
                    <a:pt x="1028" y="1580"/>
                  </a:lnTo>
                  <a:cubicBezTo>
                    <a:pt x="1" y="4412"/>
                    <a:pt x="76" y="7620"/>
                    <a:pt x="1229" y="10402"/>
                  </a:cubicBezTo>
                  <a:cubicBezTo>
                    <a:pt x="2357" y="13184"/>
                    <a:pt x="4562" y="15515"/>
                    <a:pt x="7294" y="16793"/>
                  </a:cubicBezTo>
                  <a:cubicBezTo>
                    <a:pt x="8873" y="13911"/>
                    <a:pt x="9951" y="10803"/>
                    <a:pt x="9424" y="7545"/>
                  </a:cubicBezTo>
                  <a:cubicBezTo>
                    <a:pt x="8923" y="4262"/>
                    <a:pt x="6868" y="1129"/>
                    <a:pt x="3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0"/>
            <p:cNvSpPr/>
            <p:nvPr/>
          </p:nvSpPr>
          <p:spPr>
            <a:xfrm>
              <a:off x="2204" y="2178755"/>
              <a:ext cx="256602" cy="228330"/>
            </a:xfrm>
            <a:custGeom>
              <a:rect b="b" l="l" r="r" t="t"/>
              <a:pathLst>
                <a:path extrusionOk="0" h="10394" w="11681">
                  <a:moveTo>
                    <a:pt x="1054" y="0"/>
                  </a:moveTo>
                  <a:cubicBezTo>
                    <a:pt x="702" y="0"/>
                    <a:pt x="350" y="16"/>
                    <a:pt x="1" y="46"/>
                  </a:cubicBezTo>
                  <a:lnTo>
                    <a:pt x="1" y="6061"/>
                  </a:lnTo>
                  <a:cubicBezTo>
                    <a:pt x="577" y="6863"/>
                    <a:pt x="1279" y="7615"/>
                    <a:pt x="2081" y="8267"/>
                  </a:cubicBezTo>
                  <a:cubicBezTo>
                    <a:pt x="3752" y="9579"/>
                    <a:pt x="5875" y="10393"/>
                    <a:pt x="7961" y="10393"/>
                  </a:cubicBezTo>
                  <a:cubicBezTo>
                    <a:pt x="8941" y="10393"/>
                    <a:pt x="9914" y="10214"/>
                    <a:pt x="10828" y="9821"/>
                  </a:cubicBezTo>
                  <a:cubicBezTo>
                    <a:pt x="10327" y="8843"/>
                    <a:pt x="9876" y="7866"/>
                    <a:pt x="9249" y="6964"/>
                  </a:cubicBezTo>
                  <a:cubicBezTo>
                    <a:pt x="9715" y="6950"/>
                    <a:pt x="10144" y="6929"/>
                    <a:pt x="10576" y="6929"/>
                  </a:cubicBezTo>
                  <a:cubicBezTo>
                    <a:pt x="10934" y="6929"/>
                    <a:pt x="11294" y="6943"/>
                    <a:pt x="11680" y="6989"/>
                  </a:cubicBezTo>
                  <a:cubicBezTo>
                    <a:pt x="10577" y="4382"/>
                    <a:pt x="8472" y="2227"/>
                    <a:pt x="5916" y="1049"/>
                  </a:cubicBezTo>
                  <a:cubicBezTo>
                    <a:pt x="4405" y="345"/>
                    <a:pt x="2723" y="0"/>
                    <a:pt x="10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0"/>
            <p:cNvSpPr/>
            <p:nvPr/>
          </p:nvSpPr>
          <p:spPr>
            <a:xfrm>
              <a:off x="728955" y="1979356"/>
              <a:ext cx="294035" cy="245069"/>
            </a:xfrm>
            <a:custGeom>
              <a:rect b="b" l="l" r="r" t="t"/>
              <a:pathLst>
                <a:path extrusionOk="0" h="11156" w="13385">
                  <a:moveTo>
                    <a:pt x="10828" y="0"/>
                  </a:moveTo>
                  <a:lnTo>
                    <a:pt x="10828" y="0"/>
                  </a:lnTo>
                  <a:cubicBezTo>
                    <a:pt x="8021" y="176"/>
                    <a:pt x="5264" y="1404"/>
                    <a:pt x="3284" y="3434"/>
                  </a:cubicBezTo>
                  <a:cubicBezTo>
                    <a:pt x="1304" y="5439"/>
                    <a:pt x="101" y="8221"/>
                    <a:pt x="1" y="11028"/>
                  </a:cubicBezTo>
                  <a:cubicBezTo>
                    <a:pt x="762" y="11108"/>
                    <a:pt x="1523" y="11155"/>
                    <a:pt x="2278" y="11155"/>
                  </a:cubicBezTo>
                  <a:cubicBezTo>
                    <a:pt x="4579" y="11155"/>
                    <a:pt x="6816" y="10720"/>
                    <a:pt x="8798" y="9474"/>
                  </a:cubicBezTo>
                  <a:cubicBezTo>
                    <a:pt x="11429" y="7820"/>
                    <a:pt x="13384" y="4888"/>
                    <a:pt x="13209" y="1780"/>
                  </a:cubicBezTo>
                  <a:lnTo>
                    <a:pt x="13209" y="1780"/>
                  </a:lnTo>
                  <a:cubicBezTo>
                    <a:pt x="12106" y="1905"/>
                    <a:pt x="11053" y="2005"/>
                    <a:pt x="9976" y="2306"/>
                  </a:cubicBezTo>
                  <a:cubicBezTo>
                    <a:pt x="10251" y="1479"/>
                    <a:pt x="10452" y="777"/>
                    <a:pt x="10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0"/>
            <p:cNvSpPr/>
            <p:nvPr/>
          </p:nvSpPr>
          <p:spPr>
            <a:xfrm>
              <a:off x="1383038" y="929968"/>
              <a:ext cx="315497" cy="315497"/>
            </a:xfrm>
            <a:custGeom>
              <a:rect b="b" l="l" r="r" t="t"/>
              <a:pathLst>
                <a:path extrusionOk="0" h="14362" w="14362">
                  <a:moveTo>
                    <a:pt x="7168" y="1"/>
                  </a:moveTo>
                  <a:cubicBezTo>
                    <a:pt x="4136" y="1"/>
                    <a:pt x="1529" y="1880"/>
                    <a:pt x="502" y="4562"/>
                  </a:cubicBezTo>
                  <a:cubicBezTo>
                    <a:pt x="401" y="4813"/>
                    <a:pt x="301" y="5063"/>
                    <a:pt x="251" y="5339"/>
                  </a:cubicBezTo>
                  <a:cubicBezTo>
                    <a:pt x="76" y="5916"/>
                    <a:pt x="0" y="6542"/>
                    <a:pt x="0" y="7194"/>
                  </a:cubicBezTo>
                  <a:cubicBezTo>
                    <a:pt x="0" y="8121"/>
                    <a:pt x="176" y="9023"/>
                    <a:pt x="502" y="9825"/>
                  </a:cubicBezTo>
                  <a:cubicBezTo>
                    <a:pt x="527" y="9901"/>
                    <a:pt x="552" y="9951"/>
                    <a:pt x="577" y="10026"/>
                  </a:cubicBezTo>
                  <a:cubicBezTo>
                    <a:pt x="1680" y="12582"/>
                    <a:pt x="4211" y="14362"/>
                    <a:pt x="7168" y="14362"/>
                  </a:cubicBezTo>
                  <a:cubicBezTo>
                    <a:pt x="11153" y="14362"/>
                    <a:pt x="14361" y="11154"/>
                    <a:pt x="14361" y="7194"/>
                  </a:cubicBezTo>
                  <a:cubicBezTo>
                    <a:pt x="14361" y="5164"/>
                    <a:pt x="13534" y="3334"/>
                    <a:pt x="12181" y="2031"/>
                  </a:cubicBezTo>
                  <a:cubicBezTo>
                    <a:pt x="12156" y="2006"/>
                    <a:pt x="12106" y="1981"/>
                    <a:pt x="12081" y="1931"/>
                  </a:cubicBezTo>
                  <a:cubicBezTo>
                    <a:pt x="10928" y="878"/>
                    <a:pt x="9449" y="176"/>
                    <a:pt x="7820" y="26"/>
                  </a:cubicBezTo>
                  <a:lnTo>
                    <a:pt x="7770" y="26"/>
                  </a:lnTo>
                  <a:cubicBezTo>
                    <a:pt x="7569" y="26"/>
                    <a:pt x="7369" y="1"/>
                    <a:pt x="7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0"/>
            <p:cNvSpPr/>
            <p:nvPr/>
          </p:nvSpPr>
          <p:spPr>
            <a:xfrm>
              <a:off x="1394043" y="1107334"/>
              <a:ext cx="267059" cy="80335"/>
            </a:xfrm>
            <a:custGeom>
              <a:rect b="b" l="l" r="r" t="t"/>
              <a:pathLst>
                <a:path extrusionOk="0" h="3657" w="12157">
                  <a:moveTo>
                    <a:pt x="2583" y="1"/>
                  </a:moveTo>
                  <a:cubicBezTo>
                    <a:pt x="2069" y="1"/>
                    <a:pt x="1557" y="137"/>
                    <a:pt x="1128" y="423"/>
                  </a:cubicBezTo>
                  <a:cubicBezTo>
                    <a:pt x="627" y="749"/>
                    <a:pt x="276" y="1250"/>
                    <a:pt x="1" y="1751"/>
                  </a:cubicBezTo>
                  <a:cubicBezTo>
                    <a:pt x="26" y="1827"/>
                    <a:pt x="51" y="1877"/>
                    <a:pt x="76" y="1952"/>
                  </a:cubicBezTo>
                  <a:cubicBezTo>
                    <a:pt x="352" y="1400"/>
                    <a:pt x="702" y="874"/>
                    <a:pt x="1204" y="548"/>
                  </a:cubicBezTo>
                  <a:cubicBezTo>
                    <a:pt x="1602" y="291"/>
                    <a:pt x="2086" y="160"/>
                    <a:pt x="2581" y="160"/>
                  </a:cubicBezTo>
                  <a:cubicBezTo>
                    <a:pt x="3052" y="160"/>
                    <a:pt x="3533" y="279"/>
                    <a:pt x="3961" y="523"/>
                  </a:cubicBezTo>
                  <a:cubicBezTo>
                    <a:pt x="4763" y="949"/>
                    <a:pt x="5389" y="1751"/>
                    <a:pt x="5715" y="2754"/>
                  </a:cubicBezTo>
                  <a:lnTo>
                    <a:pt x="5765" y="2854"/>
                  </a:lnTo>
                  <a:lnTo>
                    <a:pt x="5840" y="2779"/>
                  </a:lnTo>
                  <a:cubicBezTo>
                    <a:pt x="6596" y="2128"/>
                    <a:pt x="7580" y="1759"/>
                    <a:pt x="8571" y="1759"/>
                  </a:cubicBezTo>
                  <a:cubicBezTo>
                    <a:pt x="8764" y="1759"/>
                    <a:pt x="8957" y="1773"/>
                    <a:pt x="9149" y="1801"/>
                  </a:cubicBezTo>
                  <a:cubicBezTo>
                    <a:pt x="10301" y="1952"/>
                    <a:pt x="11379" y="2654"/>
                    <a:pt x="12031" y="3656"/>
                  </a:cubicBezTo>
                  <a:lnTo>
                    <a:pt x="12156" y="3581"/>
                  </a:lnTo>
                  <a:cubicBezTo>
                    <a:pt x="11504" y="2528"/>
                    <a:pt x="10377" y="1827"/>
                    <a:pt x="9149" y="1651"/>
                  </a:cubicBezTo>
                  <a:cubicBezTo>
                    <a:pt x="8998" y="1626"/>
                    <a:pt x="8873" y="1601"/>
                    <a:pt x="8722" y="1601"/>
                  </a:cubicBezTo>
                  <a:lnTo>
                    <a:pt x="8572" y="1601"/>
                  </a:lnTo>
                  <a:cubicBezTo>
                    <a:pt x="7570" y="1601"/>
                    <a:pt x="6592" y="1952"/>
                    <a:pt x="5815" y="2578"/>
                  </a:cubicBezTo>
                  <a:cubicBezTo>
                    <a:pt x="5489" y="1601"/>
                    <a:pt x="4838" y="799"/>
                    <a:pt x="4036" y="373"/>
                  </a:cubicBezTo>
                  <a:cubicBezTo>
                    <a:pt x="3735" y="222"/>
                    <a:pt x="3409" y="97"/>
                    <a:pt x="3083" y="47"/>
                  </a:cubicBezTo>
                  <a:cubicBezTo>
                    <a:pt x="3033" y="47"/>
                    <a:pt x="2983" y="22"/>
                    <a:pt x="2933" y="22"/>
                  </a:cubicBezTo>
                  <a:cubicBezTo>
                    <a:pt x="2817" y="8"/>
                    <a:pt x="2700" y="1"/>
                    <a:pt x="2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0"/>
            <p:cNvSpPr/>
            <p:nvPr/>
          </p:nvSpPr>
          <p:spPr>
            <a:xfrm>
              <a:off x="1575736" y="971267"/>
              <a:ext cx="75986" cy="172357"/>
            </a:xfrm>
            <a:custGeom>
              <a:rect b="b" l="l" r="r" t="t"/>
              <a:pathLst>
                <a:path extrusionOk="0" h="7846" w="3459">
                  <a:moveTo>
                    <a:pt x="3384" y="0"/>
                  </a:moveTo>
                  <a:cubicBezTo>
                    <a:pt x="2732" y="401"/>
                    <a:pt x="2281" y="1128"/>
                    <a:pt x="2106" y="1980"/>
                  </a:cubicBezTo>
                  <a:cubicBezTo>
                    <a:pt x="1980" y="2657"/>
                    <a:pt x="2005" y="3384"/>
                    <a:pt x="2231" y="4261"/>
                  </a:cubicBezTo>
                  <a:cubicBezTo>
                    <a:pt x="1479" y="4411"/>
                    <a:pt x="827" y="4888"/>
                    <a:pt x="451" y="5564"/>
                  </a:cubicBezTo>
                  <a:cubicBezTo>
                    <a:pt x="50" y="6266"/>
                    <a:pt x="0" y="7118"/>
                    <a:pt x="301" y="7845"/>
                  </a:cubicBezTo>
                  <a:lnTo>
                    <a:pt x="451" y="7795"/>
                  </a:lnTo>
                  <a:cubicBezTo>
                    <a:pt x="176" y="7118"/>
                    <a:pt x="226" y="6291"/>
                    <a:pt x="577" y="5640"/>
                  </a:cubicBezTo>
                  <a:cubicBezTo>
                    <a:pt x="928" y="4988"/>
                    <a:pt x="1604" y="4512"/>
                    <a:pt x="2356" y="4386"/>
                  </a:cubicBezTo>
                  <a:lnTo>
                    <a:pt x="2431" y="4361"/>
                  </a:lnTo>
                  <a:lnTo>
                    <a:pt x="2406" y="4286"/>
                  </a:lnTo>
                  <a:cubicBezTo>
                    <a:pt x="2181" y="3434"/>
                    <a:pt x="2131" y="2682"/>
                    <a:pt x="2256" y="2005"/>
                  </a:cubicBezTo>
                  <a:cubicBezTo>
                    <a:pt x="2406" y="1203"/>
                    <a:pt x="2857" y="502"/>
                    <a:pt x="3459" y="126"/>
                  </a:cubicBezTo>
                  <a:lnTo>
                    <a:pt x="33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0"/>
            <p:cNvSpPr/>
            <p:nvPr/>
          </p:nvSpPr>
          <p:spPr>
            <a:xfrm>
              <a:off x="1458452" y="1026801"/>
              <a:ext cx="164646" cy="83235"/>
            </a:xfrm>
            <a:custGeom>
              <a:rect b="b" l="l" r="r" t="t"/>
              <a:pathLst>
                <a:path extrusionOk="0" h="3789" w="7495">
                  <a:moveTo>
                    <a:pt x="5517" y="1"/>
                  </a:moveTo>
                  <a:cubicBezTo>
                    <a:pt x="5399" y="1"/>
                    <a:pt x="5281" y="10"/>
                    <a:pt x="5164" y="29"/>
                  </a:cubicBezTo>
                  <a:cubicBezTo>
                    <a:pt x="4312" y="154"/>
                    <a:pt x="3610" y="881"/>
                    <a:pt x="3560" y="1633"/>
                  </a:cubicBezTo>
                  <a:cubicBezTo>
                    <a:pt x="3266" y="1521"/>
                    <a:pt x="2951" y="1467"/>
                    <a:pt x="2636" y="1467"/>
                  </a:cubicBezTo>
                  <a:cubicBezTo>
                    <a:pt x="2172" y="1467"/>
                    <a:pt x="1707" y="1584"/>
                    <a:pt x="1304" y="1808"/>
                  </a:cubicBezTo>
                  <a:cubicBezTo>
                    <a:pt x="602" y="2209"/>
                    <a:pt x="101" y="2961"/>
                    <a:pt x="1" y="3763"/>
                  </a:cubicBezTo>
                  <a:lnTo>
                    <a:pt x="151" y="3788"/>
                  </a:lnTo>
                  <a:cubicBezTo>
                    <a:pt x="252" y="3036"/>
                    <a:pt x="728" y="2335"/>
                    <a:pt x="1379" y="1934"/>
                  </a:cubicBezTo>
                  <a:cubicBezTo>
                    <a:pt x="1762" y="1721"/>
                    <a:pt x="2200" y="1613"/>
                    <a:pt x="2635" y="1613"/>
                  </a:cubicBezTo>
                  <a:cubicBezTo>
                    <a:pt x="2971" y="1613"/>
                    <a:pt x="3305" y="1677"/>
                    <a:pt x="3610" y="1808"/>
                  </a:cubicBezTo>
                  <a:lnTo>
                    <a:pt x="3710" y="1858"/>
                  </a:lnTo>
                  <a:lnTo>
                    <a:pt x="3710" y="1758"/>
                  </a:lnTo>
                  <a:cubicBezTo>
                    <a:pt x="3710" y="1006"/>
                    <a:pt x="4362" y="305"/>
                    <a:pt x="5189" y="179"/>
                  </a:cubicBezTo>
                  <a:cubicBezTo>
                    <a:pt x="5293" y="165"/>
                    <a:pt x="5398" y="158"/>
                    <a:pt x="5504" y="158"/>
                  </a:cubicBezTo>
                  <a:cubicBezTo>
                    <a:pt x="6142" y="158"/>
                    <a:pt x="6814" y="415"/>
                    <a:pt x="7394" y="931"/>
                  </a:cubicBezTo>
                  <a:lnTo>
                    <a:pt x="7495" y="806"/>
                  </a:lnTo>
                  <a:cubicBezTo>
                    <a:pt x="6877" y="295"/>
                    <a:pt x="6187" y="1"/>
                    <a:pt x="5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0"/>
            <p:cNvSpPr/>
            <p:nvPr/>
          </p:nvSpPr>
          <p:spPr>
            <a:xfrm>
              <a:off x="1388529" y="988138"/>
              <a:ext cx="217500" cy="59137"/>
            </a:xfrm>
            <a:custGeom>
              <a:rect b="b" l="l" r="r" t="t"/>
              <a:pathLst>
                <a:path extrusionOk="0" h="2692" w="9901">
                  <a:moveTo>
                    <a:pt x="6736" y="1"/>
                  </a:moveTo>
                  <a:cubicBezTo>
                    <a:pt x="6364" y="1"/>
                    <a:pt x="5994" y="42"/>
                    <a:pt x="5640" y="160"/>
                  </a:cubicBezTo>
                  <a:cubicBezTo>
                    <a:pt x="5615" y="160"/>
                    <a:pt x="5590" y="160"/>
                    <a:pt x="5565" y="185"/>
                  </a:cubicBezTo>
                  <a:cubicBezTo>
                    <a:pt x="4888" y="385"/>
                    <a:pt x="4287" y="786"/>
                    <a:pt x="3836" y="1363"/>
                  </a:cubicBezTo>
                  <a:cubicBezTo>
                    <a:pt x="3387" y="1047"/>
                    <a:pt x="2850" y="886"/>
                    <a:pt x="2320" y="886"/>
                  </a:cubicBezTo>
                  <a:cubicBezTo>
                    <a:pt x="2051" y="886"/>
                    <a:pt x="1783" y="927"/>
                    <a:pt x="1530" y="1012"/>
                  </a:cubicBezTo>
                  <a:cubicBezTo>
                    <a:pt x="1004" y="1162"/>
                    <a:pt x="552" y="1488"/>
                    <a:pt x="252" y="1914"/>
                  </a:cubicBezTo>
                  <a:cubicBezTo>
                    <a:pt x="151" y="2165"/>
                    <a:pt x="51" y="2415"/>
                    <a:pt x="1" y="2691"/>
                  </a:cubicBezTo>
                  <a:cubicBezTo>
                    <a:pt x="252" y="1964"/>
                    <a:pt x="853" y="1388"/>
                    <a:pt x="1555" y="1137"/>
                  </a:cubicBezTo>
                  <a:cubicBezTo>
                    <a:pt x="1788" y="1067"/>
                    <a:pt x="2030" y="1034"/>
                    <a:pt x="2273" y="1034"/>
                  </a:cubicBezTo>
                  <a:cubicBezTo>
                    <a:pt x="2815" y="1034"/>
                    <a:pt x="3361" y="1202"/>
                    <a:pt x="3811" y="1513"/>
                  </a:cubicBezTo>
                  <a:lnTo>
                    <a:pt x="3861" y="1563"/>
                  </a:lnTo>
                  <a:lnTo>
                    <a:pt x="3911" y="1513"/>
                  </a:lnTo>
                  <a:cubicBezTo>
                    <a:pt x="4567" y="654"/>
                    <a:pt x="5610" y="141"/>
                    <a:pt x="6673" y="141"/>
                  </a:cubicBezTo>
                  <a:cubicBezTo>
                    <a:pt x="6788" y="141"/>
                    <a:pt x="6903" y="147"/>
                    <a:pt x="7019" y="160"/>
                  </a:cubicBezTo>
                  <a:cubicBezTo>
                    <a:pt x="8121" y="285"/>
                    <a:pt x="9124" y="987"/>
                    <a:pt x="9675" y="1964"/>
                  </a:cubicBezTo>
                  <a:cubicBezTo>
                    <a:pt x="9700" y="2014"/>
                    <a:pt x="9725" y="2090"/>
                    <a:pt x="9750" y="2165"/>
                  </a:cubicBezTo>
                  <a:lnTo>
                    <a:pt x="9901" y="2090"/>
                  </a:lnTo>
                  <a:cubicBezTo>
                    <a:pt x="9901" y="2065"/>
                    <a:pt x="9901" y="2065"/>
                    <a:pt x="9876" y="2039"/>
                  </a:cubicBezTo>
                  <a:cubicBezTo>
                    <a:pt x="9349" y="962"/>
                    <a:pt x="8247" y="160"/>
                    <a:pt x="7044" y="9"/>
                  </a:cubicBezTo>
                  <a:cubicBezTo>
                    <a:pt x="6941" y="4"/>
                    <a:pt x="6839" y="1"/>
                    <a:pt x="6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0"/>
            <p:cNvSpPr/>
            <p:nvPr/>
          </p:nvSpPr>
          <p:spPr>
            <a:xfrm>
              <a:off x="1509109" y="930518"/>
              <a:ext cx="46286" cy="61685"/>
            </a:xfrm>
            <a:custGeom>
              <a:rect b="b" l="l" r="r" t="t"/>
              <a:pathLst>
                <a:path extrusionOk="0" h="2808" w="2107">
                  <a:moveTo>
                    <a:pt x="2081" y="1"/>
                  </a:moveTo>
                  <a:cubicBezTo>
                    <a:pt x="1479" y="51"/>
                    <a:pt x="903" y="427"/>
                    <a:pt x="527" y="1003"/>
                  </a:cubicBezTo>
                  <a:cubicBezTo>
                    <a:pt x="201" y="1479"/>
                    <a:pt x="26" y="2081"/>
                    <a:pt x="1" y="2808"/>
                  </a:cubicBezTo>
                  <a:lnTo>
                    <a:pt x="151" y="2808"/>
                  </a:lnTo>
                  <a:cubicBezTo>
                    <a:pt x="176" y="2131"/>
                    <a:pt x="352" y="1555"/>
                    <a:pt x="652" y="1078"/>
                  </a:cubicBezTo>
                  <a:cubicBezTo>
                    <a:pt x="1003" y="552"/>
                    <a:pt x="1530" y="201"/>
                    <a:pt x="2106" y="151"/>
                  </a:cubicBezTo>
                  <a:lnTo>
                    <a:pt x="20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0"/>
            <p:cNvSpPr/>
            <p:nvPr/>
          </p:nvSpPr>
          <p:spPr>
            <a:xfrm>
              <a:off x="575881" y="-152164"/>
              <a:ext cx="188305" cy="112803"/>
            </a:xfrm>
            <a:custGeom>
              <a:rect b="b" l="l" r="r" t="t"/>
              <a:pathLst>
                <a:path extrusionOk="0" h="5135" w="8572">
                  <a:moveTo>
                    <a:pt x="5835" y="0"/>
                  </a:moveTo>
                  <a:cubicBezTo>
                    <a:pt x="5023" y="0"/>
                    <a:pt x="4198" y="187"/>
                    <a:pt x="3459" y="534"/>
                  </a:cubicBezTo>
                  <a:cubicBezTo>
                    <a:pt x="1855" y="1261"/>
                    <a:pt x="802" y="2639"/>
                    <a:pt x="0" y="4218"/>
                  </a:cubicBezTo>
                  <a:cubicBezTo>
                    <a:pt x="1008" y="4815"/>
                    <a:pt x="2196" y="5134"/>
                    <a:pt x="3389" y="5134"/>
                  </a:cubicBezTo>
                  <a:cubicBezTo>
                    <a:pt x="3799" y="5134"/>
                    <a:pt x="4208" y="5097"/>
                    <a:pt x="4612" y="5020"/>
                  </a:cubicBezTo>
                  <a:cubicBezTo>
                    <a:pt x="6191" y="4694"/>
                    <a:pt x="7619" y="3792"/>
                    <a:pt x="8572" y="2514"/>
                  </a:cubicBezTo>
                  <a:cubicBezTo>
                    <a:pt x="8095" y="2438"/>
                    <a:pt x="7694" y="2313"/>
                    <a:pt x="7218" y="2188"/>
                  </a:cubicBezTo>
                  <a:cubicBezTo>
                    <a:pt x="7694" y="1762"/>
                    <a:pt x="8070" y="1311"/>
                    <a:pt x="8471" y="809"/>
                  </a:cubicBezTo>
                  <a:cubicBezTo>
                    <a:pt x="7715" y="256"/>
                    <a:pt x="6784" y="0"/>
                    <a:pt x="5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0"/>
            <p:cNvSpPr/>
            <p:nvPr/>
          </p:nvSpPr>
          <p:spPr>
            <a:xfrm>
              <a:off x="470588" y="3034590"/>
              <a:ext cx="177322" cy="126401"/>
            </a:xfrm>
            <a:custGeom>
              <a:rect b="b" l="l" r="r" t="t"/>
              <a:pathLst>
                <a:path extrusionOk="0" h="5754" w="8072">
                  <a:moveTo>
                    <a:pt x="5881" y="0"/>
                  </a:moveTo>
                  <a:cubicBezTo>
                    <a:pt x="4745" y="0"/>
                    <a:pt x="3589" y="410"/>
                    <a:pt x="2658" y="1096"/>
                  </a:cubicBezTo>
                  <a:cubicBezTo>
                    <a:pt x="1254" y="2124"/>
                    <a:pt x="477" y="3703"/>
                    <a:pt x="1" y="5382"/>
                  </a:cubicBezTo>
                  <a:cubicBezTo>
                    <a:pt x="704" y="5628"/>
                    <a:pt x="1450" y="5753"/>
                    <a:pt x="2197" y="5753"/>
                  </a:cubicBezTo>
                  <a:cubicBezTo>
                    <a:pt x="3048" y="5753"/>
                    <a:pt x="3900" y="5590"/>
                    <a:pt x="4688" y="5257"/>
                  </a:cubicBezTo>
                  <a:cubicBezTo>
                    <a:pt x="6166" y="4630"/>
                    <a:pt x="7394" y="3452"/>
                    <a:pt x="8071" y="1998"/>
                  </a:cubicBezTo>
                  <a:lnTo>
                    <a:pt x="8071" y="1998"/>
                  </a:lnTo>
                  <a:cubicBezTo>
                    <a:pt x="7923" y="2014"/>
                    <a:pt x="7781" y="2020"/>
                    <a:pt x="7640" y="2020"/>
                  </a:cubicBezTo>
                  <a:cubicBezTo>
                    <a:pt x="7326" y="2020"/>
                    <a:pt x="7021" y="1991"/>
                    <a:pt x="6693" y="1973"/>
                  </a:cubicBezTo>
                  <a:cubicBezTo>
                    <a:pt x="7069" y="1472"/>
                    <a:pt x="7344" y="921"/>
                    <a:pt x="7645" y="369"/>
                  </a:cubicBezTo>
                  <a:cubicBezTo>
                    <a:pt x="7087" y="117"/>
                    <a:pt x="6487" y="0"/>
                    <a:pt x="58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0"/>
            <p:cNvSpPr/>
            <p:nvPr/>
          </p:nvSpPr>
          <p:spPr>
            <a:xfrm>
              <a:off x="1511306" y="643007"/>
              <a:ext cx="177322" cy="126489"/>
            </a:xfrm>
            <a:custGeom>
              <a:rect b="b" l="l" r="r" t="t"/>
              <a:pathLst>
                <a:path extrusionOk="0" h="5758" w="8072">
                  <a:moveTo>
                    <a:pt x="5875" y="1"/>
                  </a:moveTo>
                  <a:cubicBezTo>
                    <a:pt x="4741" y="1"/>
                    <a:pt x="3588" y="415"/>
                    <a:pt x="2658" y="1084"/>
                  </a:cubicBezTo>
                  <a:cubicBezTo>
                    <a:pt x="1254" y="2136"/>
                    <a:pt x="477" y="3690"/>
                    <a:pt x="1" y="5394"/>
                  </a:cubicBezTo>
                  <a:cubicBezTo>
                    <a:pt x="694" y="5637"/>
                    <a:pt x="1431" y="5757"/>
                    <a:pt x="2167" y="5757"/>
                  </a:cubicBezTo>
                  <a:cubicBezTo>
                    <a:pt x="3029" y="5757"/>
                    <a:pt x="3891" y="5593"/>
                    <a:pt x="4688" y="5269"/>
                  </a:cubicBezTo>
                  <a:cubicBezTo>
                    <a:pt x="6166" y="4643"/>
                    <a:pt x="7395" y="3465"/>
                    <a:pt x="8071" y="2011"/>
                  </a:cubicBezTo>
                  <a:lnTo>
                    <a:pt x="8071" y="2011"/>
                  </a:lnTo>
                  <a:cubicBezTo>
                    <a:pt x="7976" y="2016"/>
                    <a:pt x="7883" y="2018"/>
                    <a:pt x="7791" y="2018"/>
                  </a:cubicBezTo>
                  <a:cubicBezTo>
                    <a:pt x="7423" y="2018"/>
                    <a:pt x="7074" y="1986"/>
                    <a:pt x="6693" y="1986"/>
                  </a:cubicBezTo>
                  <a:cubicBezTo>
                    <a:pt x="7069" y="1460"/>
                    <a:pt x="7344" y="933"/>
                    <a:pt x="7645" y="382"/>
                  </a:cubicBezTo>
                  <a:cubicBezTo>
                    <a:pt x="7085" y="120"/>
                    <a:pt x="6483" y="1"/>
                    <a:pt x="58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0"/>
            <p:cNvSpPr/>
            <p:nvPr/>
          </p:nvSpPr>
          <p:spPr>
            <a:xfrm>
              <a:off x="1820740" y="1314268"/>
              <a:ext cx="135452" cy="178947"/>
            </a:xfrm>
            <a:custGeom>
              <a:rect b="b" l="l" r="r" t="t"/>
              <a:pathLst>
                <a:path extrusionOk="0" h="8146" w="6166">
                  <a:moveTo>
                    <a:pt x="577" y="1"/>
                  </a:moveTo>
                  <a:lnTo>
                    <a:pt x="577" y="1"/>
                  </a:lnTo>
                  <a:cubicBezTo>
                    <a:pt x="0" y="1504"/>
                    <a:pt x="0" y="3209"/>
                    <a:pt x="602" y="4687"/>
                  </a:cubicBezTo>
                  <a:cubicBezTo>
                    <a:pt x="1178" y="6191"/>
                    <a:pt x="2331" y="7444"/>
                    <a:pt x="3760" y="8146"/>
                  </a:cubicBezTo>
                  <a:cubicBezTo>
                    <a:pt x="3735" y="7670"/>
                    <a:pt x="3785" y="7244"/>
                    <a:pt x="3835" y="6767"/>
                  </a:cubicBezTo>
                  <a:cubicBezTo>
                    <a:pt x="4311" y="7143"/>
                    <a:pt x="4862" y="7444"/>
                    <a:pt x="5389" y="7770"/>
                  </a:cubicBezTo>
                  <a:cubicBezTo>
                    <a:pt x="6166" y="6191"/>
                    <a:pt x="5815" y="4211"/>
                    <a:pt x="4812" y="2757"/>
                  </a:cubicBezTo>
                  <a:cubicBezTo>
                    <a:pt x="3810" y="1329"/>
                    <a:pt x="2256" y="527"/>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0"/>
            <p:cNvSpPr/>
            <p:nvPr/>
          </p:nvSpPr>
          <p:spPr>
            <a:xfrm>
              <a:off x="147014" y="740016"/>
              <a:ext cx="147028" cy="157507"/>
            </a:xfrm>
            <a:custGeom>
              <a:rect b="b" l="l" r="r" t="t"/>
              <a:pathLst>
                <a:path extrusionOk="0" h="7170" w="6693">
                  <a:moveTo>
                    <a:pt x="6542" y="0"/>
                  </a:moveTo>
                  <a:cubicBezTo>
                    <a:pt x="4971" y="0"/>
                    <a:pt x="3408" y="574"/>
                    <a:pt x="2206" y="1580"/>
                  </a:cubicBezTo>
                  <a:cubicBezTo>
                    <a:pt x="1003" y="2633"/>
                    <a:pt x="201" y="4136"/>
                    <a:pt x="0" y="5715"/>
                  </a:cubicBezTo>
                  <a:cubicBezTo>
                    <a:pt x="452" y="5540"/>
                    <a:pt x="853" y="5465"/>
                    <a:pt x="1329" y="5339"/>
                  </a:cubicBezTo>
                  <a:lnTo>
                    <a:pt x="1329" y="5339"/>
                  </a:lnTo>
                  <a:cubicBezTo>
                    <a:pt x="1128" y="5916"/>
                    <a:pt x="1028" y="6517"/>
                    <a:pt x="928" y="7144"/>
                  </a:cubicBezTo>
                  <a:cubicBezTo>
                    <a:pt x="1076" y="7161"/>
                    <a:pt x="1224" y="7169"/>
                    <a:pt x="1372" y="7169"/>
                  </a:cubicBezTo>
                  <a:cubicBezTo>
                    <a:pt x="2949" y="7169"/>
                    <a:pt x="4477" y="6219"/>
                    <a:pt x="5439" y="4913"/>
                  </a:cubicBezTo>
                  <a:cubicBezTo>
                    <a:pt x="6467" y="3510"/>
                    <a:pt x="6692" y="1780"/>
                    <a:pt x="6642" y="1"/>
                  </a:cubicBezTo>
                  <a:cubicBezTo>
                    <a:pt x="6609" y="1"/>
                    <a:pt x="6575" y="0"/>
                    <a:pt x="65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0"/>
            <p:cNvSpPr/>
            <p:nvPr/>
          </p:nvSpPr>
          <p:spPr>
            <a:xfrm>
              <a:off x="1711713" y="2324972"/>
              <a:ext cx="135452" cy="178969"/>
            </a:xfrm>
            <a:custGeom>
              <a:rect b="b" l="l" r="r" t="t"/>
              <a:pathLst>
                <a:path extrusionOk="0" h="8147" w="6166">
                  <a:moveTo>
                    <a:pt x="551" y="1"/>
                  </a:moveTo>
                  <a:lnTo>
                    <a:pt x="551" y="1"/>
                  </a:lnTo>
                  <a:cubicBezTo>
                    <a:pt x="0" y="1479"/>
                    <a:pt x="0" y="3184"/>
                    <a:pt x="577" y="4687"/>
                  </a:cubicBezTo>
                  <a:cubicBezTo>
                    <a:pt x="1153" y="6166"/>
                    <a:pt x="2306" y="7444"/>
                    <a:pt x="3759" y="8146"/>
                  </a:cubicBezTo>
                  <a:cubicBezTo>
                    <a:pt x="3734" y="7670"/>
                    <a:pt x="3785" y="7244"/>
                    <a:pt x="3810" y="6768"/>
                  </a:cubicBezTo>
                  <a:cubicBezTo>
                    <a:pt x="4311" y="7144"/>
                    <a:pt x="4837" y="7444"/>
                    <a:pt x="5389" y="7745"/>
                  </a:cubicBezTo>
                  <a:cubicBezTo>
                    <a:pt x="6166" y="6166"/>
                    <a:pt x="5790" y="4211"/>
                    <a:pt x="4787" y="2758"/>
                  </a:cubicBezTo>
                  <a:cubicBezTo>
                    <a:pt x="3785" y="1329"/>
                    <a:pt x="2231" y="527"/>
                    <a:pt x="5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889" name="Shape 7889"/>
        <p:cNvGrpSpPr/>
        <p:nvPr/>
      </p:nvGrpSpPr>
      <p:grpSpPr>
        <a:xfrm>
          <a:off x="0" y="0"/>
          <a:ext cx="0" cy="0"/>
          <a:chOff x="0" y="0"/>
          <a:chExt cx="0" cy="0"/>
        </a:xfrm>
      </p:grpSpPr>
      <p:grpSp>
        <p:nvGrpSpPr>
          <p:cNvPr id="7890" name="Google Shape;7890;p21"/>
          <p:cNvGrpSpPr/>
          <p:nvPr/>
        </p:nvGrpSpPr>
        <p:grpSpPr>
          <a:xfrm>
            <a:off x="152463" y="152381"/>
            <a:ext cx="9144038" cy="5143491"/>
            <a:chOff x="3450750" y="2336425"/>
            <a:chExt cx="2076350" cy="1165875"/>
          </a:xfrm>
        </p:grpSpPr>
        <p:sp>
          <p:nvSpPr>
            <p:cNvPr id="7891" name="Google Shape;7891;p21"/>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1"/>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1"/>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1"/>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1"/>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1"/>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1"/>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1"/>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1"/>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1"/>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1"/>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1"/>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1"/>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1"/>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1"/>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1"/>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1"/>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1"/>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1"/>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1"/>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1"/>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1"/>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1"/>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1"/>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1"/>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1"/>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1"/>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1"/>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1"/>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1"/>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1"/>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1"/>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1"/>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1"/>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1"/>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1"/>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1"/>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1"/>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1"/>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1"/>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1"/>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1"/>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1"/>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1"/>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1"/>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1"/>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1"/>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1"/>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1"/>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1"/>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1"/>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1"/>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1"/>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1"/>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1"/>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1"/>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1"/>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1"/>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1"/>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1"/>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1"/>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1"/>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1"/>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1"/>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1"/>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1"/>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1"/>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1"/>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1"/>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1"/>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1"/>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1"/>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1"/>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1"/>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1"/>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1"/>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1"/>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1"/>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1"/>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1"/>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1"/>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1"/>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1"/>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1"/>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1"/>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1"/>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1"/>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1"/>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1"/>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1"/>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1"/>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1"/>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1"/>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1"/>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1"/>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1"/>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1"/>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1"/>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1"/>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1"/>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1"/>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1"/>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1"/>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1"/>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1"/>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1"/>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1"/>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1"/>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1"/>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1"/>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1"/>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1"/>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1"/>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1"/>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1"/>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1"/>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1"/>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1"/>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1"/>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1"/>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1"/>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1"/>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1"/>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1"/>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1"/>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1"/>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1"/>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1"/>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1"/>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1"/>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1"/>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1"/>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1"/>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1"/>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1"/>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1"/>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1"/>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1"/>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1"/>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1"/>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1"/>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1"/>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1"/>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1"/>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1"/>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1"/>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1"/>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1"/>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1"/>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1"/>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1"/>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1"/>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1"/>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1"/>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1"/>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1"/>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1"/>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1"/>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1"/>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1"/>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1"/>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1"/>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1"/>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1"/>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1"/>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1"/>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1"/>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1"/>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1"/>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1"/>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1"/>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1"/>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1"/>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1"/>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1"/>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1"/>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1"/>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1"/>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1"/>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1"/>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1"/>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1"/>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1"/>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1"/>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1"/>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1"/>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1"/>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1"/>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1"/>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1"/>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1"/>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1"/>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1"/>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1"/>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1"/>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1"/>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1"/>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1"/>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1"/>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1"/>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1"/>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1"/>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21"/>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1"/>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1"/>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1"/>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1"/>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1"/>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1"/>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1"/>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1"/>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1"/>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1"/>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1"/>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1"/>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1"/>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1"/>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1"/>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1"/>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1"/>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1"/>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1"/>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1"/>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1"/>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1"/>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1"/>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1"/>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1"/>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1"/>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1"/>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1"/>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1"/>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1"/>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1"/>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1"/>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1"/>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1"/>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1"/>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1"/>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1"/>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1"/>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1"/>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1"/>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1"/>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1"/>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1"/>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1"/>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1"/>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1"/>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1"/>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1"/>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1"/>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1"/>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1"/>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1"/>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1"/>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1"/>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1"/>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1"/>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1"/>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1"/>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1"/>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1"/>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1"/>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1"/>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1"/>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1"/>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1"/>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1"/>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1"/>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1"/>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1"/>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1"/>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1"/>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1"/>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1"/>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1"/>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1"/>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1"/>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1"/>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1"/>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1"/>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1"/>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1"/>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1"/>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1"/>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1"/>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1"/>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1"/>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1"/>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1"/>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1"/>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1"/>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1"/>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1"/>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1"/>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1"/>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1"/>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1"/>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1"/>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1"/>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1"/>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1"/>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1"/>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1"/>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1"/>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1"/>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1"/>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1"/>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1"/>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1"/>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1"/>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1"/>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1"/>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1"/>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1"/>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1"/>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1"/>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1"/>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1"/>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1"/>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1"/>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1"/>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1"/>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1"/>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1"/>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1"/>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1"/>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1"/>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1"/>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1"/>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1"/>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1"/>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1"/>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1"/>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1"/>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1"/>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1"/>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1"/>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1"/>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1"/>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1"/>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1"/>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1"/>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1"/>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1"/>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1"/>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1"/>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1"/>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1"/>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1"/>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1"/>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1"/>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1"/>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1"/>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1"/>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1"/>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1"/>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1"/>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1"/>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1"/>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1"/>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1"/>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1"/>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1"/>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1"/>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1"/>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1"/>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1"/>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1"/>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1"/>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1"/>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1"/>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1"/>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1"/>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1"/>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1"/>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1"/>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1"/>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1"/>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1"/>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1"/>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1"/>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1"/>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1"/>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1"/>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1"/>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1"/>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1"/>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1"/>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1"/>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1"/>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1"/>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1"/>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1"/>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1"/>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1"/>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1"/>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1"/>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1"/>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1"/>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1"/>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1"/>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1"/>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1"/>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1"/>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1"/>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1"/>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1"/>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1"/>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1"/>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1"/>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1"/>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1"/>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1"/>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1"/>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1"/>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1"/>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1"/>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1"/>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1"/>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1"/>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1"/>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1"/>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1"/>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1"/>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1"/>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1"/>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1"/>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1"/>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1"/>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1"/>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1"/>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1"/>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21"/>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21"/>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1"/>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1"/>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1"/>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21"/>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21"/>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21"/>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21"/>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21"/>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21"/>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21"/>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1"/>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1"/>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1"/>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1"/>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21"/>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1"/>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1"/>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1"/>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1"/>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1"/>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1"/>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1"/>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1"/>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1"/>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1"/>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1"/>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1"/>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21"/>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21"/>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1"/>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1"/>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21"/>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21"/>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21"/>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21"/>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1"/>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1"/>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1"/>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1"/>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1"/>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21"/>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1"/>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21"/>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21"/>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1"/>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1"/>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1"/>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1"/>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1"/>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1"/>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21"/>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21"/>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21"/>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21"/>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1"/>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1"/>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1"/>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1"/>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1"/>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1"/>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1"/>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1"/>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1"/>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1"/>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1"/>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1"/>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1"/>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1"/>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21"/>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21"/>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21"/>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21"/>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1"/>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1"/>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1"/>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1"/>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1"/>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1"/>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1"/>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1"/>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1"/>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1"/>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1"/>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1"/>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1"/>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1"/>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1"/>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1"/>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21"/>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21"/>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21"/>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21"/>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1"/>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1"/>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1"/>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1"/>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1"/>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1"/>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1"/>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1"/>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1"/>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1"/>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1"/>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21"/>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21"/>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1"/>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1"/>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1"/>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1"/>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1"/>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1"/>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1"/>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1"/>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1"/>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1"/>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1"/>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1"/>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21"/>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21"/>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21"/>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21"/>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21"/>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21"/>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21"/>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1"/>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1"/>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1"/>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1"/>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1"/>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21"/>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21"/>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1"/>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1"/>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1"/>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1"/>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1"/>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1"/>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1"/>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1"/>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1"/>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1"/>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21"/>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21"/>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21"/>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21"/>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21"/>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21"/>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1"/>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1"/>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1"/>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1"/>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1"/>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1"/>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1"/>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1"/>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1"/>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1"/>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1"/>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1"/>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1"/>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21"/>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21"/>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21"/>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21"/>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21"/>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21"/>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21"/>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21"/>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21"/>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21"/>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21"/>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21"/>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21"/>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21"/>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21"/>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21"/>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21"/>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21"/>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21"/>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21"/>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21"/>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21"/>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21"/>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21"/>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21"/>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21"/>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21"/>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21"/>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21"/>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21"/>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21"/>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21"/>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21"/>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21"/>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21"/>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21"/>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21"/>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21"/>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21"/>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21"/>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21"/>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21"/>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21"/>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21"/>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21"/>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21"/>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21"/>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21"/>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21"/>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21"/>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21"/>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21"/>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21"/>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21"/>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21"/>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21"/>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21"/>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21"/>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21"/>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21"/>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21"/>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21"/>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21"/>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21"/>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21"/>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21"/>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21"/>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21"/>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21"/>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21"/>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21"/>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21"/>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21"/>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21"/>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21"/>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21"/>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21"/>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21"/>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21"/>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21"/>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21"/>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21"/>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21"/>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21"/>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21"/>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21"/>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21"/>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21"/>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21"/>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21"/>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21"/>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21"/>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21"/>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21"/>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21"/>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21"/>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21"/>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21"/>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21"/>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21"/>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21"/>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21"/>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21"/>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21"/>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21"/>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21"/>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21"/>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21"/>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21"/>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21"/>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21"/>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21"/>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21"/>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21"/>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21"/>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21"/>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21"/>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21"/>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21"/>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21"/>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21"/>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21"/>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21"/>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21"/>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21"/>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21"/>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21"/>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21"/>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21"/>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21"/>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21"/>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21"/>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21"/>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21"/>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21"/>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21"/>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21"/>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21"/>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21"/>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21"/>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21"/>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21"/>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21"/>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21"/>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21"/>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21"/>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21"/>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21"/>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21"/>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21"/>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21"/>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21"/>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21"/>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21"/>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21"/>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21"/>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21"/>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21"/>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21"/>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21"/>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21"/>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21"/>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21"/>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21"/>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21"/>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21"/>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21"/>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21"/>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21"/>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21"/>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21"/>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21"/>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21"/>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21"/>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21"/>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21"/>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21"/>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21"/>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21"/>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21"/>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21"/>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21"/>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21"/>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21"/>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21"/>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21"/>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21"/>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21"/>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21"/>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21"/>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21"/>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21"/>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21"/>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21"/>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21"/>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21"/>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21"/>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21"/>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21"/>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21"/>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21"/>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21"/>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21"/>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21"/>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21"/>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21"/>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21"/>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21"/>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21"/>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21"/>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21"/>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21"/>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21"/>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21"/>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21"/>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21"/>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21"/>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21"/>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21"/>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21"/>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21"/>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21"/>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21"/>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21"/>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21"/>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21"/>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21"/>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21"/>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21"/>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21"/>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21"/>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21"/>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21"/>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21"/>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21"/>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21"/>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21"/>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21"/>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21"/>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21"/>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21"/>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21"/>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21"/>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21"/>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21"/>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21"/>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21"/>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21"/>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21"/>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21"/>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21"/>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21"/>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21"/>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21"/>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21"/>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21"/>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21"/>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21"/>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21"/>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21"/>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21"/>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21"/>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21"/>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21"/>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21"/>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21"/>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21"/>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21"/>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21"/>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21"/>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21"/>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21"/>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21"/>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21"/>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21"/>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21"/>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21"/>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21"/>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21"/>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21"/>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21"/>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21"/>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21"/>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21"/>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21"/>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21"/>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21"/>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21"/>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21"/>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21"/>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21"/>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21"/>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21"/>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21"/>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21"/>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21"/>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21"/>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21"/>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21"/>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21"/>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21"/>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21"/>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21"/>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21"/>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21"/>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21"/>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21"/>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21"/>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21"/>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21"/>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21"/>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21"/>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21"/>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21"/>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21"/>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21"/>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21"/>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21"/>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21"/>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21"/>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21"/>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21"/>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21"/>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21"/>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21"/>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21"/>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21"/>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21"/>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21"/>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21"/>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21"/>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21"/>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21"/>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21"/>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21"/>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21"/>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21"/>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21"/>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21"/>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21"/>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21"/>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21"/>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21"/>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21"/>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21"/>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21"/>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21"/>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21"/>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21"/>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21"/>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21"/>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21"/>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21"/>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21"/>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21"/>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21"/>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21"/>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21"/>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21"/>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21"/>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21"/>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21"/>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21"/>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21"/>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21"/>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21"/>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21"/>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21"/>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21"/>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21"/>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21"/>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21"/>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21"/>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21"/>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21"/>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21"/>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21"/>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21"/>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21"/>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21"/>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21"/>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21"/>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21"/>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21"/>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21"/>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21"/>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21"/>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21"/>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21"/>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21"/>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21"/>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21"/>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21"/>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21"/>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21"/>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21"/>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21"/>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21"/>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21"/>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21"/>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21"/>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21"/>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21"/>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21"/>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21"/>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21"/>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21"/>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21"/>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21"/>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21"/>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21"/>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21"/>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21"/>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21"/>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21"/>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21"/>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21"/>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21"/>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21"/>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21"/>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21"/>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21"/>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21"/>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21"/>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21"/>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21"/>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3" name="Google Shape;8913;p21"/>
          <p:cNvSpPr/>
          <p:nvPr/>
        </p:nvSpPr>
        <p:spPr>
          <a:xfrm>
            <a:off x="448175" y="4497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21"/>
          <p:cNvSpPr txBox="1"/>
          <p:nvPr>
            <p:ph type="title"/>
          </p:nvPr>
        </p:nvSpPr>
        <p:spPr>
          <a:xfrm>
            <a:off x="1529550" y="1682550"/>
            <a:ext cx="6084900" cy="72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7200"/>
              <a:buNone/>
              <a:defRPr sz="7200">
                <a:solidFill>
                  <a:schemeClr val="accen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p:txBody>
      </p:sp>
      <p:sp>
        <p:nvSpPr>
          <p:cNvPr id="8915" name="Google Shape;8915;p21"/>
          <p:cNvSpPr txBox="1"/>
          <p:nvPr>
            <p:ph idx="1" type="subTitle"/>
          </p:nvPr>
        </p:nvSpPr>
        <p:spPr>
          <a:xfrm>
            <a:off x="1534825" y="2405250"/>
            <a:ext cx="6084900" cy="1055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8916" name="Google Shape;8916;p21"/>
          <p:cNvGrpSpPr/>
          <p:nvPr/>
        </p:nvGrpSpPr>
        <p:grpSpPr>
          <a:xfrm>
            <a:off x="63" y="-19"/>
            <a:ext cx="9144038" cy="5143491"/>
            <a:chOff x="3450750" y="2336425"/>
            <a:chExt cx="2076350" cy="1165875"/>
          </a:xfrm>
        </p:grpSpPr>
        <p:sp>
          <p:nvSpPr>
            <p:cNvPr id="8917" name="Google Shape;8917;p21"/>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21"/>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21"/>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21"/>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21"/>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21"/>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21"/>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21"/>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21"/>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21"/>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21"/>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21"/>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21"/>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21"/>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21"/>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21"/>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21"/>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21"/>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21"/>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21"/>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21"/>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21"/>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21"/>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21"/>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21"/>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21"/>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21"/>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21"/>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21"/>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21"/>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21"/>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21"/>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21"/>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21"/>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21"/>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21"/>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21"/>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21"/>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21"/>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21"/>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21"/>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21"/>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21"/>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21"/>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21"/>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21"/>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21"/>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21"/>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21"/>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21"/>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21"/>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21"/>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21"/>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21"/>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21"/>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21"/>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21"/>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21"/>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21"/>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21"/>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21"/>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21"/>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21"/>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21"/>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21"/>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21"/>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21"/>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21"/>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21"/>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21"/>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21"/>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21"/>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21"/>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21"/>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21"/>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21"/>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21"/>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21"/>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21"/>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21"/>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21"/>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21"/>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21"/>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21"/>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21"/>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21"/>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21"/>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21"/>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21"/>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21"/>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21"/>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21"/>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21"/>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21"/>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21"/>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21"/>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21"/>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21"/>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21"/>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21"/>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21"/>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21"/>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21"/>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21"/>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21"/>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21"/>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21"/>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21"/>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21"/>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21"/>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21"/>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21"/>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21"/>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21"/>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21"/>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21"/>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21"/>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21"/>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21"/>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21"/>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21"/>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21"/>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21"/>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21"/>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21"/>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21"/>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21"/>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21"/>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21"/>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21"/>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21"/>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21"/>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21"/>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21"/>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21"/>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21"/>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21"/>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21"/>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21"/>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21"/>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21"/>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21"/>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21"/>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21"/>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21"/>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21"/>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21"/>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21"/>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21"/>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21"/>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21"/>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21"/>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21"/>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21"/>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21"/>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21"/>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21"/>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21"/>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21"/>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21"/>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21"/>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21"/>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21"/>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21"/>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21"/>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21"/>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21"/>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21"/>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21"/>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21"/>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21"/>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21"/>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21"/>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21"/>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21"/>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21"/>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21"/>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21"/>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21"/>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21"/>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21"/>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21"/>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21"/>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21"/>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21"/>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21"/>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21"/>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21"/>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21"/>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21"/>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21"/>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21"/>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21"/>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21"/>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21"/>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21"/>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21"/>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21"/>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21"/>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21"/>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21"/>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21"/>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21"/>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21"/>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21"/>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21"/>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21"/>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21"/>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21"/>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21"/>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21"/>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21"/>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21"/>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21"/>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21"/>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21"/>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21"/>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21"/>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21"/>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21"/>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21"/>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21"/>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21"/>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21"/>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21"/>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21"/>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21"/>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21"/>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21"/>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21"/>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21"/>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21"/>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21"/>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21"/>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21"/>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21"/>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21"/>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21"/>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21"/>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21"/>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21"/>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21"/>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21"/>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21"/>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21"/>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21"/>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21"/>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21"/>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21"/>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21"/>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21"/>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21"/>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21"/>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21"/>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21"/>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21"/>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21"/>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21"/>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21"/>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21"/>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21"/>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21"/>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21"/>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21"/>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21"/>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21"/>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21"/>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21"/>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21"/>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21"/>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21"/>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21"/>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21"/>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21"/>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21"/>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21"/>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21"/>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21"/>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21"/>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21"/>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21"/>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21"/>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21"/>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21"/>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21"/>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21"/>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21"/>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21"/>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21"/>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21"/>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21"/>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21"/>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21"/>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21"/>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21"/>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21"/>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21"/>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21"/>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21"/>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21"/>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21"/>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21"/>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21"/>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21"/>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21"/>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21"/>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21"/>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21"/>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21"/>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21"/>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21"/>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21"/>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21"/>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21"/>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21"/>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21"/>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21"/>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21"/>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21"/>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21"/>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21"/>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21"/>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21"/>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21"/>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21"/>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21"/>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21"/>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21"/>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21"/>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21"/>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21"/>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21"/>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21"/>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21"/>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21"/>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21"/>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21"/>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21"/>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21"/>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21"/>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21"/>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21"/>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21"/>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21"/>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21"/>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21"/>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21"/>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21"/>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21"/>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21"/>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21"/>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21"/>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21"/>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21"/>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21"/>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21"/>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21"/>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21"/>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21"/>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21"/>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21"/>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21"/>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21"/>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21"/>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21"/>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21"/>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21"/>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21"/>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21"/>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21"/>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21"/>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21"/>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21"/>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21"/>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21"/>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21"/>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21"/>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21"/>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21"/>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21"/>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21"/>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21"/>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21"/>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21"/>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21"/>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21"/>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21"/>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21"/>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21"/>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21"/>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21"/>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21"/>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21"/>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21"/>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21"/>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21"/>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21"/>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21"/>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21"/>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21"/>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21"/>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21"/>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21"/>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21"/>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21"/>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21"/>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21"/>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21"/>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21"/>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21"/>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21"/>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21"/>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21"/>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21"/>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21"/>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21"/>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21"/>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21"/>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21"/>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21"/>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21"/>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21"/>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21"/>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21"/>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21"/>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21"/>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21"/>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21"/>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21"/>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21"/>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21"/>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21"/>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21"/>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21"/>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21"/>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21"/>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21"/>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21"/>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21"/>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21"/>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21"/>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21"/>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21"/>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21"/>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21"/>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21"/>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21"/>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21"/>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21"/>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21"/>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21"/>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21"/>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21"/>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21"/>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21"/>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21"/>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21"/>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21"/>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21"/>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21"/>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21"/>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21"/>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21"/>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21"/>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21"/>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21"/>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21"/>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21"/>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21"/>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21"/>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21"/>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21"/>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21"/>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21"/>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21"/>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21"/>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21"/>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21"/>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21"/>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21"/>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21"/>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21"/>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21"/>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21"/>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21"/>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21"/>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21"/>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21"/>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21"/>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21"/>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21"/>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21"/>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21"/>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21"/>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21"/>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21"/>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21"/>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21"/>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21"/>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21"/>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21"/>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21"/>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21"/>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21"/>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21"/>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21"/>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21"/>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21"/>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21"/>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21"/>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21"/>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21"/>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21"/>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21"/>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21"/>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21"/>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21"/>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21"/>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21"/>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21"/>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21"/>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21"/>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21"/>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21"/>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21"/>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21"/>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21"/>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21"/>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21"/>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21"/>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21"/>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21"/>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21"/>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21"/>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21"/>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21"/>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21"/>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21"/>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21"/>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21"/>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21"/>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21"/>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21"/>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21"/>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21"/>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21"/>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21"/>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21"/>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21"/>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21"/>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21"/>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21"/>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21"/>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21"/>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21"/>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21"/>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21"/>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21"/>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21"/>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21"/>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21"/>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21"/>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21"/>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21"/>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21"/>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21"/>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21"/>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21"/>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21"/>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21"/>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21"/>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21"/>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21"/>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21"/>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21"/>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21"/>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21"/>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21"/>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21"/>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21"/>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21"/>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21"/>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21"/>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21"/>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21"/>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21"/>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21"/>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21"/>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21"/>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21"/>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21"/>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21"/>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21"/>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21"/>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21"/>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21"/>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21"/>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21"/>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21"/>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21"/>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21"/>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21"/>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21"/>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21"/>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21"/>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21"/>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21"/>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21"/>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21"/>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21"/>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21"/>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21"/>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21"/>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21"/>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21"/>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21"/>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21"/>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21"/>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21"/>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21"/>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21"/>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21"/>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21"/>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21"/>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21"/>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21"/>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21"/>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21"/>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21"/>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21"/>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21"/>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21"/>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21"/>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21"/>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21"/>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21"/>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21"/>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21"/>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21"/>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21"/>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21"/>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21"/>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21"/>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21"/>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21"/>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21"/>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21"/>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21"/>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21"/>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21"/>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21"/>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21"/>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21"/>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21"/>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21"/>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21"/>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21"/>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21"/>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21"/>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21"/>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21"/>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21"/>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21"/>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21"/>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21"/>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21"/>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21"/>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21"/>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21"/>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21"/>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21"/>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21"/>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21"/>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21"/>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21"/>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21"/>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21"/>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21"/>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21"/>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21"/>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21"/>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21"/>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21"/>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21"/>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21"/>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21"/>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21"/>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21"/>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21"/>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21"/>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21"/>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21"/>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21"/>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21"/>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21"/>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21"/>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21"/>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21"/>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21"/>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21"/>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21"/>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21"/>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21"/>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21"/>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21"/>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21"/>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21"/>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21"/>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21"/>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21"/>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21"/>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21"/>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21"/>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21"/>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21"/>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21"/>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21"/>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21"/>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21"/>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21"/>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21"/>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21"/>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21"/>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21"/>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21"/>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21"/>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21"/>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21"/>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21"/>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21"/>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21"/>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21"/>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21"/>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21"/>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21"/>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21"/>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21"/>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21"/>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21"/>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21"/>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21"/>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21"/>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21"/>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21"/>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21"/>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21"/>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21"/>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21"/>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21"/>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21"/>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21"/>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21"/>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21"/>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21"/>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21"/>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21"/>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21"/>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21"/>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21"/>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21"/>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21"/>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21"/>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21"/>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21"/>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21"/>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21"/>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21"/>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21"/>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21"/>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21"/>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21"/>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21"/>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21"/>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21"/>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21"/>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21"/>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21"/>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21"/>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21"/>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21"/>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21"/>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21"/>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21"/>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21"/>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21"/>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21"/>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21"/>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21"/>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21"/>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21"/>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21"/>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21"/>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21"/>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21"/>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21"/>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21"/>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21"/>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21"/>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21"/>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21"/>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21"/>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21"/>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21"/>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21"/>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21"/>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21"/>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21"/>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21"/>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21"/>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21"/>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21"/>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21"/>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21"/>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21"/>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21"/>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21"/>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21"/>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21"/>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21"/>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21"/>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21"/>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21"/>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21"/>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21"/>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21"/>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21"/>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21"/>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21"/>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21"/>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21"/>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21"/>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21"/>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21"/>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21"/>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21"/>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21"/>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21"/>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21"/>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21"/>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21"/>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21"/>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21"/>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21"/>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21"/>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21"/>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21"/>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21"/>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21"/>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21"/>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21"/>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21"/>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21"/>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21"/>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21"/>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21"/>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21"/>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21"/>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21"/>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21"/>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21"/>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21"/>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21"/>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21"/>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21"/>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21"/>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21"/>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21"/>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21"/>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21"/>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21"/>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21"/>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21"/>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21"/>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21"/>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21"/>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21"/>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21"/>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21"/>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21"/>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21"/>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21"/>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21"/>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21"/>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21"/>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21"/>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21"/>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21"/>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21"/>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21"/>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21"/>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21"/>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21"/>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21"/>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21"/>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21"/>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21"/>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21"/>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21"/>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21"/>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21"/>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21"/>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21"/>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21"/>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21"/>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21"/>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21"/>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21"/>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21"/>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21"/>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21"/>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21"/>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21"/>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21"/>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21"/>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21"/>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21"/>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21"/>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21"/>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21"/>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21"/>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21"/>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21"/>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21"/>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21"/>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21"/>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21"/>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21"/>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21"/>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21"/>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21"/>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21"/>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21"/>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21"/>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21"/>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21"/>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21"/>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21"/>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21"/>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21"/>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21"/>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21"/>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21"/>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21"/>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21"/>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21"/>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21"/>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21"/>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21"/>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21"/>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21"/>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21"/>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21"/>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21"/>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21"/>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21"/>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21"/>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21"/>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21"/>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21"/>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21"/>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21"/>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21"/>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21"/>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21"/>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21"/>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21"/>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21"/>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21"/>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21"/>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21"/>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21"/>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21"/>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21"/>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21"/>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21"/>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21"/>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21"/>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21"/>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21"/>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21"/>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21"/>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21"/>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21"/>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21"/>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21"/>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21"/>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21"/>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21"/>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21"/>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21"/>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21"/>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21"/>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21"/>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21"/>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21"/>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21"/>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21"/>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21"/>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21"/>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21"/>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21"/>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21"/>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21"/>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21"/>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21"/>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21"/>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21"/>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21"/>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21"/>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21"/>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21"/>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21"/>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21"/>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21"/>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21"/>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21"/>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21"/>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21"/>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21"/>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21"/>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21"/>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21"/>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9" name="Google Shape;9939;p21"/>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940" name="Shape 9940"/>
        <p:cNvGrpSpPr/>
        <p:nvPr/>
      </p:nvGrpSpPr>
      <p:grpSpPr>
        <a:xfrm>
          <a:off x="0" y="0"/>
          <a:ext cx="0" cy="0"/>
          <a:chOff x="0" y="0"/>
          <a:chExt cx="0" cy="0"/>
        </a:xfrm>
      </p:grpSpPr>
      <p:grpSp>
        <p:nvGrpSpPr>
          <p:cNvPr id="9941" name="Google Shape;9941;p22"/>
          <p:cNvGrpSpPr/>
          <p:nvPr/>
        </p:nvGrpSpPr>
        <p:grpSpPr>
          <a:xfrm>
            <a:off x="63" y="-19"/>
            <a:ext cx="9144038" cy="5143491"/>
            <a:chOff x="3450750" y="2336425"/>
            <a:chExt cx="2076350" cy="1165875"/>
          </a:xfrm>
        </p:grpSpPr>
        <p:sp>
          <p:nvSpPr>
            <p:cNvPr id="9942" name="Google Shape;9942;p22"/>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22"/>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22"/>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22"/>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22"/>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22"/>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22"/>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22"/>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22"/>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22"/>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22"/>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22"/>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22"/>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22"/>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22"/>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22"/>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22"/>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22"/>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22"/>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22"/>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22"/>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22"/>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22"/>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22"/>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22"/>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22"/>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22"/>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22"/>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22"/>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22"/>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22"/>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22"/>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22"/>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22"/>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22"/>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22"/>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22"/>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22"/>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22"/>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22"/>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22"/>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22"/>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22"/>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22"/>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22"/>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22"/>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22"/>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22"/>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22"/>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22"/>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22"/>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22"/>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22"/>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22"/>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22"/>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22"/>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22"/>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22"/>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22"/>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22"/>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22"/>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22"/>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22"/>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22"/>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22"/>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22"/>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22"/>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22"/>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22"/>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22"/>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22"/>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22"/>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22"/>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22"/>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22"/>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22"/>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22"/>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22"/>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22"/>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22"/>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22"/>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22"/>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22"/>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22"/>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22"/>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22"/>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22"/>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22"/>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22"/>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22"/>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22"/>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22"/>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22"/>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22"/>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22"/>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22"/>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22"/>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22"/>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22"/>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22"/>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22"/>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22"/>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22"/>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22"/>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22"/>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22"/>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22"/>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22"/>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22"/>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22"/>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22"/>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22"/>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22"/>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22"/>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22"/>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22"/>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22"/>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22"/>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22"/>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22"/>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22"/>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22"/>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22"/>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22"/>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22"/>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22"/>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22"/>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22"/>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22"/>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22"/>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22"/>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22"/>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22"/>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22"/>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22"/>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22"/>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22"/>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22"/>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22"/>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22"/>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22"/>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22"/>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22"/>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22"/>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22"/>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22"/>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22"/>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22"/>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22"/>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22"/>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22"/>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22"/>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22"/>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22"/>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22"/>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22"/>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22"/>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22"/>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22"/>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22"/>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22"/>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22"/>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22"/>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22"/>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22"/>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22"/>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22"/>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22"/>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22"/>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22"/>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22"/>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22"/>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22"/>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22"/>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22"/>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22"/>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22"/>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22"/>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22"/>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22"/>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22"/>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22"/>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22"/>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22"/>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22"/>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22"/>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22"/>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22"/>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22"/>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22"/>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22"/>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22"/>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22"/>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22"/>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22"/>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22"/>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22"/>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22"/>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22"/>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22"/>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22"/>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22"/>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22"/>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22"/>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22"/>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22"/>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22"/>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22"/>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22"/>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22"/>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22"/>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22"/>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22"/>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22"/>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22"/>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22"/>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22"/>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22"/>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22"/>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22"/>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22"/>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22"/>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22"/>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22"/>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22"/>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22"/>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22"/>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22"/>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22"/>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22"/>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22"/>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22"/>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22"/>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22"/>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22"/>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22"/>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22"/>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22"/>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22"/>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22"/>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22"/>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22"/>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22"/>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22"/>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22"/>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22"/>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22"/>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22"/>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22"/>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22"/>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22"/>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22"/>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22"/>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22"/>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22"/>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22"/>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22"/>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22"/>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22"/>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22"/>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22"/>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22"/>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22"/>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22"/>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22"/>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22"/>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22"/>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22"/>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22"/>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22"/>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22"/>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22"/>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22"/>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22"/>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22"/>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22"/>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22"/>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22"/>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22"/>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22"/>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22"/>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22"/>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22"/>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22"/>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22"/>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22"/>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22"/>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22"/>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22"/>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22"/>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22"/>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22"/>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22"/>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22"/>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22"/>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22"/>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22"/>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22"/>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22"/>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22"/>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22"/>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22"/>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22"/>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22"/>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22"/>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22"/>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22"/>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22"/>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22"/>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22"/>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22"/>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22"/>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22"/>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22"/>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22"/>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22"/>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22"/>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22"/>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22"/>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22"/>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22"/>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22"/>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22"/>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22"/>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22"/>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22"/>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22"/>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22"/>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22"/>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22"/>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22"/>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22"/>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22"/>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22"/>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22"/>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22"/>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22"/>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22"/>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22"/>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22"/>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22"/>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22"/>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22"/>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22"/>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22"/>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22"/>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22"/>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22"/>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22"/>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22"/>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22"/>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22"/>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22"/>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22"/>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22"/>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22"/>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22"/>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22"/>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22"/>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22"/>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22"/>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22"/>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22"/>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22"/>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22"/>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22"/>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22"/>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22"/>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22"/>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22"/>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22"/>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22"/>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22"/>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22"/>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22"/>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22"/>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22"/>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22"/>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22"/>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22"/>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22"/>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22"/>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22"/>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22"/>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22"/>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22"/>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22"/>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22"/>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22"/>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22"/>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22"/>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22"/>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22"/>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22"/>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22"/>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22"/>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22"/>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22"/>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22"/>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22"/>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22"/>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22"/>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22"/>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22"/>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22"/>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22"/>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22"/>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22"/>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22"/>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22"/>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22"/>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22"/>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22"/>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22"/>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22"/>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22"/>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22"/>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22"/>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22"/>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22"/>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22"/>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22"/>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22"/>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22"/>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22"/>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22"/>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22"/>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22"/>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22"/>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22"/>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22"/>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22"/>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22"/>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22"/>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22"/>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22"/>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22"/>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22"/>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22"/>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22"/>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22"/>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22"/>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22"/>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22"/>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22"/>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22"/>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22"/>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22"/>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22"/>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22"/>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22"/>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22"/>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22"/>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22"/>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22"/>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22"/>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22"/>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22"/>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22"/>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22"/>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22"/>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22"/>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22"/>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22"/>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22"/>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22"/>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22"/>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22"/>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22"/>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22"/>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22"/>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22"/>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22"/>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22"/>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22"/>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22"/>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22"/>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22"/>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22"/>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22"/>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22"/>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22"/>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22"/>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22"/>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22"/>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22"/>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22"/>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22"/>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22"/>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22"/>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22"/>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22"/>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22"/>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22"/>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22"/>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22"/>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22"/>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22"/>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22"/>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22"/>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22"/>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22"/>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22"/>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22"/>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22"/>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22"/>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22"/>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22"/>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22"/>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22"/>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22"/>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22"/>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22"/>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22"/>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22"/>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22"/>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22"/>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22"/>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22"/>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22"/>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22"/>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22"/>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22"/>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22"/>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22"/>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22"/>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22"/>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22"/>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22"/>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22"/>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22"/>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22"/>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22"/>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22"/>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22"/>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22"/>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22"/>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22"/>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22"/>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22"/>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22"/>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22"/>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22"/>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22"/>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22"/>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22"/>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22"/>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22"/>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22"/>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22"/>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22"/>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22"/>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22"/>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22"/>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22"/>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22"/>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22"/>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22"/>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22"/>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22"/>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22"/>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22"/>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22"/>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22"/>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22"/>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22"/>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22"/>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22"/>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22"/>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22"/>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22"/>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22"/>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22"/>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22"/>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22"/>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22"/>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22"/>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22"/>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22"/>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22"/>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22"/>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22"/>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22"/>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22"/>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22"/>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22"/>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22"/>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22"/>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22"/>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22"/>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22"/>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22"/>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22"/>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22"/>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22"/>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22"/>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22"/>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22"/>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22"/>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22"/>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22"/>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22"/>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22"/>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22"/>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22"/>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22"/>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22"/>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22"/>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22"/>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22"/>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22"/>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22"/>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22"/>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22"/>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22"/>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22"/>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22"/>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22"/>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22"/>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22"/>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22"/>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22"/>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22"/>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22"/>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22"/>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22"/>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22"/>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22"/>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22"/>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22"/>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22"/>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22"/>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22"/>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22"/>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22"/>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22"/>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22"/>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22"/>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22"/>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22"/>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22"/>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22"/>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22"/>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22"/>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22"/>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22"/>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22"/>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22"/>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22"/>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22"/>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22"/>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22"/>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22"/>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22"/>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22"/>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22"/>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22"/>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22"/>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22"/>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22"/>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22"/>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22"/>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22"/>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22"/>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22"/>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22"/>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22"/>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22"/>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22"/>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22"/>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22"/>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22"/>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22"/>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22"/>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22"/>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22"/>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22"/>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22"/>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22"/>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22"/>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22"/>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22"/>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22"/>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22"/>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22"/>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22"/>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22"/>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22"/>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22"/>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22"/>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22"/>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22"/>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22"/>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22"/>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22"/>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22"/>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22"/>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22"/>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22"/>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22"/>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22"/>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22"/>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22"/>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22"/>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22"/>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22"/>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22"/>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22"/>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22"/>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22"/>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22"/>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22"/>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22"/>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22"/>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22"/>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22"/>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22"/>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22"/>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22"/>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22"/>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22"/>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22"/>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22"/>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22"/>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22"/>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22"/>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22"/>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22"/>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22"/>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22"/>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22"/>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22"/>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22"/>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22"/>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22"/>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22"/>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22"/>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22"/>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22"/>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22"/>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22"/>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22"/>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22"/>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22"/>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22"/>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22"/>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22"/>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22"/>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22"/>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22"/>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22"/>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22"/>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22"/>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22"/>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22"/>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22"/>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22"/>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22"/>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22"/>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22"/>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22"/>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22"/>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22"/>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22"/>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22"/>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22"/>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22"/>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22"/>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22"/>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22"/>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22"/>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22"/>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22"/>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22"/>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22"/>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22"/>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22"/>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22"/>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22"/>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22"/>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22"/>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22"/>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22"/>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22"/>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22"/>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22"/>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22"/>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22"/>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22"/>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22"/>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22"/>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22"/>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22"/>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22"/>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22"/>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22"/>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22"/>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22"/>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22"/>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22"/>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22"/>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22"/>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22"/>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22"/>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22"/>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22"/>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22"/>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22"/>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22"/>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22"/>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22"/>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22"/>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22"/>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22"/>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22"/>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22"/>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22"/>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22"/>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22"/>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22"/>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22"/>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22"/>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22"/>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22"/>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22"/>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22"/>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22"/>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22"/>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22"/>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22"/>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22"/>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22"/>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22"/>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22"/>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22"/>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22"/>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22"/>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22"/>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22"/>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22"/>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22"/>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22"/>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22"/>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22"/>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22"/>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22"/>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22"/>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22"/>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22"/>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22"/>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22"/>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22"/>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22"/>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22"/>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22"/>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22"/>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22"/>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22"/>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22"/>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22"/>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22"/>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22"/>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22"/>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22"/>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22"/>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22"/>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22"/>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22"/>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22"/>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22"/>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22"/>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22"/>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22"/>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22"/>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22"/>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22"/>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22"/>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22"/>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22"/>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22"/>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22"/>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22"/>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22"/>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22"/>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22"/>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22"/>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22"/>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22"/>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22"/>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22"/>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22"/>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22"/>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22"/>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22"/>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22"/>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22"/>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22"/>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22"/>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22"/>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22"/>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22"/>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22"/>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22"/>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22"/>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22"/>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22"/>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22"/>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22"/>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22"/>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22"/>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22"/>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22"/>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22"/>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22"/>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22"/>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22"/>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22"/>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22"/>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22"/>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22"/>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22"/>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22"/>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22"/>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22"/>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22"/>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22"/>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22"/>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22"/>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22"/>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22"/>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22"/>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22"/>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22"/>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22"/>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22"/>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22"/>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22"/>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22"/>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22"/>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22"/>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22"/>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22"/>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22"/>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22"/>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22"/>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22"/>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22"/>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22"/>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22"/>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22"/>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22"/>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22"/>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22"/>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22"/>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22"/>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22"/>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22"/>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22"/>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22"/>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22"/>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22"/>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22"/>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22"/>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22"/>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22"/>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22"/>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22"/>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22"/>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22"/>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22"/>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22"/>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22"/>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22"/>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22"/>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22"/>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22"/>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22"/>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22"/>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22"/>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22"/>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22"/>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22"/>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22"/>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22"/>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22"/>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22"/>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22"/>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22"/>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22"/>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22"/>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22"/>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22"/>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22"/>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22"/>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22"/>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22"/>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22"/>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22"/>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22"/>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22"/>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22"/>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22"/>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22"/>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22"/>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22"/>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22"/>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22"/>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22"/>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22"/>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22"/>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22"/>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22"/>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22"/>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22"/>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22"/>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22"/>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22"/>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22"/>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22"/>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22"/>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22"/>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22"/>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4" name="Google Shape;10964;p22"/>
          <p:cNvSpPr txBox="1"/>
          <p:nvPr>
            <p:ph type="title"/>
          </p:nvPr>
        </p:nvSpPr>
        <p:spPr>
          <a:xfrm>
            <a:off x="2014800" y="1482700"/>
            <a:ext cx="5114400" cy="1389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107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10965" name="Google Shape;10965;p22"/>
          <p:cNvSpPr txBox="1"/>
          <p:nvPr>
            <p:ph idx="1" type="subTitle"/>
          </p:nvPr>
        </p:nvSpPr>
        <p:spPr>
          <a:xfrm>
            <a:off x="2594250" y="2750800"/>
            <a:ext cx="3955500" cy="994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10966" name="Google Shape;10966;p22"/>
          <p:cNvGrpSpPr/>
          <p:nvPr/>
        </p:nvGrpSpPr>
        <p:grpSpPr>
          <a:xfrm>
            <a:off x="-7979" y="2471889"/>
            <a:ext cx="2554750" cy="2683552"/>
            <a:chOff x="4057300" y="1727225"/>
            <a:chExt cx="2554750" cy="2327250"/>
          </a:xfrm>
        </p:grpSpPr>
        <p:sp>
          <p:nvSpPr>
            <p:cNvPr id="10967" name="Google Shape;10967;p22"/>
            <p:cNvSpPr/>
            <p:nvPr/>
          </p:nvSpPr>
          <p:spPr>
            <a:xfrm>
              <a:off x="4057300" y="1793375"/>
              <a:ext cx="2538025" cy="2261100"/>
            </a:xfrm>
            <a:custGeom>
              <a:rect b="b" l="l" r="r" t="t"/>
              <a:pathLst>
                <a:path extrusionOk="0" h="90444" w="101521">
                  <a:moveTo>
                    <a:pt x="10054" y="0"/>
                  </a:moveTo>
                  <a:cubicBezTo>
                    <a:pt x="7811" y="0"/>
                    <a:pt x="5555" y="278"/>
                    <a:pt x="3545" y="949"/>
                  </a:cubicBezTo>
                  <a:cubicBezTo>
                    <a:pt x="2289" y="1367"/>
                    <a:pt x="1113" y="1626"/>
                    <a:pt x="0" y="1795"/>
                  </a:cubicBezTo>
                  <a:lnTo>
                    <a:pt x="0" y="90444"/>
                  </a:lnTo>
                  <a:lnTo>
                    <a:pt x="101521" y="90444"/>
                  </a:lnTo>
                  <a:cubicBezTo>
                    <a:pt x="92061" y="84128"/>
                    <a:pt x="79920" y="75541"/>
                    <a:pt x="70406" y="67212"/>
                  </a:cubicBezTo>
                  <a:cubicBezTo>
                    <a:pt x="52119" y="51214"/>
                    <a:pt x="24701" y="5518"/>
                    <a:pt x="22421" y="3229"/>
                  </a:cubicBezTo>
                  <a:cubicBezTo>
                    <a:pt x="20802" y="1617"/>
                    <a:pt x="15466" y="0"/>
                    <a:pt x="1005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22"/>
            <p:cNvSpPr/>
            <p:nvPr/>
          </p:nvSpPr>
          <p:spPr>
            <a:xfrm>
              <a:off x="4669700" y="3475225"/>
              <a:ext cx="666975" cy="579250"/>
            </a:xfrm>
            <a:custGeom>
              <a:rect b="b" l="l" r="r" t="t"/>
              <a:pathLst>
                <a:path extrusionOk="0" h="23170" w="26679">
                  <a:moveTo>
                    <a:pt x="935" y="1"/>
                  </a:moveTo>
                  <a:cubicBezTo>
                    <a:pt x="0" y="1"/>
                    <a:pt x="7973" y="9915"/>
                    <a:pt x="15143" y="17887"/>
                  </a:cubicBezTo>
                  <a:cubicBezTo>
                    <a:pt x="16791" y="19722"/>
                    <a:pt x="18083" y="21486"/>
                    <a:pt x="19170" y="23170"/>
                  </a:cubicBezTo>
                  <a:lnTo>
                    <a:pt x="26679" y="23170"/>
                  </a:lnTo>
                  <a:cubicBezTo>
                    <a:pt x="26581" y="23072"/>
                    <a:pt x="26483" y="22982"/>
                    <a:pt x="26394" y="22884"/>
                  </a:cubicBezTo>
                  <a:cubicBezTo>
                    <a:pt x="7402" y="2753"/>
                    <a:pt x="2379" y="473"/>
                    <a:pt x="1016" y="19"/>
                  </a:cubicBezTo>
                  <a:cubicBezTo>
                    <a:pt x="980" y="10"/>
                    <a:pt x="962" y="1"/>
                    <a:pt x="935"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22"/>
            <p:cNvSpPr/>
            <p:nvPr/>
          </p:nvSpPr>
          <p:spPr>
            <a:xfrm>
              <a:off x="4057300" y="2613875"/>
              <a:ext cx="938225" cy="1440600"/>
            </a:xfrm>
            <a:custGeom>
              <a:rect b="b" l="l" r="r" t="t"/>
              <a:pathLst>
                <a:path extrusionOk="0" h="57624" w="37529">
                  <a:moveTo>
                    <a:pt x="0" y="39862"/>
                  </a:moveTo>
                  <a:lnTo>
                    <a:pt x="0" y="57624"/>
                  </a:lnTo>
                  <a:lnTo>
                    <a:pt x="7990" y="57624"/>
                  </a:lnTo>
                  <a:cubicBezTo>
                    <a:pt x="7028" y="55824"/>
                    <a:pt x="6146" y="53544"/>
                    <a:pt x="5131" y="49990"/>
                  </a:cubicBezTo>
                  <a:cubicBezTo>
                    <a:pt x="3563" y="44494"/>
                    <a:pt x="980" y="41697"/>
                    <a:pt x="0" y="39862"/>
                  </a:cubicBezTo>
                  <a:close/>
                  <a:moveTo>
                    <a:pt x="0" y="0"/>
                  </a:moveTo>
                  <a:lnTo>
                    <a:pt x="0" y="32246"/>
                  </a:lnTo>
                  <a:cubicBezTo>
                    <a:pt x="1309" y="34072"/>
                    <a:pt x="2788" y="36967"/>
                    <a:pt x="2726" y="38588"/>
                  </a:cubicBezTo>
                  <a:cubicBezTo>
                    <a:pt x="2601" y="41795"/>
                    <a:pt x="5594" y="43603"/>
                    <a:pt x="6048" y="46801"/>
                  </a:cubicBezTo>
                  <a:cubicBezTo>
                    <a:pt x="6503" y="49990"/>
                    <a:pt x="10155" y="52733"/>
                    <a:pt x="11527" y="55931"/>
                  </a:cubicBezTo>
                  <a:cubicBezTo>
                    <a:pt x="11749" y="56457"/>
                    <a:pt x="11945" y="57036"/>
                    <a:pt x="12088" y="57624"/>
                  </a:cubicBezTo>
                  <a:lnTo>
                    <a:pt x="37528" y="57624"/>
                  </a:lnTo>
                  <a:cubicBezTo>
                    <a:pt x="35301" y="52217"/>
                    <a:pt x="32575" y="45732"/>
                    <a:pt x="28923" y="42472"/>
                  </a:cubicBezTo>
                  <a:cubicBezTo>
                    <a:pt x="23534" y="37670"/>
                    <a:pt x="19241" y="32789"/>
                    <a:pt x="18644" y="24728"/>
                  </a:cubicBezTo>
                  <a:cubicBezTo>
                    <a:pt x="18056" y="16666"/>
                    <a:pt x="17005" y="6627"/>
                    <a:pt x="11981" y="2975"/>
                  </a:cubicBezTo>
                  <a:cubicBezTo>
                    <a:pt x="9255" y="989"/>
                    <a:pt x="4320" y="62"/>
                    <a:pt x="0" y="0"/>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22"/>
            <p:cNvSpPr/>
            <p:nvPr/>
          </p:nvSpPr>
          <p:spPr>
            <a:xfrm>
              <a:off x="5759550" y="3420225"/>
              <a:ext cx="852500" cy="634250"/>
            </a:xfrm>
            <a:custGeom>
              <a:rect b="b" l="l" r="r" t="t"/>
              <a:pathLst>
                <a:path extrusionOk="0" h="25370" w="34100">
                  <a:moveTo>
                    <a:pt x="0" y="1"/>
                  </a:moveTo>
                  <a:cubicBezTo>
                    <a:pt x="784" y="758"/>
                    <a:pt x="1559" y="1470"/>
                    <a:pt x="2316" y="2138"/>
                  </a:cubicBezTo>
                  <a:cubicBezTo>
                    <a:pt x="5381" y="4820"/>
                    <a:pt x="8712" y="7528"/>
                    <a:pt x="12151" y="10173"/>
                  </a:cubicBezTo>
                  <a:cubicBezTo>
                    <a:pt x="9202" y="7875"/>
                    <a:pt x="4347" y="3991"/>
                    <a:pt x="0" y="1"/>
                  </a:cubicBezTo>
                  <a:close/>
                  <a:moveTo>
                    <a:pt x="15731" y="12908"/>
                  </a:moveTo>
                  <a:cubicBezTo>
                    <a:pt x="21851" y="17477"/>
                    <a:pt x="28069" y="21789"/>
                    <a:pt x="33431" y="25370"/>
                  </a:cubicBezTo>
                  <a:lnTo>
                    <a:pt x="34099" y="25370"/>
                  </a:lnTo>
                  <a:cubicBezTo>
                    <a:pt x="26750" y="20426"/>
                    <a:pt x="18751" y="15019"/>
                    <a:pt x="15731" y="12908"/>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22"/>
            <p:cNvSpPr/>
            <p:nvPr/>
          </p:nvSpPr>
          <p:spPr>
            <a:xfrm>
              <a:off x="5038250" y="2933425"/>
              <a:ext cx="1557075" cy="1121050"/>
            </a:xfrm>
            <a:custGeom>
              <a:rect b="b" l="l" r="r" t="t"/>
              <a:pathLst>
                <a:path extrusionOk="0" h="44842" w="62283">
                  <a:moveTo>
                    <a:pt x="1150" y="1"/>
                  </a:moveTo>
                  <a:cubicBezTo>
                    <a:pt x="677" y="1"/>
                    <a:pt x="285" y="72"/>
                    <a:pt x="0" y="205"/>
                  </a:cubicBezTo>
                  <a:cubicBezTo>
                    <a:pt x="0" y="205"/>
                    <a:pt x="2094" y="9826"/>
                    <a:pt x="5292" y="16667"/>
                  </a:cubicBezTo>
                  <a:cubicBezTo>
                    <a:pt x="8489" y="23517"/>
                    <a:pt x="20613" y="24425"/>
                    <a:pt x="25966" y="33333"/>
                  </a:cubicBezTo>
                  <a:cubicBezTo>
                    <a:pt x="28282" y="37199"/>
                    <a:pt x="31667" y="41278"/>
                    <a:pt x="35533" y="44842"/>
                  </a:cubicBezTo>
                  <a:lnTo>
                    <a:pt x="62283" y="44842"/>
                  </a:lnTo>
                  <a:cubicBezTo>
                    <a:pt x="56921" y="41261"/>
                    <a:pt x="50703" y="36949"/>
                    <a:pt x="44583" y="32380"/>
                  </a:cubicBezTo>
                  <a:cubicBezTo>
                    <a:pt x="44022" y="31979"/>
                    <a:pt x="43630" y="31694"/>
                    <a:pt x="43452" y="31560"/>
                  </a:cubicBezTo>
                  <a:cubicBezTo>
                    <a:pt x="43042" y="31240"/>
                    <a:pt x="42178" y="30571"/>
                    <a:pt x="41003" y="29645"/>
                  </a:cubicBezTo>
                  <a:cubicBezTo>
                    <a:pt x="37564" y="27000"/>
                    <a:pt x="34233" y="24292"/>
                    <a:pt x="31168" y="21610"/>
                  </a:cubicBezTo>
                  <a:cubicBezTo>
                    <a:pt x="30411" y="20942"/>
                    <a:pt x="29636" y="20230"/>
                    <a:pt x="28852" y="19473"/>
                  </a:cubicBezTo>
                  <a:cubicBezTo>
                    <a:pt x="26029" y="16889"/>
                    <a:pt x="23428" y="14253"/>
                    <a:pt x="21700" y="11981"/>
                  </a:cubicBezTo>
                  <a:cubicBezTo>
                    <a:pt x="16783" y="5505"/>
                    <a:pt x="5479" y="1"/>
                    <a:pt x="1150"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22"/>
            <p:cNvSpPr/>
            <p:nvPr/>
          </p:nvSpPr>
          <p:spPr>
            <a:xfrm>
              <a:off x="4057300" y="1727225"/>
              <a:ext cx="1640575" cy="1748475"/>
            </a:xfrm>
            <a:custGeom>
              <a:rect b="b" l="l" r="r" t="t"/>
              <a:pathLst>
                <a:path extrusionOk="0" h="69939" w="65623">
                  <a:moveTo>
                    <a:pt x="13269" y="0"/>
                  </a:moveTo>
                  <a:cubicBezTo>
                    <a:pt x="9759" y="0"/>
                    <a:pt x="6250" y="3510"/>
                    <a:pt x="2744" y="3510"/>
                  </a:cubicBezTo>
                  <a:cubicBezTo>
                    <a:pt x="2019" y="3510"/>
                    <a:pt x="1295" y="3360"/>
                    <a:pt x="570" y="2998"/>
                  </a:cubicBezTo>
                  <a:cubicBezTo>
                    <a:pt x="383" y="2900"/>
                    <a:pt x="187" y="2811"/>
                    <a:pt x="0" y="2731"/>
                  </a:cubicBezTo>
                  <a:lnTo>
                    <a:pt x="0" y="62323"/>
                  </a:lnTo>
                  <a:cubicBezTo>
                    <a:pt x="1701" y="61815"/>
                    <a:pt x="3046" y="59891"/>
                    <a:pt x="3046" y="52587"/>
                  </a:cubicBezTo>
                  <a:cubicBezTo>
                    <a:pt x="3046" y="45972"/>
                    <a:pt x="6351" y="42667"/>
                    <a:pt x="8555" y="42667"/>
                  </a:cubicBezTo>
                  <a:cubicBezTo>
                    <a:pt x="9657" y="42667"/>
                    <a:pt x="10484" y="43494"/>
                    <a:pt x="10484" y="45149"/>
                  </a:cubicBezTo>
                  <a:cubicBezTo>
                    <a:pt x="10484" y="49194"/>
                    <a:pt x="12136" y="53244"/>
                    <a:pt x="14096" y="53244"/>
                  </a:cubicBezTo>
                  <a:cubicBezTo>
                    <a:pt x="14535" y="53244"/>
                    <a:pt x="14990" y="53040"/>
                    <a:pt x="15446" y="52587"/>
                  </a:cubicBezTo>
                  <a:cubicBezTo>
                    <a:pt x="16684" y="51344"/>
                    <a:pt x="17452" y="50104"/>
                    <a:pt x="18530" y="50104"/>
                  </a:cubicBezTo>
                  <a:cubicBezTo>
                    <a:pt x="19608" y="50104"/>
                    <a:pt x="20995" y="51344"/>
                    <a:pt x="23472" y="55063"/>
                  </a:cubicBezTo>
                  <a:cubicBezTo>
                    <a:pt x="28433" y="62501"/>
                    <a:pt x="38348" y="69939"/>
                    <a:pt x="40833" y="69939"/>
                  </a:cubicBezTo>
                  <a:cubicBezTo>
                    <a:pt x="43309" y="69939"/>
                    <a:pt x="35871" y="62501"/>
                    <a:pt x="35871" y="57539"/>
                  </a:cubicBezTo>
                  <a:cubicBezTo>
                    <a:pt x="35871" y="53914"/>
                    <a:pt x="39856" y="51611"/>
                    <a:pt x="42963" y="51611"/>
                  </a:cubicBezTo>
                  <a:cubicBezTo>
                    <a:pt x="44101" y="51611"/>
                    <a:pt x="45122" y="51920"/>
                    <a:pt x="45786" y="52587"/>
                  </a:cubicBezTo>
                  <a:cubicBezTo>
                    <a:pt x="47999" y="54792"/>
                    <a:pt x="58073" y="62895"/>
                    <a:pt x="62002" y="62895"/>
                  </a:cubicBezTo>
                  <a:cubicBezTo>
                    <a:pt x="62485" y="62895"/>
                    <a:pt x="62875" y="62772"/>
                    <a:pt x="63147" y="62501"/>
                  </a:cubicBezTo>
                  <a:cubicBezTo>
                    <a:pt x="65623" y="60024"/>
                    <a:pt x="40833" y="35226"/>
                    <a:pt x="35871" y="25311"/>
                  </a:cubicBezTo>
                  <a:cubicBezTo>
                    <a:pt x="30910" y="15388"/>
                    <a:pt x="20399" y="2998"/>
                    <a:pt x="15446" y="513"/>
                  </a:cubicBezTo>
                  <a:cubicBezTo>
                    <a:pt x="14720" y="150"/>
                    <a:pt x="13994" y="0"/>
                    <a:pt x="13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22"/>
          <p:cNvGrpSpPr/>
          <p:nvPr/>
        </p:nvGrpSpPr>
        <p:grpSpPr>
          <a:xfrm>
            <a:off x="6330700" y="2511268"/>
            <a:ext cx="2813300" cy="2644174"/>
            <a:chOff x="754100" y="1761375"/>
            <a:chExt cx="2813300" cy="2293100"/>
          </a:xfrm>
        </p:grpSpPr>
        <p:sp>
          <p:nvSpPr>
            <p:cNvPr id="10974" name="Google Shape;10974;p22"/>
            <p:cNvSpPr/>
            <p:nvPr/>
          </p:nvSpPr>
          <p:spPr>
            <a:xfrm>
              <a:off x="754100" y="1827550"/>
              <a:ext cx="2813300" cy="2226925"/>
            </a:xfrm>
            <a:custGeom>
              <a:rect b="b" l="l" r="r" t="t"/>
              <a:pathLst>
                <a:path extrusionOk="0" h="89077" w="112532">
                  <a:moveTo>
                    <a:pt x="112531" y="428"/>
                  </a:moveTo>
                  <a:cubicBezTo>
                    <a:pt x="107552" y="1185"/>
                    <a:pt x="103819" y="0"/>
                    <a:pt x="100087" y="1862"/>
                  </a:cubicBezTo>
                  <a:cubicBezTo>
                    <a:pt x="95517" y="4151"/>
                    <a:pt x="81808" y="20140"/>
                    <a:pt x="74949" y="26999"/>
                  </a:cubicBezTo>
                  <a:cubicBezTo>
                    <a:pt x="68091" y="33849"/>
                    <a:pt x="47532" y="54417"/>
                    <a:pt x="33823" y="65845"/>
                  </a:cubicBezTo>
                  <a:cubicBezTo>
                    <a:pt x="24576" y="73542"/>
                    <a:pt x="9095" y="82289"/>
                    <a:pt x="0" y="87161"/>
                  </a:cubicBezTo>
                  <a:lnTo>
                    <a:pt x="0" y="89077"/>
                  </a:lnTo>
                  <a:lnTo>
                    <a:pt x="112531" y="89077"/>
                  </a:lnTo>
                  <a:lnTo>
                    <a:pt x="112531" y="428"/>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22"/>
            <p:cNvSpPr/>
            <p:nvPr/>
          </p:nvSpPr>
          <p:spPr>
            <a:xfrm>
              <a:off x="2716225" y="3470100"/>
              <a:ext cx="308025" cy="584375"/>
            </a:xfrm>
            <a:custGeom>
              <a:rect b="b" l="l" r="r" t="t"/>
              <a:pathLst>
                <a:path extrusionOk="0" h="23375" w="12321">
                  <a:moveTo>
                    <a:pt x="12151" y="1"/>
                  </a:moveTo>
                  <a:cubicBezTo>
                    <a:pt x="11447" y="1"/>
                    <a:pt x="8142" y="6610"/>
                    <a:pt x="8142" y="6610"/>
                  </a:cubicBezTo>
                  <a:cubicBezTo>
                    <a:pt x="8142" y="6610"/>
                    <a:pt x="4401" y="12846"/>
                    <a:pt x="2165" y="18404"/>
                  </a:cubicBezTo>
                  <a:cubicBezTo>
                    <a:pt x="1310" y="20533"/>
                    <a:pt x="722" y="22029"/>
                    <a:pt x="1" y="23375"/>
                  </a:cubicBezTo>
                  <a:lnTo>
                    <a:pt x="5613" y="23375"/>
                  </a:lnTo>
                  <a:cubicBezTo>
                    <a:pt x="7198" y="20480"/>
                    <a:pt x="8419" y="17335"/>
                    <a:pt x="9051" y="14378"/>
                  </a:cubicBezTo>
                  <a:cubicBezTo>
                    <a:pt x="10423" y="7982"/>
                    <a:pt x="11795" y="3876"/>
                    <a:pt x="12249" y="678"/>
                  </a:cubicBezTo>
                  <a:cubicBezTo>
                    <a:pt x="12320" y="206"/>
                    <a:pt x="12276" y="1"/>
                    <a:pt x="12151"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22"/>
            <p:cNvSpPr/>
            <p:nvPr/>
          </p:nvSpPr>
          <p:spPr>
            <a:xfrm>
              <a:off x="2276200" y="3273475"/>
              <a:ext cx="325375" cy="493275"/>
            </a:xfrm>
            <a:custGeom>
              <a:rect b="b" l="l" r="r" t="t"/>
              <a:pathLst>
                <a:path extrusionOk="0" h="19731" w="13015">
                  <a:moveTo>
                    <a:pt x="10832" y="0"/>
                  </a:moveTo>
                  <a:cubicBezTo>
                    <a:pt x="10511" y="0"/>
                    <a:pt x="10244" y="90"/>
                    <a:pt x="10137" y="232"/>
                  </a:cubicBezTo>
                  <a:cubicBezTo>
                    <a:pt x="10137" y="232"/>
                    <a:pt x="8854" y="784"/>
                    <a:pt x="8391" y="2156"/>
                  </a:cubicBezTo>
                  <a:cubicBezTo>
                    <a:pt x="7937" y="3528"/>
                    <a:pt x="6111" y="8543"/>
                    <a:pt x="3831" y="11741"/>
                  </a:cubicBezTo>
                  <a:cubicBezTo>
                    <a:pt x="1550" y="14939"/>
                    <a:pt x="463" y="15357"/>
                    <a:pt x="89" y="18573"/>
                  </a:cubicBezTo>
                  <a:cubicBezTo>
                    <a:pt x="0" y="19383"/>
                    <a:pt x="72" y="19731"/>
                    <a:pt x="321" y="19731"/>
                  </a:cubicBezTo>
                  <a:cubicBezTo>
                    <a:pt x="1060" y="19731"/>
                    <a:pt x="3278" y="16747"/>
                    <a:pt x="7028" y="14021"/>
                  </a:cubicBezTo>
                  <a:cubicBezTo>
                    <a:pt x="12043" y="10369"/>
                    <a:pt x="10306" y="6521"/>
                    <a:pt x="11865" y="3198"/>
                  </a:cubicBezTo>
                  <a:cubicBezTo>
                    <a:pt x="13014" y="740"/>
                    <a:pt x="11732" y="0"/>
                    <a:pt x="10832" y="0"/>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22"/>
            <p:cNvSpPr/>
            <p:nvPr/>
          </p:nvSpPr>
          <p:spPr>
            <a:xfrm>
              <a:off x="754100" y="3297300"/>
              <a:ext cx="1047775" cy="709300"/>
            </a:xfrm>
            <a:custGeom>
              <a:rect b="b" l="l" r="r" t="t"/>
              <a:pathLst>
                <a:path extrusionOk="0" h="28372" w="41911">
                  <a:moveTo>
                    <a:pt x="41911" y="1"/>
                  </a:moveTo>
                  <a:lnTo>
                    <a:pt x="41911" y="1"/>
                  </a:lnTo>
                  <a:cubicBezTo>
                    <a:pt x="38437" y="2726"/>
                    <a:pt x="35275" y="5381"/>
                    <a:pt x="33671" y="7136"/>
                  </a:cubicBezTo>
                  <a:cubicBezTo>
                    <a:pt x="33627" y="7189"/>
                    <a:pt x="33573" y="7251"/>
                    <a:pt x="33520" y="7305"/>
                  </a:cubicBezTo>
                  <a:cubicBezTo>
                    <a:pt x="33618" y="7216"/>
                    <a:pt x="33725" y="7136"/>
                    <a:pt x="33823" y="7055"/>
                  </a:cubicBezTo>
                  <a:cubicBezTo>
                    <a:pt x="36326" y="4962"/>
                    <a:pt x="39069" y="2566"/>
                    <a:pt x="41911" y="1"/>
                  </a:cubicBezTo>
                  <a:close/>
                  <a:moveTo>
                    <a:pt x="16016" y="19286"/>
                  </a:moveTo>
                  <a:cubicBezTo>
                    <a:pt x="11518" y="21967"/>
                    <a:pt x="7830" y="24033"/>
                    <a:pt x="7313" y="24354"/>
                  </a:cubicBezTo>
                  <a:cubicBezTo>
                    <a:pt x="10075" y="22804"/>
                    <a:pt x="13041" y="21085"/>
                    <a:pt x="16016" y="19286"/>
                  </a:cubicBezTo>
                  <a:close/>
                  <a:moveTo>
                    <a:pt x="6779" y="24657"/>
                  </a:moveTo>
                  <a:cubicBezTo>
                    <a:pt x="5683" y="25254"/>
                    <a:pt x="3127" y="26590"/>
                    <a:pt x="0" y="28211"/>
                  </a:cubicBezTo>
                  <a:lnTo>
                    <a:pt x="0" y="28371"/>
                  </a:lnTo>
                  <a:cubicBezTo>
                    <a:pt x="1995" y="27302"/>
                    <a:pt x="4303" y="26046"/>
                    <a:pt x="6779" y="24657"/>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22"/>
            <p:cNvSpPr/>
            <p:nvPr/>
          </p:nvSpPr>
          <p:spPr>
            <a:xfrm>
              <a:off x="754100" y="3029850"/>
              <a:ext cx="1527675" cy="1024625"/>
            </a:xfrm>
            <a:custGeom>
              <a:rect b="b" l="l" r="r" t="t"/>
              <a:pathLst>
                <a:path extrusionOk="0" h="40985" w="61107">
                  <a:moveTo>
                    <a:pt x="56635" y="1"/>
                  </a:moveTo>
                  <a:cubicBezTo>
                    <a:pt x="56591" y="1"/>
                    <a:pt x="56537" y="9"/>
                    <a:pt x="56502" y="27"/>
                  </a:cubicBezTo>
                  <a:cubicBezTo>
                    <a:pt x="55905" y="330"/>
                    <a:pt x="48369" y="5639"/>
                    <a:pt x="41911" y="10699"/>
                  </a:cubicBezTo>
                  <a:cubicBezTo>
                    <a:pt x="39069" y="13264"/>
                    <a:pt x="36326" y="15660"/>
                    <a:pt x="33823" y="17753"/>
                  </a:cubicBezTo>
                  <a:cubicBezTo>
                    <a:pt x="33725" y="17834"/>
                    <a:pt x="33618" y="17914"/>
                    <a:pt x="33520" y="18003"/>
                  </a:cubicBezTo>
                  <a:cubicBezTo>
                    <a:pt x="30652" y="21014"/>
                    <a:pt x="22492" y="26127"/>
                    <a:pt x="16016" y="29984"/>
                  </a:cubicBezTo>
                  <a:cubicBezTo>
                    <a:pt x="13041" y="31783"/>
                    <a:pt x="10075" y="33502"/>
                    <a:pt x="7313" y="35052"/>
                  </a:cubicBezTo>
                  <a:cubicBezTo>
                    <a:pt x="7233" y="35105"/>
                    <a:pt x="7055" y="35203"/>
                    <a:pt x="6779" y="35355"/>
                  </a:cubicBezTo>
                  <a:cubicBezTo>
                    <a:pt x="4303" y="36744"/>
                    <a:pt x="1995" y="38000"/>
                    <a:pt x="0" y="39069"/>
                  </a:cubicBezTo>
                  <a:lnTo>
                    <a:pt x="0" y="40985"/>
                  </a:lnTo>
                  <a:lnTo>
                    <a:pt x="24906" y="40985"/>
                  </a:lnTo>
                  <a:cubicBezTo>
                    <a:pt x="24995" y="40887"/>
                    <a:pt x="25093" y="40797"/>
                    <a:pt x="25182" y="40699"/>
                  </a:cubicBezTo>
                  <a:cubicBezTo>
                    <a:pt x="44173" y="20568"/>
                    <a:pt x="49197" y="18288"/>
                    <a:pt x="50560" y="17834"/>
                  </a:cubicBezTo>
                  <a:cubicBezTo>
                    <a:pt x="50596" y="17825"/>
                    <a:pt x="50623" y="17816"/>
                    <a:pt x="50640" y="17816"/>
                  </a:cubicBezTo>
                  <a:cubicBezTo>
                    <a:pt x="51576" y="17816"/>
                    <a:pt x="43603" y="27730"/>
                    <a:pt x="36433" y="35702"/>
                  </a:cubicBezTo>
                  <a:cubicBezTo>
                    <a:pt x="34785" y="37537"/>
                    <a:pt x="33493" y="39301"/>
                    <a:pt x="32406" y="40985"/>
                  </a:cubicBezTo>
                  <a:lnTo>
                    <a:pt x="45750" y="40985"/>
                  </a:lnTo>
                  <a:cubicBezTo>
                    <a:pt x="47309" y="38517"/>
                    <a:pt x="49278" y="35622"/>
                    <a:pt x="51959" y="32023"/>
                  </a:cubicBezTo>
                  <a:cubicBezTo>
                    <a:pt x="61107" y="19740"/>
                    <a:pt x="56502" y="16008"/>
                    <a:pt x="58132" y="9977"/>
                  </a:cubicBezTo>
                  <a:cubicBezTo>
                    <a:pt x="59682" y="4241"/>
                    <a:pt x="57624" y="1"/>
                    <a:pt x="56635"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22"/>
            <p:cNvSpPr/>
            <p:nvPr/>
          </p:nvSpPr>
          <p:spPr>
            <a:xfrm>
              <a:off x="1376750" y="3475225"/>
              <a:ext cx="666750" cy="579250"/>
            </a:xfrm>
            <a:custGeom>
              <a:rect b="b" l="l" r="r" t="t"/>
              <a:pathLst>
                <a:path extrusionOk="0" h="23170" w="26670">
                  <a:moveTo>
                    <a:pt x="25734" y="1"/>
                  </a:moveTo>
                  <a:cubicBezTo>
                    <a:pt x="25717" y="1"/>
                    <a:pt x="25690" y="10"/>
                    <a:pt x="25654" y="19"/>
                  </a:cubicBezTo>
                  <a:cubicBezTo>
                    <a:pt x="24291" y="473"/>
                    <a:pt x="19267" y="2753"/>
                    <a:pt x="276" y="22884"/>
                  </a:cubicBezTo>
                  <a:cubicBezTo>
                    <a:pt x="187" y="22982"/>
                    <a:pt x="89" y="23072"/>
                    <a:pt x="0" y="23170"/>
                  </a:cubicBezTo>
                  <a:lnTo>
                    <a:pt x="7500" y="23170"/>
                  </a:lnTo>
                  <a:cubicBezTo>
                    <a:pt x="8587" y="21486"/>
                    <a:pt x="9879" y="19722"/>
                    <a:pt x="11527" y="17887"/>
                  </a:cubicBezTo>
                  <a:cubicBezTo>
                    <a:pt x="18697" y="9915"/>
                    <a:pt x="26670" y="1"/>
                    <a:pt x="25734"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22"/>
            <p:cNvSpPr/>
            <p:nvPr/>
          </p:nvSpPr>
          <p:spPr>
            <a:xfrm>
              <a:off x="3202600" y="2613875"/>
              <a:ext cx="364800" cy="1440600"/>
            </a:xfrm>
            <a:custGeom>
              <a:rect b="b" l="l" r="r" t="t"/>
              <a:pathLst>
                <a:path extrusionOk="0" h="57624" w="14592">
                  <a:moveTo>
                    <a:pt x="14128" y="0"/>
                  </a:moveTo>
                  <a:cubicBezTo>
                    <a:pt x="10681" y="0"/>
                    <a:pt x="7697" y="552"/>
                    <a:pt x="6636" y="1568"/>
                  </a:cubicBezTo>
                  <a:cubicBezTo>
                    <a:pt x="6636" y="1568"/>
                    <a:pt x="4240" y="7099"/>
                    <a:pt x="5140" y="11651"/>
                  </a:cubicBezTo>
                  <a:cubicBezTo>
                    <a:pt x="6031" y="16212"/>
                    <a:pt x="4000" y="18341"/>
                    <a:pt x="4107" y="28237"/>
                  </a:cubicBezTo>
                  <a:cubicBezTo>
                    <a:pt x="4205" y="38125"/>
                    <a:pt x="5737" y="39960"/>
                    <a:pt x="3608" y="49313"/>
                  </a:cubicBezTo>
                  <a:cubicBezTo>
                    <a:pt x="2797" y="52849"/>
                    <a:pt x="1381" y="55379"/>
                    <a:pt x="0" y="57624"/>
                  </a:cubicBezTo>
                  <a:lnTo>
                    <a:pt x="14591" y="57624"/>
                  </a:lnTo>
                  <a:lnTo>
                    <a:pt x="14591" y="39862"/>
                  </a:lnTo>
                  <a:cubicBezTo>
                    <a:pt x="14431" y="39568"/>
                    <a:pt x="14315" y="39292"/>
                    <a:pt x="14253" y="39033"/>
                  </a:cubicBezTo>
                  <a:cubicBezTo>
                    <a:pt x="13789" y="37207"/>
                    <a:pt x="12881" y="32192"/>
                    <a:pt x="12881" y="32192"/>
                  </a:cubicBezTo>
                  <a:cubicBezTo>
                    <a:pt x="12569" y="31061"/>
                    <a:pt x="12631" y="30607"/>
                    <a:pt x="12908" y="30607"/>
                  </a:cubicBezTo>
                  <a:cubicBezTo>
                    <a:pt x="13246" y="30607"/>
                    <a:pt x="13896" y="31275"/>
                    <a:pt x="14591" y="32246"/>
                  </a:cubicBezTo>
                  <a:lnTo>
                    <a:pt x="14591" y="0"/>
                  </a:ln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22"/>
            <p:cNvSpPr/>
            <p:nvPr/>
          </p:nvSpPr>
          <p:spPr>
            <a:xfrm>
              <a:off x="3516825" y="3379025"/>
              <a:ext cx="50575" cy="231400"/>
            </a:xfrm>
            <a:custGeom>
              <a:rect b="b" l="l" r="r" t="t"/>
              <a:pathLst>
                <a:path extrusionOk="0" h="9256" w="2023">
                  <a:moveTo>
                    <a:pt x="339" y="1"/>
                  </a:moveTo>
                  <a:cubicBezTo>
                    <a:pt x="62" y="1"/>
                    <a:pt x="0" y="455"/>
                    <a:pt x="312" y="1586"/>
                  </a:cubicBezTo>
                  <a:cubicBezTo>
                    <a:pt x="312" y="1586"/>
                    <a:pt x="1220" y="6601"/>
                    <a:pt x="1684" y="8427"/>
                  </a:cubicBezTo>
                  <a:cubicBezTo>
                    <a:pt x="1746" y="8686"/>
                    <a:pt x="1862" y="8962"/>
                    <a:pt x="2022" y="9256"/>
                  </a:cubicBezTo>
                  <a:lnTo>
                    <a:pt x="2022" y="1640"/>
                  </a:lnTo>
                  <a:cubicBezTo>
                    <a:pt x="1327" y="669"/>
                    <a:pt x="677" y="1"/>
                    <a:pt x="339"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22"/>
            <p:cNvSpPr/>
            <p:nvPr/>
          </p:nvSpPr>
          <p:spPr>
            <a:xfrm>
              <a:off x="1845950" y="1761375"/>
              <a:ext cx="1721450" cy="1606825"/>
            </a:xfrm>
            <a:custGeom>
              <a:rect b="b" l="l" r="r" t="t"/>
              <a:pathLst>
                <a:path extrusionOk="0" h="64273" w="68858">
                  <a:moveTo>
                    <a:pt x="62334" y="0"/>
                  </a:moveTo>
                  <a:cubicBezTo>
                    <a:pt x="58725" y="0"/>
                    <a:pt x="54970" y="1204"/>
                    <a:pt x="52066" y="4108"/>
                  </a:cubicBezTo>
                  <a:cubicBezTo>
                    <a:pt x="47113" y="9070"/>
                    <a:pt x="37190" y="21460"/>
                    <a:pt x="29752" y="28907"/>
                  </a:cubicBezTo>
                  <a:lnTo>
                    <a:pt x="2477" y="56173"/>
                  </a:lnTo>
                  <a:cubicBezTo>
                    <a:pt x="2477" y="56173"/>
                    <a:pt x="1" y="58658"/>
                    <a:pt x="1" y="61135"/>
                  </a:cubicBezTo>
                  <a:cubicBezTo>
                    <a:pt x="1" y="61358"/>
                    <a:pt x="121" y="61460"/>
                    <a:pt x="342" y="61460"/>
                  </a:cubicBezTo>
                  <a:cubicBezTo>
                    <a:pt x="2579" y="61460"/>
                    <a:pt x="15099" y="50997"/>
                    <a:pt x="17353" y="48735"/>
                  </a:cubicBezTo>
                  <a:cubicBezTo>
                    <a:pt x="18788" y="47306"/>
                    <a:pt x="22699" y="45876"/>
                    <a:pt x="25749" y="45876"/>
                  </a:cubicBezTo>
                  <a:cubicBezTo>
                    <a:pt x="27981" y="45876"/>
                    <a:pt x="29752" y="46642"/>
                    <a:pt x="29752" y="48735"/>
                  </a:cubicBezTo>
                  <a:cubicBezTo>
                    <a:pt x="29752" y="53697"/>
                    <a:pt x="34714" y="51221"/>
                    <a:pt x="34714" y="56173"/>
                  </a:cubicBezTo>
                  <a:cubicBezTo>
                    <a:pt x="34714" y="60223"/>
                    <a:pt x="36364" y="64273"/>
                    <a:pt x="38322" y="64273"/>
                  </a:cubicBezTo>
                  <a:cubicBezTo>
                    <a:pt x="38762" y="64273"/>
                    <a:pt x="39219" y="64068"/>
                    <a:pt x="39675" y="63611"/>
                  </a:cubicBezTo>
                  <a:cubicBezTo>
                    <a:pt x="42152" y="61135"/>
                    <a:pt x="52066" y="43783"/>
                    <a:pt x="57028" y="41297"/>
                  </a:cubicBezTo>
                  <a:cubicBezTo>
                    <a:pt x="58268" y="40678"/>
                    <a:pt x="59353" y="40369"/>
                    <a:pt x="60282" y="40369"/>
                  </a:cubicBezTo>
                  <a:cubicBezTo>
                    <a:pt x="63072" y="40369"/>
                    <a:pt x="64466" y="43156"/>
                    <a:pt x="64466" y="48735"/>
                  </a:cubicBezTo>
                  <a:cubicBezTo>
                    <a:pt x="64466" y="56173"/>
                    <a:pt x="64466" y="61135"/>
                    <a:pt x="66942" y="61135"/>
                  </a:cubicBezTo>
                  <a:cubicBezTo>
                    <a:pt x="67601" y="61135"/>
                    <a:pt x="68251" y="61135"/>
                    <a:pt x="68857" y="60957"/>
                  </a:cubicBezTo>
                  <a:lnTo>
                    <a:pt x="68857" y="1365"/>
                  </a:lnTo>
                  <a:cubicBezTo>
                    <a:pt x="66921" y="499"/>
                    <a:pt x="64658" y="0"/>
                    <a:pt x="62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983" name="Shape 10983"/>
        <p:cNvGrpSpPr/>
        <p:nvPr/>
      </p:nvGrpSpPr>
      <p:grpSpPr>
        <a:xfrm>
          <a:off x="0" y="0"/>
          <a:ext cx="0" cy="0"/>
          <a:chOff x="0" y="0"/>
          <a:chExt cx="0" cy="0"/>
        </a:xfrm>
      </p:grpSpPr>
      <p:sp>
        <p:nvSpPr>
          <p:cNvPr id="10984" name="Google Shape;10984;p23"/>
          <p:cNvSpPr txBox="1"/>
          <p:nvPr>
            <p:ph type="title"/>
          </p:nvPr>
        </p:nvSpPr>
        <p:spPr>
          <a:xfrm>
            <a:off x="662900" y="1524925"/>
            <a:ext cx="3355200" cy="20925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4000">
                <a:solidFill>
                  <a:schemeClr val="lt1"/>
                </a:solidFill>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985" name="Shape 10985"/>
        <p:cNvGrpSpPr/>
        <p:nvPr/>
      </p:nvGrpSpPr>
      <p:grpSpPr>
        <a:xfrm>
          <a:off x="0" y="0"/>
          <a:ext cx="0" cy="0"/>
          <a:chOff x="0" y="0"/>
          <a:chExt cx="0" cy="0"/>
        </a:xfrm>
      </p:grpSpPr>
      <p:grpSp>
        <p:nvGrpSpPr>
          <p:cNvPr id="10986" name="Google Shape;10986;p24"/>
          <p:cNvGrpSpPr/>
          <p:nvPr/>
        </p:nvGrpSpPr>
        <p:grpSpPr>
          <a:xfrm>
            <a:off x="63" y="-19"/>
            <a:ext cx="9144038" cy="5143491"/>
            <a:chOff x="3450750" y="2336425"/>
            <a:chExt cx="2076350" cy="1165875"/>
          </a:xfrm>
        </p:grpSpPr>
        <p:sp>
          <p:nvSpPr>
            <p:cNvPr id="10987" name="Google Shape;10987;p24"/>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24"/>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24"/>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24"/>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24"/>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24"/>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24"/>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24"/>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24"/>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24"/>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24"/>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24"/>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24"/>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24"/>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24"/>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24"/>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24"/>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24"/>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24"/>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24"/>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24"/>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24"/>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24"/>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24"/>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24"/>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24"/>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24"/>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24"/>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24"/>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24"/>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24"/>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24"/>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24"/>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24"/>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24"/>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24"/>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24"/>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24"/>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24"/>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24"/>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24"/>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24"/>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24"/>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24"/>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24"/>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24"/>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24"/>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24"/>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24"/>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24"/>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24"/>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24"/>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24"/>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24"/>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24"/>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24"/>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24"/>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24"/>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24"/>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24"/>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24"/>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24"/>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24"/>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24"/>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24"/>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24"/>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24"/>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24"/>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24"/>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24"/>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24"/>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24"/>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24"/>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24"/>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24"/>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24"/>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24"/>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24"/>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24"/>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24"/>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24"/>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24"/>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24"/>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24"/>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24"/>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24"/>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24"/>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24"/>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24"/>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24"/>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24"/>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24"/>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24"/>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24"/>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24"/>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24"/>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24"/>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24"/>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24"/>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24"/>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24"/>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24"/>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24"/>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24"/>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24"/>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24"/>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24"/>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24"/>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24"/>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24"/>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24"/>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24"/>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24"/>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24"/>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24"/>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24"/>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24"/>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24"/>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24"/>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24"/>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24"/>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24"/>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24"/>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24"/>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24"/>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24"/>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24"/>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24"/>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24"/>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24"/>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24"/>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24"/>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24"/>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24"/>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24"/>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24"/>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24"/>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24"/>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24"/>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24"/>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24"/>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24"/>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24"/>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24"/>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24"/>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24"/>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24"/>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24"/>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24"/>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24"/>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24"/>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24"/>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24"/>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24"/>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24"/>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24"/>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24"/>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24"/>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24"/>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24"/>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24"/>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24"/>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24"/>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24"/>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24"/>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24"/>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24"/>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24"/>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24"/>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24"/>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24"/>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24"/>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24"/>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24"/>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24"/>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24"/>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24"/>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24"/>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24"/>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24"/>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24"/>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24"/>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24"/>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24"/>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24"/>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24"/>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24"/>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24"/>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24"/>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24"/>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24"/>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24"/>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24"/>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24"/>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24"/>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24"/>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24"/>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24"/>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24"/>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24"/>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24"/>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24"/>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24"/>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24"/>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24"/>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24"/>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24"/>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24"/>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24"/>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24"/>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24"/>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24"/>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24"/>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24"/>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24"/>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24"/>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24"/>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24"/>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24"/>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24"/>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24"/>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24"/>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24"/>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24"/>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24"/>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24"/>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24"/>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24"/>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24"/>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24"/>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24"/>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24"/>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24"/>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24"/>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24"/>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24"/>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24"/>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24"/>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24"/>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24"/>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24"/>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24"/>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24"/>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24"/>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24"/>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24"/>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24"/>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24"/>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24"/>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24"/>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24"/>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24"/>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24"/>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24"/>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24"/>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24"/>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24"/>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24"/>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24"/>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24"/>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24"/>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24"/>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24"/>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24"/>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24"/>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24"/>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24"/>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24"/>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24"/>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24"/>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24"/>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24"/>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24"/>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24"/>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24"/>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24"/>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24"/>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24"/>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24"/>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24"/>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24"/>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24"/>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24"/>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24"/>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24"/>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24"/>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24"/>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24"/>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24"/>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24"/>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24"/>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24"/>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24"/>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24"/>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24"/>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24"/>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24"/>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24"/>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24"/>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24"/>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24"/>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24"/>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24"/>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24"/>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24"/>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24"/>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24"/>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24"/>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24"/>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24"/>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24"/>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24"/>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24"/>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24"/>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24"/>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24"/>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24"/>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24"/>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24"/>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24"/>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24"/>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24"/>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24"/>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24"/>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24"/>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24"/>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24"/>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24"/>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24"/>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24"/>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24"/>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24"/>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24"/>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24"/>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24"/>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24"/>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24"/>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24"/>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24"/>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24"/>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24"/>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24"/>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24"/>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24"/>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24"/>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24"/>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24"/>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24"/>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24"/>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24"/>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24"/>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24"/>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24"/>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24"/>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24"/>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24"/>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24"/>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24"/>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24"/>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24"/>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24"/>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24"/>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24"/>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24"/>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24"/>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24"/>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24"/>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24"/>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24"/>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24"/>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24"/>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24"/>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24"/>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24"/>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24"/>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24"/>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24"/>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24"/>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24"/>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24"/>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24"/>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24"/>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24"/>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24"/>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24"/>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24"/>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24"/>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24"/>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24"/>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24"/>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24"/>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24"/>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24"/>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24"/>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24"/>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24"/>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24"/>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24"/>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24"/>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24"/>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24"/>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24"/>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24"/>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24"/>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24"/>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24"/>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24"/>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24"/>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24"/>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24"/>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24"/>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24"/>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24"/>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24"/>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24"/>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24"/>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24"/>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24"/>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24"/>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24"/>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24"/>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24"/>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24"/>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24"/>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24"/>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24"/>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24"/>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24"/>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24"/>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24"/>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24"/>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24"/>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24"/>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24"/>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24"/>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24"/>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24"/>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24"/>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24"/>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24"/>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24"/>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24"/>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24"/>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24"/>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24"/>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24"/>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24"/>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24"/>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24"/>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24"/>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24"/>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24"/>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24"/>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24"/>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24"/>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24"/>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24"/>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24"/>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24"/>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24"/>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24"/>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24"/>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24"/>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24"/>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24"/>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24"/>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24"/>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24"/>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24"/>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24"/>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24"/>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24"/>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24"/>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24"/>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24"/>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24"/>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24"/>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24"/>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24"/>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24"/>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24"/>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24"/>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24"/>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24"/>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24"/>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24"/>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24"/>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24"/>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24"/>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24"/>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24"/>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24"/>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24"/>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24"/>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24"/>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24"/>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24"/>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24"/>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24"/>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24"/>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24"/>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24"/>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24"/>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24"/>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24"/>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24"/>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24"/>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24"/>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24"/>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24"/>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24"/>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24"/>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24"/>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24"/>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24"/>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24"/>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24"/>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24"/>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24"/>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24"/>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24"/>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24"/>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24"/>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24"/>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24"/>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24"/>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24"/>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24"/>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24"/>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24"/>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24"/>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24"/>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24"/>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24"/>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24"/>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24"/>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24"/>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24"/>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24"/>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24"/>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24"/>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24"/>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24"/>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24"/>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24"/>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24"/>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24"/>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24"/>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24"/>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24"/>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24"/>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24"/>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24"/>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24"/>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24"/>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24"/>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24"/>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24"/>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24"/>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24"/>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24"/>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24"/>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24"/>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24"/>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24"/>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24"/>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24"/>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24"/>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24"/>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24"/>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24"/>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24"/>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24"/>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24"/>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24"/>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24"/>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24"/>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24"/>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24"/>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24"/>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24"/>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24"/>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24"/>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24"/>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24"/>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24"/>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24"/>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24"/>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24"/>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24"/>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24"/>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24"/>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24"/>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24"/>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24"/>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24"/>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24"/>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24"/>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24"/>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24"/>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24"/>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24"/>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24"/>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24"/>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24"/>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24"/>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24"/>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24"/>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24"/>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24"/>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24"/>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24"/>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24"/>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24"/>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24"/>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24"/>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24"/>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24"/>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24"/>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24"/>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24"/>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24"/>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24"/>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24"/>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24"/>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24"/>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24"/>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24"/>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24"/>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24"/>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24"/>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24"/>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24"/>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24"/>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24"/>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24"/>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24"/>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24"/>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24"/>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24"/>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24"/>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24"/>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24"/>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24"/>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24"/>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24"/>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24"/>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24"/>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24"/>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24"/>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24"/>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24"/>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24"/>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24"/>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24"/>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24"/>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24"/>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24"/>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24"/>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24"/>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24"/>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24"/>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24"/>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24"/>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24"/>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24"/>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24"/>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24"/>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24"/>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24"/>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24"/>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24"/>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24"/>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24"/>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24"/>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24"/>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24"/>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24"/>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24"/>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24"/>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24"/>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24"/>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24"/>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24"/>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24"/>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24"/>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24"/>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24"/>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24"/>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24"/>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24"/>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24"/>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24"/>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24"/>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24"/>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24"/>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24"/>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24"/>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24"/>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24"/>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24"/>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24"/>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24"/>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24"/>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24"/>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24"/>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24"/>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24"/>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24"/>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24"/>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24"/>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24"/>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24"/>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24"/>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24"/>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24"/>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24"/>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24"/>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24"/>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24"/>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24"/>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24"/>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24"/>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24"/>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24"/>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24"/>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24"/>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24"/>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24"/>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24"/>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24"/>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24"/>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24"/>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24"/>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24"/>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24"/>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24"/>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24"/>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24"/>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24"/>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24"/>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24"/>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24"/>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24"/>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24"/>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24"/>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24"/>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24"/>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24"/>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24"/>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24"/>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24"/>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24"/>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24"/>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24"/>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24"/>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24"/>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24"/>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24"/>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24"/>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24"/>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24"/>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24"/>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24"/>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24"/>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24"/>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24"/>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24"/>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24"/>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24"/>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24"/>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24"/>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24"/>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24"/>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24"/>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24"/>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24"/>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24"/>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24"/>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24"/>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24"/>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24"/>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24"/>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24"/>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24"/>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24"/>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24"/>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24"/>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24"/>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24"/>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24"/>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24"/>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24"/>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24"/>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24"/>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24"/>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24"/>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24"/>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24"/>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24"/>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24"/>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24"/>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24"/>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24"/>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24"/>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24"/>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24"/>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24"/>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24"/>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24"/>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24"/>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24"/>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24"/>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24"/>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24"/>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24"/>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24"/>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24"/>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24"/>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24"/>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24"/>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24"/>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24"/>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24"/>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24"/>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24"/>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24"/>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24"/>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24"/>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24"/>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24"/>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24"/>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24"/>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24"/>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24"/>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24"/>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24"/>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24"/>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24"/>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24"/>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24"/>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24"/>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24"/>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24"/>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24"/>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24"/>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24"/>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24"/>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24"/>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24"/>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24"/>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24"/>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24"/>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24"/>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24"/>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24"/>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24"/>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24"/>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24"/>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24"/>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24"/>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24"/>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24"/>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24"/>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24"/>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24"/>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24"/>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24"/>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24"/>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24"/>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24"/>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24"/>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24"/>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24"/>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24"/>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24"/>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24"/>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24"/>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24"/>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24"/>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24"/>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24"/>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24"/>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24"/>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24"/>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24"/>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24"/>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24"/>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24"/>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24"/>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24"/>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24"/>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24"/>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24"/>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24"/>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24"/>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24"/>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24"/>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24"/>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24"/>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24"/>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24"/>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24"/>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24"/>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24"/>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24"/>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24"/>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24"/>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24"/>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24"/>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24"/>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24"/>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24"/>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24"/>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24"/>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24"/>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24"/>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24"/>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24"/>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24"/>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24"/>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24"/>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24"/>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24"/>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24"/>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24"/>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24"/>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24"/>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24"/>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24"/>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24"/>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24"/>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24"/>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24"/>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24"/>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24"/>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24"/>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24"/>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24"/>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24"/>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24"/>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24"/>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24"/>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24"/>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24"/>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24"/>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24"/>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24"/>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24"/>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24"/>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24"/>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24"/>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24"/>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24"/>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24"/>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24"/>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24"/>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24"/>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24"/>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24"/>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24"/>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24"/>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24"/>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24"/>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24"/>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24"/>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24"/>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24"/>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24"/>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24"/>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24"/>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24"/>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24"/>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24"/>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24"/>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24"/>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24"/>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24"/>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24"/>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24"/>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24"/>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24"/>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24"/>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24"/>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24"/>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24"/>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24"/>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24"/>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24"/>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24"/>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24"/>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24"/>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24"/>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24"/>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24"/>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24"/>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24"/>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24"/>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24"/>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24"/>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24"/>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24"/>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24"/>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24"/>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24"/>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24"/>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24"/>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24"/>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24"/>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24"/>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24"/>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24"/>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24"/>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24"/>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24"/>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24"/>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24"/>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24"/>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24"/>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24"/>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24"/>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24"/>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9" name="Google Shape;12009;p24"/>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24"/>
          <p:cNvSpPr txBox="1"/>
          <p:nvPr>
            <p:ph hasCustomPrompt="1" type="title"/>
          </p:nvPr>
        </p:nvSpPr>
        <p:spPr>
          <a:xfrm>
            <a:off x="1816875" y="1972718"/>
            <a:ext cx="5511600" cy="1298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7200"/>
              <a:buNone/>
              <a:defRPr sz="8000">
                <a:solidFill>
                  <a:schemeClr val="accen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a:r>
              <a:t>xx%</a:t>
            </a:r>
          </a:p>
        </p:txBody>
      </p:sp>
      <p:sp>
        <p:nvSpPr>
          <p:cNvPr id="12011" name="Google Shape;12011;p24"/>
          <p:cNvSpPr txBox="1"/>
          <p:nvPr>
            <p:ph idx="1" type="subTitle"/>
          </p:nvPr>
        </p:nvSpPr>
        <p:spPr>
          <a:xfrm>
            <a:off x="1815538" y="3061782"/>
            <a:ext cx="5511600" cy="464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0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2012" name="Shape 12012"/>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_1">
    <p:spTree>
      <p:nvGrpSpPr>
        <p:cNvPr id="12013" name="Shape 12013"/>
        <p:cNvGrpSpPr/>
        <p:nvPr/>
      </p:nvGrpSpPr>
      <p:grpSpPr>
        <a:xfrm>
          <a:off x="0" y="0"/>
          <a:ext cx="0" cy="0"/>
          <a:chOff x="0" y="0"/>
          <a:chExt cx="0" cy="0"/>
        </a:xfrm>
      </p:grpSpPr>
      <p:grpSp>
        <p:nvGrpSpPr>
          <p:cNvPr id="12014" name="Google Shape;12014;p26"/>
          <p:cNvGrpSpPr/>
          <p:nvPr/>
        </p:nvGrpSpPr>
        <p:grpSpPr>
          <a:xfrm>
            <a:off x="63" y="-19"/>
            <a:ext cx="9144038" cy="5143491"/>
            <a:chOff x="3450750" y="2336425"/>
            <a:chExt cx="2076350" cy="1165875"/>
          </a:xfrm>
        </p:grpSpPr>
        <p:sp>
          <p:nvSpPr>
            <p:cNvPr id="12015" name="Google Shape;12015;p26"/>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26"/>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26"/>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26"/>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26"/>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26"/>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26"/>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26"/>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26"/>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26"/>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26"/>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26"/>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26"/>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26"/>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26"/>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26"/>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26"/>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26"/>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26"/>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26"/>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26"/>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26"/>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26"/>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26"/>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26"/>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26"/>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26"/>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26"/>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26"/>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26"/>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26"/>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26"/>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26"/>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26"/>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26"/>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26"/>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26"/>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26"/>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26"/>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26"/>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26"/>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26"/>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26"/>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26"/>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26"/>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26"/>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26"/>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26"/>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26"/>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26"/>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26"/>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26"/>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26"/>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26"/>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26"/>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26"/>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26"/>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26"/>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26"/>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26"/>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26"/>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26"/>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26"/>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26"/>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26"/>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26"/>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26"/>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26"/>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26"/>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26"/>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26"/>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26"/>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26"/>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26"/>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26"/>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26"/>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26"/>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26"/>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26"/>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26"/>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26"/>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26"/>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26"/>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26"/>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26"/>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26"/>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26"/>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26"/>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26"/>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26"/>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26"/>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26"/>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26"/>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26"/>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26"/>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26"/>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26"/>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26"/>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26"/>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26"/>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26"/>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26"/>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26"/>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26"/>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26"/>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26"/>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26"/>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26"/>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26"/>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26"/>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26"/>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26"/>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26"/>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26"/>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26"/>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26"/>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26"/>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26"/>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26"/>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26"/>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26"/>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26"/>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26"/>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26"/>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26"/>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26"/>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26"/>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26"/>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26"/>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26"/>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26"/>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26"/>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26"/>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26"/>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26"/>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26"/>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26"/>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26"/>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26"/>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26"/>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26"/>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26"/>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26"/>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26"/>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26"/>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26"/>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26"/>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26"/>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26"/>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26"/>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26"/>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26"/>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26"/>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26"/>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26"/>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26"/>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26"/>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26"/>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26"/>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26"/>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26"/>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26"/>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26"/>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26"/>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26"/>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26"/>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26"/>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26"/>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26"/>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26"/>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26"/>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26"/>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26"/>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26"/>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26"/>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26"/>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26"/>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26"/>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26"/>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26"/>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26"/>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26"/>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26"/>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26"/>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26"/>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26"/>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26"/>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26"/>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26"/>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26"/>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26"/>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26"/>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26"/>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26"/>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26"/>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26"/>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26"/>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26"/>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26"/>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26"/>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26"/>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26"/>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26"/>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26"/>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26"/>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26"/>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26"/>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26"/>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26"/>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26"/>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26"/>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26"/>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26"/>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26"/>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26"/>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26"/>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26"/>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26"/>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26"/>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26"/>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26"/>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26"/>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26"/>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26"/>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26"/>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26"/>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26"/>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26"/>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26"/>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26"/>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26"/>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26"/>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26"/>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26"/>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26"/>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26"/>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26"/>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26"/>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26"/>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26"/>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26"/>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26"/>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26"/>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26"/>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26"/>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26"/>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26"/>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26"/>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26"/>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26"/>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26"/>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26"/>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26"/>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26"/>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26"/>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26"/>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26"/>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26"/>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26"/>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26"/>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26"/>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26"/>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26"/>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26"/>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26"/>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26"/>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26"/>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26"/>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26"/>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26"/>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26"/>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26"/>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26"/>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26"/>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26"/>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26"/>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26"/>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26"/>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26"/>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26"/>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26"/>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26"/>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26"/>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26"/>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26"/>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26"/>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26"/>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26"/>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26"/>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26"/>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26"/>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26"/>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26"/>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26"/>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26"/>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26"/>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26"/>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26"/>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26"/>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26"/>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26"/>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26"/>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26"/>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26"/>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26"/>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26"/>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26"/>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26"/>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26"/>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26"/>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26"/>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26"/>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26"/>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26"/>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26"/>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26"/>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26"/>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26"/>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26"/>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26"/>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26"/>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26"/>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26"/>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26"/>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26"/>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26"/>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26"/>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26"/>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26"/>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26"/>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26"/>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26"/>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26"/>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26"/>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26"/>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26"/>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26"/>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26"/>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26"/>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26"/>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26"/>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26"/>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26"/>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26"/>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26"/>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26"/>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26"/>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26"/>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26"/>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26"/>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26"/>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26"/>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26"/>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26"/>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26"/>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26"/>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26"/>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26"/>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26"/>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26"/>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26"/>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26"/>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26"/>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26"/>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26"/>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26"/>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26"/>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26"/>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26"/>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26"/>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26"/>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26"/>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26"/>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26"/>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26"/>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26"/>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26"/>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26"/>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26"/>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26"/>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26"/>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26"/>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26"/>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26"/>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26"/>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26"/>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26"/>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26"/>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26"/>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26"/>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26"/>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26"/>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26"/>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26"/>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26"/>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26"/>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26"/>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26"/>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26"/>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26"/>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26"/>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26"/>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26"/>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26"/>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26"/>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26"/>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26"/>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26"/>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26"/>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26"/>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26"/>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26"/>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26"/>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26"/>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26"/>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26"/>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26"/>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26"/>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26"/>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26"/>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26"/>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26"/>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26"/>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26"/>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26"/>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26"/>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26"/>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26"/>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26"/>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26"/>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26"/>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26"/>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26"/>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26"/>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26"/>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26"/>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26"/>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26"/>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26"/>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26"/>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26"/>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26"/>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26"/>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26"/>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26"/>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26"/>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26"/>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26"/>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26"/>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26"/>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26"/>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26"/>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26"/>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26"/>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26"/>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26"/>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26"/>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26"/>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26"/>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26"/>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26"/>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26"/>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26"/>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26"/>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26"/>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26"/>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26"/>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26"/>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26"/>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26"/>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26"/>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26"/>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26"/>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26"/>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26"/>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26"/>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26"/>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26"/>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26"/>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26"/>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26"/>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26"/>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26"/>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26"/>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26"/>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26"/>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26"/>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26"/>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26"/>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26"/>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26"/>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26"/>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26"/>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26"/>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26"/>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26"/>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26"/>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26"/>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26"/>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26"/>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26"/>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26"/>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26"/>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26"/>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26"/>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26"/>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26"/>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26"/>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26"/>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26"/>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26"/>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26"/>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26"/>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26"/>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26"/>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26"/>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26"/>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26"/>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26"/>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26"/>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26"/>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26"/>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26"/>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26"/>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26"/>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26"/>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26"/>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26"/>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26"/>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26"/>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26"/>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26"/>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26"/>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26"/>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26"/>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26"/>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26"/>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26"/>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26"/>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26"/>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26"/>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26"/>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26"/>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26"/>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26"/>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26"/>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26"/>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26"/>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26"/>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26"/>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26"/>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26"/>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26"/>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26"/>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26"/>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26"/>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26"/>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26"/>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26"/>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26"/>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26"/>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26"/>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26"/>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26"/>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26"/>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26"/>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26"/>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26"/>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26"/>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26"/>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26"/>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26"/>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26"/>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26"/>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26"/>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26"/>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26"/>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26"/>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26"/>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26"/>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26"/>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26"/>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26"/>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26"/>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26"/>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26"/>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26"/>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26"/>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26"/>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26"/>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26"/>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26"/>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26"/>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26"/>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26"/>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26"/>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26"/>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26"/>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26"/>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26"/>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26"/>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26"/>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26"/>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26"/>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26"/>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26"/>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26"/>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26"/>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26"/>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26"/>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26"/>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26"/>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26"/>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26"/>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26"/>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26"/>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26"/>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26"/>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26"/>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26"/>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26"/>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26"/>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26"/>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26"/>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26"/>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26"/>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26"/>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26"/>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26"/>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26"/>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26"/>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26"/>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26"/>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26"/>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26"/>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26"/>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26"/>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26"/>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26"/>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26"/>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26"/>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26"/>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26"/>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26"/>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26"/>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26"/>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26"/>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26"/>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26"/>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26"/>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26"/>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26"/>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26"/>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26"/>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26"/>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26"/>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26"/>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26"/>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26"/>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26"/>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26"/>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26"/>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26"/>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26"/>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26"/>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26"/>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26"/>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26"/>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26"/>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26"/>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26"/>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26"/>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26"/>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26"/>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26"/>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26"/>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26"/>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26"/>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26"/>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26"/>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26"/>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26"/>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26"/>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26"/>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26"/>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26"/>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26"/>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26"/>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26"/>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26"/>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26"/>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26"/>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26"/>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26"/>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26"/>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26"/>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26"/>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26"/>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26"/>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26"/>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26"/>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26"/>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26"/>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26"/>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26"/>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26"/>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26"/>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26"/>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26"/>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26"/>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26"/>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26"/>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26"/>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26"/>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26"/>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26"/>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26"/>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26"/>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26"/>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26"/>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26"/>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26"/>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26"/>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26"/>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26"/>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26"/>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26"/>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26"/>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26"/>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26"/>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26"/>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26"/>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26"/>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26"/>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26"/>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26"/>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26"/>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26"/>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26"/>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26"/>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26"/>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26"/>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26"/>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26"/>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26"/>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26"/>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26"/>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26"/>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26"/>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26"/>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26"/>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26"/>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26"/>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26"/>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26"/>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26"/>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26"/>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26"/>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26"/>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26"/>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26"/>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26"/>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26"/>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26"/>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26"/>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26"/>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26"/>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26"/>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26"/>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26"/>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26"/>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26"/>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26"/>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26"/>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26"/>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26"/>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26"/>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26"/>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26"/>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26"/>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26"/>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26"/>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26"/>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26"/>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26"/>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26"/>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26"/>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26"/>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26"/>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26"/>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26"/>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26"/>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26"/>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26"/>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26"/>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26"/>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26"/>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26"/>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26"/>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26"/>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26"/>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26"/>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26"/>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26"/>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26"/>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26"/>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26"/>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26"/>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26"/>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26"/>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26"/>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26"/>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26"/>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26"/>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26"/>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26"/>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26"/>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26"/>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26"/>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26"/>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26"/>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26"/>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26"/>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26"/>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26"/>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26"/>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26"/>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26"/>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26"/>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26"/>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26"/>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26"/>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26"/>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26"/>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26"/>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26"/>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26"/>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26"/>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26"/>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26"/>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26"/>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26"/>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26"/>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26"/>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26"/>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26"/>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26"/>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26"/>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26"/>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26"/>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26"/>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26"/>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26"/>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26"/>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26"/>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26"/>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26"/>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26"/>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26"/>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26"/>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26"/>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26"/>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26"/>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26"/>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26"/>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26"/>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26"/>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26"/>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26"/>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26"/>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26"/>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26"/>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26"/>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26"/>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26"/>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26"/>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26"/>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26"/>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26"/>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26"/>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26"/>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26"/>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26"/>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26"/>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26"/>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26"/>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26"/>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26"/>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26"/>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26"/>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26"/>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26"/>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26"/>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26"/>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26"/>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26"/>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26"/>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26"/>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26"/>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26"/>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26"/>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26"/>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26"/>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26"/>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26"/>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26"/>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26"/>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26"/>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26"/>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26"/>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26"/>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26"/>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26"/>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26"/>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26"/>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26"/>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26"/>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26"/>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26"/>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26"/>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26"/>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26"/>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26"/>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26"/>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26"/>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26"/>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26"/>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26"/>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26"/>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26"/>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26"/>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26"/>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26"/>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26"/>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26"/>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26"/>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26"/>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26"/>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26"/>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26"/>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26"/>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26"/>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26"/>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26"/>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26"/>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26"/>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26"/>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26"/>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26"/>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26"/>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26"/>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26"/>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26"/>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26"/>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26"/>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26"/>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26"/>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26"/>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26"/>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26"/>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26"/>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26"/>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26"/>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26"/>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26"/>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26"/>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26"/>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26"/>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26"/>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26"/>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26"/>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26"/>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26"/>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26"/>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26"/>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26"/>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26"/>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26"/>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26"/>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26"/>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26"/>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26"/>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26"/>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26"/>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26"/>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26"/>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26"/>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26"/>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26"/>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26"/>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26"/>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26"/>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26"/>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26"/>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26"/>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26"/>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26"/>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26"/>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26"/>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26"/>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26"/>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26"/>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26"/>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26"/>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26"/>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26"/>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26"/>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26"/>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26"/>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26"/>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26"/>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26"/>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26"/>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26"/>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26"/>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26"/>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26"/>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26"/>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26"/>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26"/>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26"/>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26"/>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7" name="Google Shape;13037;p26"/>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26"/>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3039" name="Google Shape;13039;p26"/>
          <p:cNvSpPr txBox="1"/>
          <p:nvPr>
            <p:ph idx="1" type="subTitle"/>
          </p:nvPr>
        </p:nvSpPr>
        <p:spPr>
          <a:xfrm>
            <a:off x="878625" y="1569475"/>
            <a:ext cx="2447700" cy="3969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0"/>
              </a:spcBef>
              <a:spcAft>
                <a:spcPts val="0"/>
              </a:spcAft>
              <a:buNone/>
              <a:defRPr sz="1800">
                <a:solidFill>
                  <a:schemeClr val="accent1"/>
                </a:solidFill>
              </a:defRPr>
            </a:lvl2pPr>
            <a:lvl3pPr lvl="2" rtl="0" algn="r">
              <a:spcBef>
                <a:spcPts val="0"/>
              </a:spcBef>
              <a:spcAft>
                <a:spcPts val="0"/>
              </a:spcAft>
              <a:buNone/>
              <a:defRPr sz="1800">
                <a:solidFill>
                  <a:schemeClr val="accent1"/>
                </a:solidFill>
              </a:defRPr>
            </a:lvl3pPr>
            <a:lvl4pPr lvl="3" rtl="0" algn="r">
              <a:spcBef>
                <a:spcPts val="0"/>
              </a:spcBef>
              <a:spcAft>
                <a:spcPts val="0"/>
              </a:spcAft>
              <a:buNone/>
              <a:defRPr sz="1800">
                <a:solidFill>
                  <a:schemeClr val="accent1"/>
                </a:solidFill>
              </a:defRPr>
            </a:lvl4pPr>
            <a:lvl5pPr lvl="4" rtl="0" algn="r">
              <a:spcBef>
                <a:spcPts val="0"/>
              </a:spcBef>
              <a:spcAft>
                <a:spcPts val="0"/>
              </a:spcAft>
              <a:buNone/>
              <a:defRPr sz="1800">
                <a:solidFill>
                  <a:schemeClr val="accent1"/>
                </a:solidFill>
              </a:defRPr>
            </a:lvl5pPr>
            <a:lvl6pPr lvl="5" rtl="0" algn="r">
              <a:spcBef>
                <a:spcPts val="0"/>
              </a:spcBef>
              <a:spcAft>
                <a:spcPts val="0"/>
              </a:spcAft>
              <a:buNone/>
              <a:defRPr sz="1800">
                <a:solidFill>
                  <a:schemeClr val="accent1"/>
                </a:solidFill>
              </a:defRPr>
            </a:lvl6pPr>
            <a:lvl7pPr lvl="6" rtl="0" algn="r">
              <a:spcBef>
                <a:spcPts val="0"/>
              </a:spcBef>
              <a:spcAft>
                <a:spcPts val="0"/>
              </a:spcAft>
              <a:buNone/>
              <a:defRPr sz="1800">
                <a:solidFill>
                  <a:schemeClr val="accent1"/>
                </a:solidFill>
              </a:defRPr>
            </a:lvl7pPr>
            <a:lvl8pPr lvl="7" rtl="0" algn="r">
              <a:spcBef>
                <a:spcPts val="0"/>
              </a:spcBef>
              <a:spcAft>
                <a:spcPts val="0"/>
              </a:spcAft>
              <a:buNone/>
              <a:defRPr sz="1800">
                <a:solidFill>
                  <a:schemeClr val="accent1"/>
                </a:solidFill>
              </a:defRPr>
            </a:lvl8pPr>
            <a:lvl9pPr lvl="8" rtl="0" algn="r">
              <a:spcBef>
                <a:spcPts val="0"/>
              </a:spcBef>
              <a:spcAft>
                <a:spcPts val="0"/>
              </a:spcAft>
              <a:buNone/>
              <a:defRPr sz="1800">
                <a:solidFill>
                  <a:schemeClr val="accent1"/>
                </a:solidFill>
              </a:defRPr>
            </a:lvl9pPr>
          </a:lstStyle>
          <a:p/>
        </p:txBody>
      </p:sp>
      <p:sp>
        <p:nvSpPr>
          <p:cNvPr id="13040" name="Google Shape;13040;p26"/>
          <p:cNvSpPr txBox="1"/>
          <p:nvPr>
            <p:ph idx="2" type="subTitle"/>
          </p:nvPr>
        </p:nvSpPr>
        <p:spPr>
          <a:xfrm>
            <a:off x="878721" y="1859347"/>
            <a:ext cx="24477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sp>
        <p:nvSpPr>
          <p:cNvPr id="13041" name="Google Shape;13041;p26"/>
          <p:cNvSpPr txBox="1"/>
          <p:nvPr>
            <p:ph idx="3" type="subTitle"/>
          </p:nvPr>
        </p:nvSpPr>
        <p:spPr>
          <a:xfrm>
            <a:off x="878625" y="3008751"/>
            <a:ext cx="2447700" cy="3969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0"/>
              </a:spcBef>
              <a:spcAft>
                <a:spcPts val="0"/>
              </a:spcAft>
              <a:buNone/>
              <a:defRPr sz="1800">
                <a:solidFill>
                  <a:schemeClr val="accent1"/>
                </a:solidFill>
              </a:defRPr>
            </a:lvl2pPr>
            <a:lvl3pPr lvl="2" rtl="0" algn="r">
              <a:spcBef>
                <a:spcPts val="0"/>
              </a:spcBef>
              <a:spcAft>
                <a:spcPts val="0"/>
              </a:spcAft>
              <a:buNone/>
              <a:defRPr sz="1800">
                <a:solidFill>
                  <a:schemeClr val="accent1"/>
                </a:solidFill>
              </a:defRPr>
            </a:lvl3pPr>
            <a:lvl4pPr lvl="3" rtl="0" algn="r">
              <a:spcBef>
                <a:spcPts val="0"/>
              </a:spcBef>
              <a:spcAft>
                <a:spcPts val="0"/>
              </a:spcAft>
              <a:buNone/>
              <a:defRPr sz="1800">
                <a:solidFill>
                  <a:schemeClr val="accent1"/>
                </a:solidFill>
              </a:defRPr>
            </a:lvl4pPr>
            <a:lvl5pPr lvl="4" rtl="0" algn="r">
              <a:spcBef>
                <a:spcPts val="0"/>
              </a:spcBef>
              <a:spcAft>
                <a:spcPts val="0"/>
              </a:spcAft>
              <a:buNone/>
              <a:defRPr sz="1800">
                <a:solidFill>
                  <a:schemeClr val="accent1"/>
                </a:solidFill>
              </a:defRPr>
            </a:lvl5pPr>
            <a:lvl6pPr lvl="5" rtl="0" algn="r">
              <a:spcBef>
                <a:spcPts val="0"/>
              </a:spcBef>
              <a:spcAft>
                <a:spcPts val="0"/>
              </a:spcAft>
              <a:buNone/>
              <a:defRPr sz="1800">
                <a:solidFill>
                  <a:schemeClr val="accent1"/>
                </a:solidFill>
              </a:defRPr>
            </a:lvl6pPr>
            <a:lvl7pPr lvl="6" rtl="0" algn="r">
              <a:spcBef>
                <a:spcPts val="0"/>
              </a:spcBef>
              <a:spcAft>
                <a:spcPts val="0"/>
              </a:spcAft>
              <a:buNone/>
              <a:defRPr sz="1800">
                <a:solidFill>
                  <a:schemeClr val="accent1"/>
                </a:solidFill>
              </a:defRPr>
            </a:lvl7pPr>
            <a:lvl8pPr lvl="7" rtl="0" algn="r">
              <a:spcBef>
                <a:spcPts val="0"/>
              </a:spcBef>
              <a:spcAft>
                <a:spcPts val="0"/>
              </a:spcAft>
              <a:buNone/>
              <a:defRPr sz="1800">
                <a:solidFill>
                  <a:schemeClr val="accent1"/>
                </a:solidFill>
              </a:defRPr>
            </a:lvl8pPr>
            <a:lvl9pPr lvl="8" rtl="0" algn="r">
              <a:spcBef>
                <a:spcPts val="0"/>
              </a:spcBef>
              <a:spcAft>
                <a:spcPts val="0"/>
              </a:spcAft>
              <a:buNone/>
              <a:defRPr sz="1800">
                <a:solidFill>
                  <a:schemeClr val="accent1"/>
                </a:solidFill>
              </a:defRPr>
            </a:lvl9pPr>
          </a:lstStyle>
          <a:p/>
        </p:txBody>
      </p:sp>
      <p:sp>
        <p:nvSpPr>
          <p:cNvPr id="13042" name="Google Shape;13042;p26"/>
          <p:cNvSpPr txBox="1"/>
          <p:nvPr>
            <p:ph idx="4" type="subTitle"/>
          </p:nvPr>
        </p:nvSpPr>
        <p:spPr>
          <a:xfrm>
            <a:off x="878721" y="3304100"/>
            <a:ext cx="24477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sp>
        <p:nvSpPr>
          <p:cNvPr id="13043" name="Google Shape;13043;p26"/>
          <p:cNvSpPr txBox="1"/>
          <p:nvPr>
            <p:ph idx="5" type="subTitle"/>
          </p:nvPr>
        </p:nvSpPr>
        <p:spPr>
          <a:xfrm>
            <a:off x="5817525" y="1569475"/>
            <a:ext cx="2447700" cy="396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p:txBody>
      </p:sp>
      <p:sp>
        <p:nvSpPr>
          <p:cNvPr id="13044" name="Google Shape;13044;p26"/>
          <p:cNvSpPr txBox="1"/>
          <p:nvPr>
            <p:ph idx="6" type="subTitle"/>
          </p:nvPr>
        </p:nvSpPr>
        <p:spPr>
          <a:xfrm>
            <a:off x="5817525" y="1859348"/>
            <a:ext cx="24477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3045" name="Google Shape;13045;p26"/>
          <p:cNvSpPr txBox="1"/>
          <p:nvPr>
            <p:ph idx="7" type="subTitle"/>
          </p:nvPr>
        </p:nvSpPr>
        <p:spPr>
          <a:xfrm>
            <a:off x="5817525" y="3008747"/>
            <a:ext cx="2447700" cy="396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p:txBody>
      </p:sp>
      <p:sp>
        <p:nvSpPr>
          <p:cNvPr id="13046" name="Google Shape;13046;p26"/>
          <p:cNvSpPr txBox="1"/>
          <p:nvPr>
            <p:ph idx="8" type="subTitle"/>
          </p:nvPr>
        </p:nvSpPr>
        <p:spPr>
          <a:xfrm>
            <a:off x="5817525" y="3304100"/>
            <a:ext cx="24477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3047" name="Google Shape;13047;p26"/>
          <p:cNvSpPr txBox="1"/>
          <p:nvPr>
            <p:ph hasCustomPrompt="1" idx="9" type="title"/>
          </p:nvPr>
        </p:nvSpPr>
        <p:spPr>
          <a:xfrm>
            <a:off x="3333241" y="1800250"/>
            <a:ext cx="740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4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3048" name="Google Shape;13048;p26"/>
          <p:cNvSpPr txBox="1"/>
          <p:nvPr>
            <p:ph hasCustomPrompt="1" idx="13" type="title"/>
          </p:nvPr>
        </p:nvSpPr>
        <p:spPr>
          <a:xfrm>
            <a:off x="3333241" y="3231750"/>
            <a:ext cx="740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4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3049" name="Google Shape;13049;p26"/>
          <p:cNvSpPr txBox="1"/>
          <p:nvPr>
            <p:ph hasCustomPrompt="1" idx="14" type="title"/>
          </p:nvPr>
        </p:nvSpPr>
        <p:spPr>
          <a:xfrm>
            <a:off x="5070059" y="1800250"/>
            <a:ext cx="740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50" name="Google Shape;13050;p26"/>
          <p:cNvSpPr txBox="1"/>
          <p:nvPr>
            <p:ph hasCustomPrompt="1" idx="15" type="title"/>
          </p:nvPr>
        </p:nvSpPr>
        <p:spPr>
          <a:xfrm>
            <a:off x="5070059" y="3231750"/>
            <a:ext cx="740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13051" name="Google Shape;13051;p26"/>
          <p:cNvGrpSpPr/>
          <p:nvPr/>
        </p:nvGrpSpPr>
        <p:grpSpPr>
          <a:xfrm>
            <a:off x="1135482" y="867436"/>
            <a:ext cx="443090" cy="415211"/>
            <a:chOff x="2987700" y="3560325"/>
            <a:chExt cx="386708" cy="362377"/>
          </a:xfrm>
        </p:grpSpPr>
        <p:sp>
          <p:nvSpPr>
            <p:cNvPr id="13052" name="Google Shape;13052;p2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2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2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2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2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2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2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2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2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2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2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2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2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2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2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2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2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2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2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2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2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2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2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26"/>
          <p:cNvGrpSpPr/>
          <p:nvPr/>
        </p:nvGrpSpPr>
        <p:grpSpPr>
          <a:xfrm>
            <a:off x="8010862" y="4129186"/>
            <a:ext cx="295252" cy="276675"/>
            <a:chOff x="2987700" y="3560325"/>
            <a:chExt cx="386708" cy="362377"/>
          </a:xfrm>
        </p:grpSpPr>
        <p:sp>
          <p:nvSpPr>
            <p:cNvPr id="13076" name="Google Shape;13076;p2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2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2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2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2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2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2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2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2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2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2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2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2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2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2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2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2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2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2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2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2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2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2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26"/>
          <p:cNvGrpSpPr/>
          <p:nvPr/>
        </p:nvGrpSpPr>
        <p:grpSpPr>
          <a:xfrm>
            <a:off x="526837" y="2128961"/>
            <a:ext cx="295252" cy="276675"/>
            <a:chOff x="2987700" y="3560325"/>
            <a:chExt cx="386708" cy="362377"/>
          </a:xfrm>
        </p:grpSpPr>
        <p:sp>
          <p:nvSpPr>
            <p:cNvPr id="13100" name="Google Shape;13100;p2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2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2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2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2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2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2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2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2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2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2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2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2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2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2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2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2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2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2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2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2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2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2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26"/>
          <p:cNvGrpSpPr/>
          <p:nvPr/>
        </p:nvGrpSpPr>
        <p:grpSpPr>
          <a:xfrm>
            <a:off x="8265232" y="2582411"/>
            <a:ext cx="443090" cy="415211"/>
            <a:chOff x="2987700" y="3560325"/>
            <a:chExt cx="386708" cy="362377"/>
          </a:xfrm>
        </p:grpSpPr>
        <p:sp>
          <p:nvSpPr>
            <p:cNvPr id="13124" name="Google Shape;13124;p2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2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2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2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2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2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2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2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2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2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2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2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2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2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2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2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2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2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2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2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2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2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2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7" name="Google Shape;13147;p26"/>
          <p:cNvSpPr/>
          <p:nvPr/>
        </p:nvSpPr>
        <p:spPr>
          <a:xfrm>
            <a:off x="0" y="40555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26"/>
          <p:cNvSpPr/>
          <p:nvPr/>
        </p:nvSpPr>
        <p:spPr>
          <a:xfrm flipH="1">
            <a:off x="7002050" y="64400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
    <p:spTree>
      <p:nvGrpSpPr>
        <p:cNvPr id="13149" name="Shape 13149"/>
        <p:cNvGrpSpPr/>
        <p:nvPr/>
      </p:nvGrpSpPr>
      <p:grpSpPr>
        <a:xfrm>
          <a:off x="0" y="0"/>
          <a:ext cx="0" cy="0"/>
          <a:chOff x="0" y="0"/>
          <a:chExt cx="0" cy="0"/>
        </a:xfrm>
      </p:grpSpPr>
      <p:grpSp>
        <p:nvGrpSpPr>
          <p:cNvPr id="13150" name="Google Shape;13150;p27"/>
          <p:cNvGrpSpPr/>
          <p:nvPr/>
        </p:nvGrpSpPr>
        <p:grpSpPr>
          <a:xfrm>
            <a:off x="63" y="-19"/>
            <a:ext cx="9144038" cy="5143491"/>
            <a:chOff x="3450750" y="2336425"/>
            <a:chExt cx="2076350" cy="1165875"/>
          </a:xfrm>
        </p:grpSpPr>
        <p:sp>
          <p:nvSpPr>
            <p:cNvPr id="13151" name="Google Shape;13151;p27"/>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27"/>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27"/>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27"/>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27"/>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27"/>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27"/>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27"/>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27"/>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27"/>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27"/>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27"/>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27"/>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27"/>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27"/>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27"/>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27"/>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27"/>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27"/>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27"/>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27"/>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27"/>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27"/>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27"/>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27"/>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27"/>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27"/>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27"/>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27"/>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27"/>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27"/>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27"/>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27"/>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27"/>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27"/>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27"/>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27"/>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27"/>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27"/>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27"/>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27"/>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27"/>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27"/>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27"/>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27"/>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27"/>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27"/>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27"/>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27"/>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27"/>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27"/>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27"/>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27"/>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27"/>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27"/>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27"/>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27"/>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27"/>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27"/>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27"/>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27"/>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27"/>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27"/>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27"/>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27"/>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27"/>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27"/>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27"/>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27"/>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27"/>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27"/>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27"/>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27"/>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27"/>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27"/>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27"/>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27"/>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27"/>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27"/>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27"/>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27"/>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27"/>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27"/>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27"/>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27"/>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27"/>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27"/>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27"/>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27"/>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27"/>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27"/>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27"/>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27"/>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27"/>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27"/>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27"/>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27"/>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27"/>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27"/>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27"/>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27"/>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27"/>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27"/>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27"/>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27"/>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27"/>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27"/>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27"/>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27"/>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27"/>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27"/>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27"/>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27"/>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27"/>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27"/>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27"/>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27"/>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27"/>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27"/>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27"/>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27"/>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27"/>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27"/>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27"/>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27"/>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27"/>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27"/>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27"/>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27"/>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27"/>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27"/>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27"/>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27"/>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27"/>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27"/>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27"/>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27"/>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27"/>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27"/>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27"/>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27"/>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27"/>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27"/>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27"/>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27"/>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27"/>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27"/>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27"/>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27"/>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27"/>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27"/>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27"/>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27"/>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27"/>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27"/>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27"/>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27"/>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27"/>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27"/>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27"/>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27"/>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27"/>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27"/>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27"/>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27"/>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27"/>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27"/>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27"/>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27"/>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27"/>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27"/>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27"/>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27"/>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27"/>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27"/>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27"/>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27"/>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27"/>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27"/>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27"/>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27"/>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27"/>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27"/>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27"/>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27"/>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27"/>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27"/>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27"/>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27"/>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27"/>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27"/>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27"/>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27"/>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27"/>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27"/>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27"/>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27"/>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27"/>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27"/>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27"/>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27"/>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27"/>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27"/>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27"/>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27"/>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27"/>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27"/>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27"/>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27"/>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27"/>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27"/>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27"/>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27"/>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27"/>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27"/>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27"/>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27"/>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27"/>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27"/>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27"/>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27"/>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27"/>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27"/>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27"/>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27"/>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27"/>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27"/>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27"/>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27"/>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27"/>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27"/>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27"/>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27"/>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27"/>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27"/>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27"/>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27"/>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27"/>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27"/>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27"/>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27"/>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27"/>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27"/>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27"/>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27"/>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27"/>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27"/>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27"/>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27"/>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27"/>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27"/>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27"/>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27"/>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27"/>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27"/>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27"/>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27"/>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27"/>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27"/>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27"/>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27"/>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27"/>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27"/>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27"/>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27"/>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27"/>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27"/>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27"/>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27"/>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27"/>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27"/>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27"/>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27"/>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27"/>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27"/>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27"/>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27"/>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27"/>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27"/>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27"/>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27"/>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27"/>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27"/>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27"/>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27"/>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27"/>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27"/>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27"/>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27"/>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27"/>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27"/>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27"/>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27"/>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27"/>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27"/>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27"/>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27"/>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27"/>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27"/>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27"/>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27"/>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27"/>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27"/>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27"/>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27"/>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27"/>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27"/>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27"/>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27"/>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27"/>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27"/>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27"/>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27"/>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27"/>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27"/>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27"/>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27"/>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27"/>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27"/>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27"/>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27"/>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27"/>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27"/>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27"/>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27"/>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27"/>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27"/>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27"/>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27"/>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27"/>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27"/>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27"/>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27"/>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27"/>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27"/>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27"/>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27"/>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27"/>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27"/>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27"/>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27"/>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27"/>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27"/>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27"/>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27"/>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27"/>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27"/>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27"/>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27"/>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27"/>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27"/>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27"/>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27"/>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27"/>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27"/>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27"/>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27"/>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27"/>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27"/>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27"/>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27"/>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27"/>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27"/>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27"/>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27"/>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27"/>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27"/>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27"/>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27"/>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27"/>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27"/>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27"/>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27"/>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27"/>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27"/>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27"/>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27"/>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27"/>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27"/>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27"/>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27"/>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27"/>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27"/>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27"/>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27"/>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27"/>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27"/>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27"/>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27"/>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27"/>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27"/>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27"/>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27"/>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27"/>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27"/>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27"/>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27"/>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27"/>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27"/>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27"/>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27"/>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27"/>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27"/>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27"/>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27"/>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27"/>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27"/>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27"/>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27"/>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27"/>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27"/>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27"/>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27"/>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27"/>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27"/>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27"/>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27"/>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27"/>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27"/>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27"/>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27"/>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27"/>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27"/>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27"/>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27"/>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27"/>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27"/>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27"/>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27"/>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27"/>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27"/>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27"/>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27"/>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27"/>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27"/>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27"/>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27"/>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27"/>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27"/>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27"/>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27"/>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27"/>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27"/>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27"/>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27"/>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27"/>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27"/>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27"/>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27"/>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27"/>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27"/>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27"/>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27"/>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27"/>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27"/>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27"/>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27"/>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27"/>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27"/>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27"/>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27"/>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27"/>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27"/>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27"/>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27"/>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27"/>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27"/>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27"/>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27"/>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27"/>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27"/>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27"/>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27"/>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27"/>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27"/>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27"/>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27"/>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27"/>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27"/>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27"/>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27"/>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27"/>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27"/>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27"/>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27"/>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27"/>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27"/>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27"/>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27"/>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27"/>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27"/>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27"/>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27"/>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27"/>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27"/>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27"/>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27"/>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27"/>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27"/>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27"/>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27"/>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27"/>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27"/>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27"/>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27"/>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27"/>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27"/>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27"/>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27"/>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27"/>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27"/>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27"/>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27"/>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27"/>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27"/>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27"/>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27"/>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27"/>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27"/>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27"/>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27"/>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27"/>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27"/>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27"/>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27"/>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27"/>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27"/>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27"/>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27"/>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27"/>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27"/>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27"/>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27"/>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27"/>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27"/>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27"/>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27"/>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27"/>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27"/>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27"/>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27"/>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27"/>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27"/>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27"/>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27"/>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27"/>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27"/>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27"/>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27"/>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27"/>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27"/>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27"/>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27"/>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27"/>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27"/>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27"/>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27"/>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27"/>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27"/>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27"/>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27"/>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27"/>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27"/>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27"/>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27"/>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27"/>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27"/>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27"/>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27"/>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27"/>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27"/>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27"/>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27"/>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27"/>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27"/>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27"/>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27"/>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27"/>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27"/>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27"/>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27"/>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27"/>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27"/>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27"/>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27"/>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27"/>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27"/>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27"/>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27"/>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27"/>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27"/>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27"/>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27"/>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27"/>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27"/>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27"/>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27"/>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27"/>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27"/>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27"/>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27"/>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27"/>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27"/>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27"/>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27"/>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27"/>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27"/>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27"/>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27"/>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27"/>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27"/>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27"/>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27"/>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27"/>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27"/>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27"/>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27"/>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27"/>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27"/>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27"/>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27"/>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27"/>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27"/>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27"/>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27"/>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27"/>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27"/>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27"/>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27"/>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27"/>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27"/>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27"/>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27"/>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27"/>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27"/>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27"/>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27"/>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27"/>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27"/>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27"/>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27"/>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27"/>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27"/>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27"/>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27"/>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27"/>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27"/>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27"/>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27"/>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27"/>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27"/>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27"/>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27"/>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27"/>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27"/>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27"/>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27"/>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27"/>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27"/>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27"/>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27"/>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27"/>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27"/>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27"/>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27"/>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27"/>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27"/>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27"/>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27"/>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27"/>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27"/>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27"/>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27"/>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27"/>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27"/>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27"/>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27"/>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27"/>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27"/>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27"/>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27"/>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27"/>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27"/>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27"/>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27"/>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27"/>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27"/>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27"/>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27"/>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27"/>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27"/>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27"/>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27"/>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27"/>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27"/>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27"/>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27"/>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27"/>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27"/>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27"/>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27"/>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27"/>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27"/>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27"/>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27"/>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27"/>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27"/>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27"/>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27"/>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27"/>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27"/>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27"/>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27"/>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27"/>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27"/>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27"/>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27"/>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27"/>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27"/>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27"/>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27"/>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27"/>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27"/>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27"/>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27"/>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27"/>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27"/>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27"/>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27"/>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27"/>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27"/>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27"/>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27"/>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27"/>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27"/>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27"/>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27"/>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27"/>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27"/>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27"/>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27"/>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27"/>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27"/>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27"/>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27"/>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27"/>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27"/>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27"/>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27"/>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27"/>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27"/>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27"/>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27"/>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27"/>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27"/>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27"/>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27"/>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27"/>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27"/>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27"/>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27"/>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27"/>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27"/>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27"/>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27"/>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27"/>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27"/>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27"/>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27"/>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27"/>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27"/>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27"/>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27"/>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27"/>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27"/>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27"/>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27"/>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27"/>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27"/>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27"/>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27"/>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27"/>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27"/>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27"/>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27"/>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27"/>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27"/>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27"/>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27"/>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27"/>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27"/>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27"/>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27"/>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27"/>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27"/>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27"/>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27"/>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27"/>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27"/>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27"/>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27"/>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27"/>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27"/>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27"/>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27"/>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27"/>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27"/>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27"/>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27"/>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27"/>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27"/>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27"/>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27"/>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27"/>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27"/>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27"/>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27"/>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27"/>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27"/>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27"/>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27"/>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27"/>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27"/>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27"/>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27"/>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27"/>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27"/>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27"/>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27"/>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27"/>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27"/>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27"/>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27"/>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27"/>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27"/>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27"/>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27"/>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27"/>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27"/>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27"/>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27"/>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27"/>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27"/>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27"/>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27"/>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27"/>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27"/>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27"/>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27"/>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27"/>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27"/>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27"/>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27"/>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27"/>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27"/>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27"/>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27"/>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27"/>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27"/>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27"/>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27"/>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27"/>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27"/>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27"/>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27"/>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27"/>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27"/>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27"/>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27"/>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27"/>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27"/>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27"/>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27"/>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27"/>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27"/>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27"/>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27"/>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27"/>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27"/>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27"/>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27"/>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27"/>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27"/>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27"/>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27"/>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27"/>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27"/>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27"/>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27"/>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27"/>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27"/>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27"/>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27"/>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27"/>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27"/>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27"/>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27"/>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27"/>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27"/>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27"/>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27"/>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27"/>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27"/>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27"/>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27"/>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27"/>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27"/>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27"/>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27"/>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27"/>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27"/>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27"/>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27"/>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27"/>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27"/>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27"/>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27"/>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27"/>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27"/>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27"/>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27"/>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27"/>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27"/>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27"/>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27"/>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27"/>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27"/>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27"/>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27"/>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27"/>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27"/>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27"/>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27"/>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27"/>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27"/>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27"/>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27"/>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27"/>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27"/>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27"/>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27"/>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27"/>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27"/>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27"/>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27"/>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27"/>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27"/>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27"/>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27"/>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27"/>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27"/>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27"/>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27"/>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27"/>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27"/>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27"/>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27"/>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27"/>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27"/>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27"/>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27"/>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27"/>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27"/>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27"/>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27"/>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27"/>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27"/>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27"/>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27"/>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27"/>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27"/>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27"/>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27"/>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27"/>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27"/>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27"/>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27"/>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27"/>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27"/>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27"/>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27"/>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27"/>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27"/>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27"/>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27"/>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27"/>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27"/>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27"/>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27"/>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27"/>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27"/>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27"/>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27"/>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27"/>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27"/>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27"/>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27"/>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27"/>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27"/>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27"/>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27"/>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27"/>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27"/>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27"/>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27"/>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27"/>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27"/>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27"/>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27"/>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27"/>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27"/>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27"/>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27"/>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27"/>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27"/>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27"/>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27"/>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27"/>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27"/>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27"/>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27"/>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27"/>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3" name="Google Shape;14173;p27"/>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27"/>
          <p:cNvSpPr txBox="1"/>
          <p:nvPr>
            <p:ph type="title"/>
          </p:nvPr>
        </p:nvSpPr>
        <p:spPr>
          <a:xfrm>
            <a:off x="1372175" y="441350"/>
            <a:ext cx="6399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4175" name="Google Shape;14175;p27"/>
          <p:cNvSpPr txBox="1"/>
          <p:nvPr>
            <p:ph idx="1" type="subTitle"/>
          </p:nvPr>
        </p:nvSpPr>
        <p:spPr>
          <a:xfrm>
            <a:off x="1580150" y="2690600"/>
            <a:ext cx="1818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4176" name="Google Shape;14176;p27"/>
          <p:cNvSpPr txBox="1"/>
          <p:nvPr>
            <p:ph idx="2" type="subTitle"/>
          </p:nvPr>
        </p:nvSpPr>
        <p:spPr>
          <a:xfrm>
            <a:off x="1580150" y="2972750"/>
            <a:ext cx="1818600" cy="976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4177" name="Google Shape;14177;p27"/>
          <p:cNvSpPr txBox="1"/>
          <p:nvPr>
            <p:ph idx="3" type="subTitle"/>
          </p:nvPr>
        </p:nvSpPr>
        <p:spPr>
          <a:xfrm>
            <a:off x="3662700" y="2690600"/>
            <a:ext cx="1818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4178" name="Google Shape;14178;p27"/>
          <p:cNvSpPr txBox="1"/>
          <p:nvPr>
            <p:ph idx="4" type="subTitle"/>
          </p:nvPr>
        </p:nvSpPr>
        <p:spPr>
          <a:xfrm>
            <a:off x="3662700" y="2972750"/>
            <a:ext cx="1818600" cy="976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4179" name="Google Shape;14179;p27"/>
          <p:cNvSpPr txBox="1"/>
          <p:nvPr>
            <p:ph idx="5" type="subTitle"/>
          </p:nvPr>
        </p:nvSpPr>
        <p:spPr>
          <a:xfrm>
            <a:off x="5745250" y="2690600"/>
            <a:ext cx="1818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4180" name="Google Shape;14180;p27"/>
          <p:cNvSpPr txBox="1"/>
          <p:nvPr>
            <p:ph idx="6" type="subTitle"/>
          </p:nvPr>
        </p:nvSpPr>
        <p:spPr>
          <a:xfrm>
            <a:off x="5745250" y="2972750"/>
            <a:ext cx="1818600" cy="976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grpSp>
        <p:nvGrpSpPr>
          <p:cNvPr id="14181" name="Google Shape;14181;p27"/>
          <p:cNvGrpSpPr/>
          <p:nvPr/>
        </p:nvGrpSpPr>
        <p:grpSpPr>
          <a:xfrm>
            <a:off x="1135482" y="867436"/>
            <a:ext cx="443090" cy="415211"/>
            <a:chOff x="2987700" y="3560325"/>
            <a:chExt cx="386708" cy="362377"/>
          </a:xfrm>
        </p:grpSpPr>
        <p:sp>
          <p:nvSpPr>
            <p:cNvPr id="14182" name="Google Shape;14182;p2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2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2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2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2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2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2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2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2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2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2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2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2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2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2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2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2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2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2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2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2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2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2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27"/>
          <p:cNvGrpSpPr/>
          <p:nvPr/>
        </p:nvGrpSpPr>
        <p:grpSpPr>
          <a:xfrm>
            <a:off x="8010862" y="4129186"/>
            <a:ext cx="295252" cy="276675"/>
            <a:chOff x="2987700" y="3560325"/>
            <a:chExt cx="386708" cy="362377"/>
          </a:xfrm>
        </p:grpSpPr>
        <p:sp>
          <p:nvSpPr>
            <p:cNvPr id="14206" name="Google Shape;14206;p2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2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2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2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2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2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2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2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2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2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2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2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2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2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2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2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2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2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2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2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2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2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2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9" name="Google Shape;14229;p27"/>
          <p:cNvGrpSpPr/>
          <p:nvPr/>
        </p:nvGrpSpPr>
        <p:grpSpPr>
          <a:xfrm>
            <a:off x="526837" y="2128961"/>
            <a:ext cx="295252" cy="276675"/>
            <a:chOff x="2987700" y="3560325"/>
            <a:chExt cx="386708" cy="362377"/>
          </a:xfrm>
        </p:grpSpPr>
        <p:sp>
          <p:nvSpPr>
            <p:cNvPr id="14230" name="Google Shape;14230;p2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2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2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2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2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2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2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2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2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2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2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2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2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2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2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2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2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2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2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2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2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2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2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27"/>
          <p:cNvGrpSpPr/>
          <p:nvPr/>
        </p:nvGrpSpPr>
        <p:grpSpPr>
          <a:xfrm>
            <a:off x="8265232" y="2582411"/>
            <a:ext cx="443090" cy="415211"/>
            <a:chOff x="2987700" y="3560325"/>
            <a:chExt cx="386708" cy="362377"/>
          </a:xfrm>
        </p:grpSpPr>
        <p:sp>
          <p:nvSpPr>
            <p:cNvPr id="14254" name="Google Shape;14254;p2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2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2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2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2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2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2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2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2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2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2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2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2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2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2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2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2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2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2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2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2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2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2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7" name="Google Shape;14277;p27"/>
          <p:cNvSpPr/>
          <p:nvPr/>
        </p:nvSpPr>
        <p:spPr>
          <a:xfrm>
            <a:off x="0" y="40555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27"/>
          <p:cNvSpPr/>
          <p:nvPr/>
        </p:nvSpPr>
        <p:spPr>
          <a:xfrm flipH="1">
            <a:off x="7002050" y="64400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14279" name="Shape 14279"/>
        <p:cNvGrpSpPr/>
        <p:nvPr/>
      </p:nvGrpSpPr>
      <p:grpSpPr>
        <a:xfrm>
          <a:off x="0" y="0"/>
          <a:ext cx="0" cy="0"/>
          <a:chOff x="0" y="0"/>
          <a:chExt cx="0" cy="0"/>
        </a:xfrm>
      </p:grpSpPr>
      <p:grpSp>
        <p:nvGrpSpPr>
          <p:cNvPr id="14280" name="Google Shape;14280;p28"/>
          <p:cNvGrpSpPr/>
          <p:nvPr/>
        </p:nvGrpSpPr>
        <p:grpSpPr>
          <a:xfrm>
            <a:off x="63" y="-19"/>
            <a:ext cx="9144038" cy="5143491"/>
            <a:chOff x="3450750" y="2336425"/>
            <a:chExt cx="2076350" cy="1165875"/>
          </a:xfrm>
        </p:grpSpPr>
        <p:sp>
          <p:nvSpPr>
            <p:cNvPr id="14281" name="Google Shape;14281;p28"/>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28"/>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28"/>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28"/>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28"/>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28"/>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28"/>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28"/>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28"/>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28"/>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28"/>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28"/>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28"/>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28"/>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28"/>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28"/>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28"/>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28"/>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28"/>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28"/>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28"/>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28"/>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28"/>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28"/>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28"/>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28"/>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28"/>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28"/>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28"/>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28"/>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28"/>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28"/>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28"/>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28"/>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28"/>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28"/>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28"/>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28"/>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28"/>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28"/>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28"/>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28"/>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28"/>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28"/>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28"/>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28"/>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28"/>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28"/>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28"/>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28"/>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28"/>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28"/>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28"/>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28"/>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28"/>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28"/>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28"/>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28"/>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28"/>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28"/>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28"/>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28"/>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28"/>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28"/>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28"/>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28"/>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28"/>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28"/>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28"/>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28"/>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28"/>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28"/>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28"/>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28"/>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28"/>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28"/>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28"/>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28"/>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28"/>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28"/>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28"/>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28"/>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28"/>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28"/>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28"/>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28"/>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28"/>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28"/>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28"/>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28"/>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28"/>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28"/>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28"/>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28"/>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28"/>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28"/>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28"/>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28"/>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28"/>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28"/>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28"/>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28"/>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28"/>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28"/>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28"/>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28"/>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28"/>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28"/>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28"/>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28"/>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28"/>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28"/>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28"/>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28"/>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28"/>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28"/>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28"/>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28"/>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28"/>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28"/>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28"/>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28"/>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28"/>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28"/>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28"/>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28"/>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28"/>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28"/>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28"/>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28"/>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28"/>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28"/>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28"/>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28"/>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28"/>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28"/>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28"/>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28"/>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28"/>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28"/>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28"/>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28"/>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28"/>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28"/>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28"/>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28"/>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28"/>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28"/>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28"/>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28"/>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28"/>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28"/>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28"/>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28"/>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28"/>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28"/>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28"/>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28"/>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28"/>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28"/>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28"/>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28"/>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28"/>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28"/>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28"/>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28"/>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28"/>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28"/>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28"/>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28"/>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28"/>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28"/>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28"/>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28"/>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28"/>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28"/>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28"/>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28"/>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28"/>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28"/>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28"/>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28"/>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28"/>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28"/>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28"/>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28"/>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28"/>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28"/>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28"/>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28"/>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28"/>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28"/>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28"/>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28"/>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28"/>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28"/>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28"/>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28"/>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28"/>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28"/>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28"/>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28"/>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28"/>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28"/>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28"/>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28"/>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28"/>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28"/>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28"/>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28"/>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28"/>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28"/>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28"/>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28"/>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28"/>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28"/>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28"/>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28"/>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28"/>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28"/>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28"/>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28"/>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28"/>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28"/>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28"/>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28"/>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28"/>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28"/>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28"/>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28"/>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28"/>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28"/>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28"/>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28"/>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28"/>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28"/>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28"/>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28"/>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28"/>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28"/>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28"/>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28"/>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28"/>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28"/>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28"/>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28"/>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28"/>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28"/>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28"/>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28"/>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28"/>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28"/>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28"/>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28"/>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28"/>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28"/>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28"/>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28"/>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28"/>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28"/>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28"/>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28"/>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28"/>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28"/>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28"/>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28"/>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28"/>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28"/>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28"/>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28"/>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28"/>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28"/>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28"/>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28"/>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28"/>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28"/>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28"/>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28"/>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28"/>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28"/>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28"/>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28"/>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28"/>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28"/>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28"/>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28"/>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28"/>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28"/>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28"/>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28"/>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28"/>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28"/>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28"/>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28"/>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28"/>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28"/>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28"/>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28"/>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28"/>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28"/>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28"/>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28"/>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28"/>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28"/>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28"/>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28"/>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28"/>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28"/>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28"/>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28"/>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28"/>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28"/>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28"/>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28"/>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28"/>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28"/>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28"/>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28"/>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28"/>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28"/>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28"/>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28"/>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28"/>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28"/>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28"/>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28"/>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28"/>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28"/>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28"/>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28"/>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28"/>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28"/>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28"/>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28"/>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28"/>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28"/>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28"/>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28"/>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28"/>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28"/>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28"/>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28"/>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28"/>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28"/>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28"/>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28"/>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28"/>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28"/>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28"/>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28"/>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28"/>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28"/>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28"/>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28"/>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28"/>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28"/>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28"/>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28"/>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28"/>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28"/>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28"/>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28"/>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28"/>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28"/>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28"/>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28"/>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28"/>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28"/>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28"/>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28"/>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28"/>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28"/>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28"/>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28"/>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28"/>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28"/>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28"/>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28"/>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28"/>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28"/>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28"/>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28"/>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28"/>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28"/>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28"/>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28"/>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28"/>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28"/>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28"/>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28"/>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28"/>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28"/>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28"/>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28"/>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28"/>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28"/>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28"/>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28"/>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28"/>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28"/>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28"/>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28"/>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28"/>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28"/>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28"/>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28"/>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28"/>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28"/>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28"/>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28"/>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28"/>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28"/>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28"/>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28"/>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28"/>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28"/>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28"/>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28"/>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28"/>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28"/>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28"/>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28"/>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28"/>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28"/>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28"/>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28"/>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28"/>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28"/>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28"/>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28"/>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28"/>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28"/>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28"/>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28"/>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28"/>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28"/>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28"/>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28"/>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28"/>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28"/>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28"/>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28"/>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28"/>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28"/>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28"/>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28"/>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28"/>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28"/>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28"/>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28"/>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28"/>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28"/>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28"/>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28"/>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28"/>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28"/>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28"/>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28"/>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28"/>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28"/>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28"/>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28"/>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28"/>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28"/>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28"/>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28"/>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28"/>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28"/>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28"/>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28"/>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28"/>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28"/>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28"/>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28"/>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28"/>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28"/>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28"/>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28"/>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28"/>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28"/>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28"/>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28"/>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28"/>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28"/>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28"/>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28"/>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28"/>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28"/>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28"/>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28"/>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28"/>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28"/>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28"/>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28"/>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28"/>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28"/>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28"/>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28"/>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28"/>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28"/>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28"/>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28"/>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28"/>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28"/>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28"/>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28"/>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28"/>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28"/>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28"/>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28"/>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28"/>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28"/>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28"/>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28"/>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28"/>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28"/>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28"/>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28"/>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28"/>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28"/>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28"/>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28"/>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28"/>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28"/>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28"/>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28"/>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28"/>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28"/>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28"/>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28"/>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28"/>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28"/>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28"/>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28"/>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28"/>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28"/>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28"/>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28"/>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28"/>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28"/>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28"/>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28"/>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28"/>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28"/>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28"/>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28"/>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28"/>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28"/>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28"/>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28"/>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28"/>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28"/>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28"/>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28"/>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28"/>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28"/>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28"/>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28"/>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28"/>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28"/>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28"/>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28"/>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28"/>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28"/>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28"/>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28"/>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28"/>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28"/>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28"/>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28"/>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28"/>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28"/>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28"/>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28"/>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28"/>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28"/>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28"/>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28"/>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28"/>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28"/>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28"/>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28"/>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28"/>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28"/>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28"/>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28"/>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28"/>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28"/>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28"/>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28"/>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28"/>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28"/>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28"/>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28"/>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28"/>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28"/>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28"/>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28"/>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28"/>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28"/>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28"/>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28"/>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28"/>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28"/>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28"/>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28"/>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28"/>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28"/>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28"/>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28"/>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28"/>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28"/>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28"/>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28"/>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28"/>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28"/>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28"/>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28"/>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28"/>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28"/>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28"/>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28"/>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28"/>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28"/>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28"/>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28"/>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28"/>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28"/>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28"/>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28"/>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28"/>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28"/>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28"/>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28"/>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28"/>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28"/>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28"/>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28"/>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28"/>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28"/>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28"/>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28"/>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28"/>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28"/>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28"/>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28"/>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28"/>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28"/>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28"/>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28"/>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28"/>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28"/>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28"/>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28"/>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28"/>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28"/>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28"/>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28"/>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28"/>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28"/>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28"/>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28"/>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28"/>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28"/>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28"/>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28"/>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28"/>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28"/>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28"/>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28"/>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28"/>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28"/>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28"/>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28"/>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28"/>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28"/>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28"/>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28"/>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28"/>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28"/>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28"/>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28"/>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28"/>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28"/>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28"/>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28"/>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28"/>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28"/>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28"/>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28"/>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28"/>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28"/>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28"/>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28"/>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28"/>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28"/>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28"/>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28"/>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28"/>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28"/>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28"/>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28"/>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28"/>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28"/>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28"/>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28"/>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28"/>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28"/>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28"/>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28"/>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28"/>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28"/>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28"/>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28"/>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28"/>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28"/>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28"/>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28"/>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28"/>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28"/>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28"/>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28"/>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28"/>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28"/>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28"/>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28"/>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28"/>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28"/>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28"/>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28"/>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28"/>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28"/>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28"/>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28"/>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28"/>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28"/>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28"/>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28"/>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28"/>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28"/>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28"/>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28"/>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28"/>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28"/>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28"/>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28"/>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28"/>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28"/>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28"/>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28"/>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28"/>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28"/>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28"/>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28"/>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28"/>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28"/>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28"/>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28"/>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28"/>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28"/>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28"/>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28"/>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28"/>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28"/>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28"/>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28"/>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28"/>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28"/>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28"/>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28"/>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28"/>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28"/>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28"/>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28"/>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28"/>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28"/>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28"/>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28"/>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28"/>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28"/>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28"/>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28"/>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28"/>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28"/>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28"/>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28"/>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28"/>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28"/>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28"/>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28"/>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28"/>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28"/>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28"/>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28"/>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28"/>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28"/>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28"/>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28"/>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28"/>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28"/>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28"/>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28"/>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28"/>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28"/>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28"/>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28"/>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28"/>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28"/>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28"/>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28"/>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28"/>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28"/>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28"/>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28"/>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28"/>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28"/>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28"/>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28"/>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28"/>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28"/>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28"/>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28"/>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28"/>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28"/>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28"/>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28"/>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28"/>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28"/>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28"/>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28"/>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28"/>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28"/>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28"/>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28"/>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28"/>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28"/>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28"/>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28"/>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28"/>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28"/>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28"/>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28"/>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28"/>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28"/>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28"/>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28"/>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28"/>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28"/>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28"/>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28"/>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28"/>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28"/>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28"/>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28"/>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28"/>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28"/>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28"/>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28"/>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28"/>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28"/>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28"/>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28"/>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28"/>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28"/>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28"/>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28"/>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28"/>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28"/>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28"/>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28"/>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28"/>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28"/>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28"/>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28"/>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28"/>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28"/>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28"/>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28"/>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28"/>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28"/>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28"/>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28"/>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28"/>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28"/>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28"/>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28"/>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28"/>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28"/>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28"/>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28"/>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28"/>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28"/>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28"/>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28"/>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28"/>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28"/>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28"/>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28"/>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28"/>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28"/>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28"/>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28"/>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28"/>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28"/>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28"/>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28"/>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28"/>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28"/>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28"/>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28"/>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28"/>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28"/>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28"/>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28"/>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28"/>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28"/>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28"/>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28"/>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28"/>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28"/>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28"/>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28"/>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28"/>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28"/>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28"/>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28"/>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28"/>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28"/>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28"/>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28"/>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28"/>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28"/>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28"/>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28"/>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28"/>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28"/>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28"/>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28"/>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28"/>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28"/>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28"/>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28"/>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28"/>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28"/>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28"/>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28"/>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28"/>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28"/>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28"/>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28"/>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28"/>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28"/>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28"/>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28"/>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28"/>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28"/>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28"/>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28"/>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28"/>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28"/>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28"/>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28"/>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28"/>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28"/>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28"/>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28"/>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28"/>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28"/>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28"/>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28"/>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28"/>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28"/>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28"/>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28"/>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28"/>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28"/>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28"/>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28"/>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28"/>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28"/>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28"/>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28"/>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28"/>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28"/>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28"/>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28"/>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28"/>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28"/>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28"/>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28"/>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28"/>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28"/>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28"/>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28"/>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28"/>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28"/>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28"/>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28"/>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28"/>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28"/>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28"/>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28"/>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28"/>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28"/>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28"/>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28"/>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28"/>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28"/>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28"/>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28"/>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28"/>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28"/>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28"/>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28"/>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28"/>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28"/>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28"/>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28"/>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28"/>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28"/>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28"/>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28"/>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3" name="Google Shape;15303;p28"/>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28"/>
          <p:cNvSpPr txBox="1"/>
          <p:nvPr>
            <p:ph type="title"/>
          </p:nvPr>
        </p:nvSpPr>
        <p:spPr>
          <a:xfrm>
            <a:off x="1085100" y="438312"/>
            <a:ext cx="697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05" name="Google Shape;15305;p28"/>
          <p:cNvSpPr txBox="1"/>
          <p:nvPr>
            <p:ph idx="1" type="subTitle"/>
          </p:nvPr>
        </p:nvSpPr>
        <p:spPr>
          <a:xfrm>
            <a:off x="1384075" y="2055374"/>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06" name="Google Shape;15306;p28"/>
          <p:cNvSpPr txBox="1"/>
          <p:nvPr>
            <p:ph idx="2" type="subTitle"/>
          </p:nvPr>
        </p:nvSpPr>
        <p:spPr>
          <a:xfrm>
            <a:off x="1384075" y="2336928"/>
            <a:ext cx="1711800" cy="682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07" name="Google Shape;15307;p28"/>
          <p:cNvSpPr txBox="1"/>
          <p:nvPr>
            <p:ph idx="3" type="subTitle"/>
          </p:nvPr>
        </p:nvSpPr>
        <p:spPr>
          <a:xfrm>
            <a:off x="3716100" y="2055374"/>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08" name="Google Shape;15308;p28"/>
          <p:cNvSpPr txBox="1"/>
          <p:nvPr>
            <p:ph idx="4" type="subTitle"/>
          </p:nvPr>
        </p:nvSpPr>
        <p:spPr>
          <a:xfrm>
            <a:off x="3716100" y="2336928"/>
            <a:ext cx="1711800" cy="682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09" name="Google Shape;15309;p28"/>
          <p:cNvSpPr txBox="1"/>
          <p:nvPr>
            <p:ph idx="5" type="subTitle"/>
          </p:nvPr>
        </p:nvSpPr>
        <p:spPr>
          <a:xfrm>
            <a:off x="6048125" y="2055374"/>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10" name="Google Shape;15310;p28"/>
          <p:cNvSpPr txBox="1"/>
          <p:nvPr>
            <p:ph idx="6" type="subTitle"/>
          </p:nvPr>
        </p:nvSpPr>
        <p:spPr>
          <a:xfrm>
            <a:off x="6048125" y="2336928"/>
            <a:ext cx="1711800" cy="682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11" name="Google Shape;15311;p28"/>
          <p:cNvSpPr txBox="1"/>
          <p:nvPr>
            <p:ph idx="7" type="subTitle"/>
          </p:nvPr>
        </p:nvSpPr>
        <p:spPr>
          <a:xfrm>
            <a:off x="1384075" y="3780580"/>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12" name="Google Shape;15312;p28"/>
          <p:cNvSpPr txBox="1"/>
          <p:nvPr>
            <p:ph idx="8" type="subTitle"/>
          </p:nvPr>
        </p:nvSpPr>
        <p:spPr>
          <a:xfrm>
            <a:off x="1384075" y="4062133"/>
            <a:ext cx="1711800" cy="62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13" name="Google Shape;15313;p28"/>
          <p:cNvSpPr txBox="1"/>
          <p:nvPr>
            <p:ph idx="9" type="subTitle"/>
          </p:nvPr>
        </p:nvSpPr>
        <p:spPr>
          <a:xfrm>
            <a:off x="3716100" y="3780580"/>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14" name="Google Shape;15314;p28"/>
          <p:cNvSpPr txBox="1"/>
          <p:nvPr>
            <p:ph idx="13" type="subTitle"/>
          </p:nvPr>
        </p:nvSpPr>
        <p:spPr>
          <a:xfrm>
            <a:off x="3716100" y="4062133"/>
            <a:ext cx="1711800" cy="62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315" name="Google Shape;15315;p28"/>
          <p:cNvSpPr txBox="1"/>
          <p:nvPr>
            <p:ph idx="14" type="subTitle"/>
          </p:nvPr>
        </p:nvSpPr>
        <p:spPr>
          <a:xfrm>
            <a:off x="6048125" y="3780580"/>
            <a:ext cx="171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15316" name="Google Shape;15316;p28"/>
          <p:cNvSpPr txBox="1"/>
          <p:nvPr>
            <p:ph idx="15" type="subTitle"/>
          </p:nvPr>
        </p:nvSpPr>
        <p:spPr>
          <a:xfrm>
            <a:off x="6048125" y="4062133"/>
            <a:ext cx="1711800" cy="62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grpSp>
        <p:nvGrpSpPr>
          <p:cNvPr id="15317" name="Google Shape;15317;p28"/>
          <p:cNvGrpSpPr/>
          <p:nvPr/>
        </p:nvGrpSpPr>
        <p:grpSpPr>
          <a:xfrm>
            <a:off x="7493710" y="2641730"/>
            <a:ext cx="1650293" cy="2065513"/>
            <a:chOff x="7083460" y="58355"/>
            <a:chExt cx="2069852" cy="2590310"/>
          </a:xfrm>
        </p:grpSpPr>
        <p:sp>
          <p:nvSpPr>
            <p:cNvPr id="15318" name="Google Shape;15318;p28"/>
            <p:cNvSpPr/>
            <p:nvPr/>
          </p:nvSpPr>
          <p:spPr>
            <a:xfrm>
              <a:off x="8444179" y="812772"/>
              <a:ext cx="709133" cy="994820"/>
            </a:xfrm>
            <a:custGeom>
              <a:rect b="b" l="l" r="r" t="t"/>
              <a:pathLst>
                <a:path extrusionOk="0" h="45286" w="32281">
                  <a:moveTo>
                    <a:pt x="524" y="1"/>
                  </a:moveTo>
                  <a:cubicBezTo>
                    <a:pt x="474" y="1"/>
                    <a:pt x="424" y="8"/>
                    <a:pt x="376" y="22"/>
                  </a:cubicBezTo>
                  <a:cubicBezTo>
                    <a:pt x="151" y="98"/>
                    <a:pt x="0" y="323"/>
                    <a:pt x="25" y="549"/>
                  </a:cubicBezTo>
                  <a:cubicBezTo>
                    <a:pt x="351" y="3707"/>
                    <a:pt x="1203" y="6865"/>
                    <a:pt x="2531" y="9822"/>
                  </a:cubicBezTo>
                  <a:cubicBezTo>
                    <a:pt x="3885" y="12779"/>
                    <a:pt x="5689" y="15561"/>
                    <a:pt x="7920" y="18017"/>
                  </a:cubicBezTo>
                  <a:cubicBezTo>
                    <a:pt x="9048" y="19246"/>
                    <a:pt x="10276" y="20398"/>
                    <a:pt x="11529" y="21426"/>
                  </a:cubicBezTo>
                  <a:cubicBezTo>
                    <a:pt x="12807" y="22479"/>
                    <a:pt x="14110" y="23406"/>
                    <a:pt x="15389" y="24333"/>
                  </a:cubicBezTo>
                  <a:cubicBezTo>
                    <a:pt x="17970" y="26138"/>
                    <a:pt x="20451" y="27817"/>
                    <a:pt x="22481" y="29722"/>
                  </a:cubicBezTo>
                  <a:cubicBezTo>
                    <a:pt x="23509" y="30649"/>
                    <a:pt x="24411" y="31652"/>
                    <a:pt x="25238" y="32754"/>
                  </a:cubicBezTo>
                  <a:cubicBezTo>
                    <a:pt x="26091" y="33832"/>
                    <a:pt x="26867" y="35035"/>
                    <a:pt x="27594" y="36263"/>
                  </a:cubicBezTo>
                  <a:cubicBezTo>
                    <a:pt x="29048" y="38769"/>
                    <a:pt x="30376" y="41476"/>
                    <a:pt x="31780" y="44308"/>
                  </a:cubicBezTo>
                  <a:cubicBezTo>
                    <a:pt x="31955" y="44634"/>
                    <a:pt x="32131" y="44960"/>
                    <a:pt x="32281" y="45286"/>
                  </a:cubicBezTo>
                  <a:lnTo>
                    <a:pt x="32281" y="31426"/>
                  </a:lnTo>
                  <a:cubicBezTo>
                    <a:pt x="31629" y="30499"/>
                    <a:pt x="30928" y="29571"/>
                    <a:pt x="30151" y="28694"/>
                  </a:cubicBezTo>
                  <a:cubicBezTo>
                    <a:pt x="29850" y="28343"/>
                    <a:pt x="29474" y="28068"/>
                    <a:pt x="29198" y="27667"/>
                  </a:cubicBezTo>
                  <a:cubicBezTo>
                    <a:pt x="28948" y="27291"/>
                    <a:pt x="28747" y="26890"/>
                    <a:pt x="28547" y="26514"/>
                  </a:cubicBezTo>
                  <a:cubicBezTo>
                    <a:pt x="28096" y="25611"/>
                    <a:pt x="27695" y="24709"/>
                    <a:pt x="27319" y="23757"/>
                  </a:cubicBezTo>
                  <a:cubicBezTo>
                    <a:pt x="26592" y="21952"/>
                    <a:pt x="26040" y="20048"/>
                    <a:pt x="25564" y="18168"/>
                  </a:cubicBezTo>
                  <a:cubicBezTo>
                    <a:pt x="24988" y="15887"/>
                    <a:pt x="24587" y="13556"/>
                    <a:pt x="24386" y="11225"/>
                  </a:cubicBezTo>
                  <a:cubicBezTo>
                    <a:pt x="24363" y="11088"/>
                    <a:pt x="24257" y="10972"/>
                    <a:pt x="24124" y="10972"/>
                  </a:cubicBezTo>
                  <a:cubicBezTo>
                    <a:pt x="24111" y="10972"/>
                    <a:pt x="24098" y="10973"/>
                    <a:pt x="24085" y="10975"/>
                  </a:cubicBezTo>
                  <a:cubicBezTo>
                    <a:pt x="23960" y="10975"/>
                    <a:pt x="23860" y="11075"/>
                    <a:pt x="23835" y="11200"/>
                  </a:cubicBezTo>
                  <a:cubicBezTo>
                    <a:pt x="23183" y="15035"/>
                    <a:pt x="23058" y="19020"/>
                    <a:pt x="23459" y="23005"/>
                  </a:cubicBezTo>
                  <a:cubicBezTo>
                    <a:pt x="21679" y="21852"/>
                    <a:pt x="19900" y="20875"/>
                    <a:pt x="18221" y="19897"/>
                  </a:cubicBezTo>
                  <a:cubicBezTo>
                    <a:pt x="15539" y="18393"/>
                    <a:pt x="13033" y="16915"/>
                    <a:pt x="10852" y="15035"/>
                  </a:cubicBezTo>
                  <a:cubicBezTo>
                    <a:pt x="8647" y="13155"/>
                    <a:pt x="6667" y="10925"/>
                    <a:pt x="5013" y="8469"/>
                  </a:cubicBezTo>
                  <a:cubicBezTo>
                    <a:pt x="3359" y="5987"/>
                    <a:pt x="2005" y="3255"/>
                    <a:pt x="1028" y="348"/>
                  </a:cubicBezTo>
                  <a:cubicBezTo>
                    <a:pt x="947" y="125"/>
                    <a:pt x="735"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28"/>
            <p:cNvSpPr/>
            <p:nvPr/>
          </p:nvSpPr>
          <p:spPr>
            <a:xfrm>
              <a:off x="8091249" y="2213354"/>
              <a:ext cx="1062063" cy="231911"/>
            </a:xfrm>
            <a:custGeom>
              <a:rect b="b" l="l" r="r" t="t"/>
              <a:pathLst>
                <a:path extrusionOk="0" h="10557" w="48347">
                  <a:moveTo>
                    <a:pt x="48347" y="0"/>
                  </a:moveTo>
                  <a:cubicBezTo>
                    <a:pt x="45615" y="376"/>
                    <a:pt x="42883" y="802"/>
                    <a:pt x="40177" y="1228"/>
                  </a:cubicBezTo>
                  <a:cubicBezTo>
                    <a:pt x="36818" y="1754"/>
                    <a:pt x="33485" y="2331"/>
                    <a:pt x="30151" y="2932"/>
                  </a:cubicBezTo>
                  <a:cubicBezTo>
                    <a:pt x="26793" y="3509"/>
                    <a:pt x="23485" y="4236"/>
                    <a:pt x="20202" y="4687"/>
                  </a:cubicBezTo>
                  <a:cubicBezTo>
                    <a:pt x="18298" y="4965"/>
                    <a:pt x="16377" y="5149"/>
                    <a:pt x="14469" y="5149"/>
                  </a:cubicBezTo>
                  <a:cubicBezTo>
                    <a:pt x="13111" y="5149"/>
                    <a:pt x="11761" y="5056"/>
                    <a:pt x="10427" y="4837"/>
                  </a:cubicBezTo>
                  <a:cubicBezTo>
                    <a:pt x="7219" y="4311"/>
                    <a:pt x="4086" y="3083"/>
                    <a:pt x="953" y="1855"/>
                  </a:cubicBezTo>
                  <a:cubicBezTo>
                    <a:pt x="873" y="1818"/>
                    <a:pt x="789" y="1800"/>
                    <a:pt x="707" y="1800"/>
                  </a:cubicBezTo>
                  <a:cubicBezTo>
                    <a:pt x="457" y="1800"/>
                    <a:pt x="221" y="1960"/>
                    <a:pt x="126" y="2206"/>
                  </a:cubicBezTo>
                  <a:cubicBezTo>
                    <a:pt x="1" y="2506"/>
                    <a:pt x="151" y="2857"/>
                    <a:pt x="452" y="3008"/>
                  </a:cubicBezTo>
                  <a:cubicBezTo>
                    <a:pt x="3510" y="4411"/>
                    <a:pt x="6643" y="5865"/>
                    <a:pt x="10076" y="6642"/>
                  </a:cubicBezTo>
                  <a:cubicBezTo>
                    <a:pt x="10778" y="6792"/>
                    <a:pt x="11480" y="6917"/>
                    <a:pt x="12206" y="6993"/>
                  </a:cubicBezTo>
                  <a:cubicBezTo>
                    <a:pt x="9600" y="8246"/>
                    <a:pt x="6868" y="9248"/>
                    <a:pt x="4036" y="10025"/>
                  </a:cubicBezTo>
                  <a:cubicBezTo>
                    <a:pt x="3886" y="10050"/>
                    <a:pt x="3810" y="10201"/>
                    <a:pt x="3861" y="10351"/>
                  </a:cubicBezTo>
                  <a:cubicBezTo>
                    <a:pt x="3882" y="10482"/>
                    <a:pt x="3981" y="10556"/>
                    <a:pt x="4105" y="10556"/>
                  </a:cubicBezTo>
                  <a:cubicBezTo>
                    <a:pt x="4124" y="10556"/>
                    <a:pt x="4142" y="10555"/>
                    <a:pt x="4161" y="10552"/>
                  </a:cubicBezTo>
                  <a:cubicBezTo>
                    <a:pt x="8096" y="9925"/>
                    <a:pt x="12006" y="8822"/>
                    <a:pt x="15715" y="7268"/>
                  </a:cubicBezTo>
                  <a:cubicBezTo>
                    <a:pt x="15922" y="7272"/>
                    <a:pt x="16130" y="7273"/>
                    <a:pt x="16337" y="7273"/>
                  </a:cubicBezTo>
                  <a:cubicBezTo>
                    <a:pt x="17733" y="7273"/>
                    <a:pt x="19124" y="7202"/>
                    <a:pt x="20477" y="7093"/>
                  </a:cubicBezTo>
                  <a:cubicBezTo>
                    <a:pt x="23911" y="6792"/>
                    <a:pt x="27244" y="6291"/>
                    <a:pt x="30578" y="5890"/>
                  </a:cubicBezTo>
                  <a:cubicBezTo>
                    <a:pt x="33936" y="5489"/>
                    <a:pt x="37269" y="5113"/>
                    <a:pt x="40628" y="4762"/>
                  </a:cubicBezTo>
                  <a:cubicBezTo>
                    <a:pt x="43209" y="4511"/>
                    <a:pt x="45791" y="4261"/>
                    <a:pt x="48347" y="4035"/>
                  </a:cubicBezTo>
                  <a:lnTo>
                    <a:pt x="483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28"/>
            <p:cNvSpPr/>
            <p:nvPr/>
          </p:nvSpPr>
          <p:spPr>
            <a:xfrm>
              <a:off x="7219161" y="791639"/>
              <a:ext cx="1934151" cy="1278574"/>
            </a:xfrm>
            <a:custGeom>
              <a:rect b="b" l="l" r="r" t="t"/>
              <a:pathLst>
                <a:path extrusionOk="0" h="58203" w="88046">
                  <a:moveTo>
                    <a:pt x="705" y="1"/>
                  </a:moveTo>
                  <a:cubicBezTo>
                    <a:pt x="517" y="1"/>
                    <a:pt x="340" y="76"/>
                    <a:pt x="226" y="233"/>
                  </a:cubicBezTo>
                  <a:cubicBezTo>
                    <a:pt x="0" y="508"/>
                    <a:pt x="51" y="884"/>
                    <a:pt x="276" y="1110"/>
                  </a:cubicBezTo>
                  <a:cubicBezTo>
                    <a:pt x="5113" y="5496"/>
                    <a:pt x="10928" y="8879"/>
                    <a:pt x="17219" y="10934"/>
                  </a:cubicBezTo>
                  <a:cubicBezTo>
                    <a:pt x="20351" y="11962"/>
                    <a:pt x="23509" y="12689"/>
                    <a:pt x="26392" y="13766"/>
                  </a:cubicBezTo>
                  <a:cubicBezTo>
                    <a:pt x="29249" y="14819"/>
                    <a:pt x="31830" y="16373"/>
                    <a:pt x="34186" y="18303"/>
                  </a:cubicBezTo>
                  <a:cubicBezTo>
                    <a:pt x="38923" y="22162"/>
                    <a:pt x="42682" y="27250"/>
                    <a:pt x="46717" y="32313"/>
                  </a:cubicBezTo>
                  <a:cubicBezTo>
                    <a:pt x="48748" y="34869"/>
                    <a:pt x="50878" y="37426"/>
                    <a:pt x="53284" y="39832"/>
                  </a:cubicBezTo>
                  <a:cubicBezTo>
                    <a:pt x="53585" y="40132"/>
                    <a:pt x="53885" y="40433"/>
                    <a:pt x="54186" y="40734"/>
                  </a:cubicBezTo>
                  <a:lnTo>
                    <a:pt x="55139" y="41586"/>
                  </a:lnTo>
                  <a:lnTo>
                    <a:pt x="56116" y="42463"/>
                  </a:lnTo>
                  <a:cubicBezTo>
                    <a:pt x="56442" y="42739"/>
                    <a:pt x="56793" y="42990"/>
                    <a:pt x="57144" y="43265"/>
                  </a:cubicBezTo>
                  <a:cubicBezTo>
                    <a:pt x="58472" y="44393"/>
                    <a:pt x="59951" y="45396"/>
                    <a:pt x="61429" y="46273"/>
                  </a:cubicBezTo>
                  <a:cubicBezTo>
                    <a:pt x="64387" y="48077"/>
                    <a:pt x="67469" y="49481"/>
                    <a:pt x="70452" y="50809"/>
                  </a:cubicBezTo>
                  <a:cubicBezTo>
                    <a:pt x="73409" y="52112"/>
                    <a:pt x="76367" y="53416"/>
                    <a:pt x="79349" y="54669"/>
                  </a:cubicBezTo>
                  <a:cubicBezTo>
                    <a:pt x="82231" y="55897"/>
                    <a:pt x="85114" y="57075"/>
                    <a:pt x="88046" y="58203"/>
                  </a:cubicBezTo>
                  <a:lnTo>
                    <a:pt x="88046" y="49180"/>
                  </a:lnTo>
                  <a:cubicBezTo>
                    <a:pt x="86116" y="48554"/>
                    <a:pt x="84161" y="47927"/>
                    <a:pt x="82206" y="47250"/>
                  </a:cubicBezTo>
                  <a:cubicBezTo>
                    <a:pt x="79199" y="46223"/>
                    <a:pt x="76166" y="45145"/>
                    <a:pt x="73159" y="44042"/>
                  </a:cubicBezTo>
                  <a:cubicBezTo>
                    <a:pt x="70176" y="42965"/>
                    <a:pt x="67319" y="41862"/>
                    <a:pt x="64662" y="40508"/>
                  </a:cubicBezTo>
                  <a:cubicBezTo>
                    <a:pt x="63334" y="39832"/>
                    <a:pt x="62081" y="39105"/>
                    <a:pt x="60878" y="38228"/>
                  </a:cubicBezTo>
                  <a:cubicBezTo>
                    <a:pt x="60577" y="38027"/>
                    <a:pt x="60276" y="37827"/>
                    <a:pt x="59976" y="37601"/>
                  </a:cubicBezTo>
                  <a:lnTo>
                    <a:pt x="59098" y="36924"/>
                  </a:lnTo>
                  <a:lnTo>
                    <a:pt x="58221" y="36223"/>
                  </a:lnTo>
                  <a:cubicBezTo>
                    <a:pt x="57921" y="35997"/>
                    <a:pt x="57645" y="35721"/>
                    <a:pt x="57344" y="35471"/>
                  </a:cubicBezTo>
                  <a:cubicBezTo>
                    <a:pt x="55063" y="33491"/>
                    <a:pt x="52883" y="31235"/>
                    <a:pt x="50753" y="28879"/>
                  </a:cubicBezTo>
                  <a:cubicBezTo>
                    <a:pt x="48597" y="26548"/>
                    <a:pt x="46442" y="24092"/>
                    <a:pt x="44136" y="21736"/>
                  </a:cubicBezTo>
                  <a:cubicBezTo>
                    <a:pt x="41830" y="19380"/>
                    <a:pt x="39349" y="17100"/>
                    <a:pt x="36567" y="15145"/>
                  </a:cubicBezTo>
                  <a:cubicBezTo>
                    <a:pt x="33810" y="13190"/>
                    <a:pt x="30677" y="11586"/>
                    <a:pt x="27419" y="10659"/>
                  </a:cubicBezTo>
                  <a:cubicBezTo>
                    <a:pt x="24186" y="9706"/>
                    <a:pt x="21003" y="9180"/>
                    <a:pt x="17945" y="8428"/>
                  </a:cubicBezTo>
                  <a:cubicBezTo>
                    <a:pt x="11880" y="6899"/>
                    <a:pt x="6091" y="4067"/>
                    <a:pt x="1128" y="132"/>
                  </a:cubicBezTo>
                  <a:cubicBezTo>
                    <a:pt x="998" y="45"/>
                    <a:pt x="848" y="1"/>
                    <a:pt x="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28"/>
            <p:cNvSpPr/>
            <p:nvPr/>
          </p:nvSpPr>
          <p:spPr>
            <a:xfrm>
              <a:off x="7507111" y="720201"/>
              <a:ext cx="261545" cy="313300"/>
            </a:xfrm>
            <a:custGeom>
              <a:rect b="b" l="l" r="r" t="t"/>
              <a:pathLst>
                <a:path extrusionOk="0" h="14262" w="11906">
                  <a:moveTo>
                    <a:pt x="4060" y="1"/>
                  </a:moveTo>
                  <a:lnTo>
                    <a:pt x="4060" y="1"/>
                  </a:lnTo>
                  <a:cubicBezTo>
                    <a:pt x="4186" y="878"/>
                    <a:pt x="4136" y="1630"/>
                    <a:pt x="4161" y="2532"/>
                  </a:cubicBezTo>
                  <a:cubicBezTo>
                    <a:pt x="3208" y="1906"/>
                    <a:pt x="2206" y="1454"/>
                    <a:pt x="1153" y="978"/>
                  </a:cubicBezTo>
                  <a:lnTo>
                    <a:pt x="1153" y="978"/>
                  </a:lnTo>
                  <a:cubicBezTo>
                    <a:pt x="0" y="3961"/>
                    <a:pt x="978" y="7444"/>
                    <a:pt x="3033" y="9901"/>
                  </a:cubicBezTo>
                  <a:cubicBezTo>
                    <a:pt x="5063" y="12357"/>
                    <a:pt x="7995" y="13560"/>
                    <a:pt x="11128" y="14262"/>
                  </a:cubicBezTo>
                  <a:cubicBezTo>
                    <a:pt x="11905" y="11454"/>
                    <a:pt x="11629" y="8372"/>
                    <a:pt x="10351" y="5765"/>
                  </a:cubicBezTo>
                  <a:cubicBezTo>
                    <a:pt x="9048" y="3159"/>
                    <a:pt x="6767" y="1053"/>
                    <a:pt x="4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28"/>
            <p:cNvSpPr/>
            <p:nvPr/>
          </p:nvSpPr>
          <p:spPr>
            <a:xfrm>
              <a:off x="8416082" y="1305459"/>
              <a:ext cx="214754" cy="345219"/>
            </a:xfrm>
            <a:custGeom>
              <a:rect b="b" l="l" r="r" t="t"/>
              <a:pathLst>
                <a:path extrusionOk="0" h="15715" w="9776">
                  <a:moveTo>
                    <a:pt x="2232" y="1"/>
                  </a:moveTo>
                  <a:cubicBezTo>
                    <a:pt x="176" y="2457"/>
                    <a:pt x="1" y="6066"/>
                    <a:pt x="1154" y="9048"/>
                  </a:cubicBezTo>
                  <a:cubicBezTo>
                    <a:pt x="2307" y="12006"/>
                    <a:pt x="4688" y="14086"/>
                    <a:pt x="7420" y="15715"/>
                  </a:cubicBezTo>
                  <a:cubicBezTo>
                    <a:pt x="9049" y="13334"/>
                    <a:pt x="9775" y="10326"/>
                    <a:pt x="9374" y="7444"/>
                  </a:cubicBezTo>
                  <a:cubicBezTo>
                    <a:pt x="8998" y="4587"/>
                    <a:pt x="7495" y="1880"/>
                    <a:pt x="5289" y="1"/>
                  </a:cubicBezTo>
                  <a:cubicBezTo>
                    <a:pt x="5114" y="878"/>
                    <a:pt x="4838" y="1579"/>
                    <a:pt x="4562" y="2432"/>
                  </a:cubicBezTo>
                  <a:cubicBezTo>
                    <a:pt x="3861" y="1529"/>
                    <a:pt x="3059" y="803"/>
                    <a:pt x="2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28"/>
            <p:cNvSpPr/>
            <p:nvPr/>
          </p:nvSpPr>
          <p:spPr>
            <a:xfrm>
              <a:off x="9047582" y="2311900"/>
              <a:ext cx="105730" cy="205111"/>
            </a:xfrm>
            <a:custGeom>
              <a:rect b="b" l="l" r="r" t="t"/>
              <a:pathLst>
                <a:path extrusionOk="0" h="9337" w="4813">
                  <a:moveTo>
                    <a:pt x="4813" y="0"/>
                  </a:moveTo>
                  <a:cubicBezTo>
                    <a:pt x="2582" y="1429"/>
                    <a:pt x="853" y="3609"/>
                    <a:pt x="1" y="6116"/>
                  </a:cubicBezTo>
                  <a:cubicBezTo>
                    <a:pt x="853" y="5940"/>
                    <a:pt x="1605" y="5965"/>
                    <a:pt x="2507" y="5915"/>
                  </a:cubicBezTo>
                  <a:lnTo>
                    <a:pt x="2507" y="5915"/>
                  </a:lnTo>
                  <a:cubicBezTo>
                    <a:pt x="1931" y="6893"/>
                    <a:pt x="1530" y="7920"/>
                    <a:pt x="1079" y="8948"/>
                  </a:cubicBezTo>
                  <a:cubicBezTo>
                    <a:pt x="1841" y="9218"/>
                    <a:pt x="2633" y="9337"/>
                    <a:pt x="3430" y="9337"/>
                  </a:cubicBezTo>
                  <a:cubicBezTo>
                    <a:pt x="3891" y="9337"/>
                    <a:pt x="4354" y="9297"/>
                    <a:pt x="4813" y="9223"/>
                  </a:cubicBezTo>
                  <a:lnTo>
                    <a:pt x="48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28"/>
            <p:cNvSpPr/>
            <p:nvPr/>
          </p:nvSpPr>
          <p:spPr>
            <a:xfrm>
              <a:off x="8556477" y="1993679"/>
              <a:ext cx="294035" cy="263632"/>
            </a:xfrm>
            <a:custGeom>
              <a:rect b="b" l="l" r="r" t="t"/>
              <a:pathLst>
                <a:path extrusionOk="0" h="12001" w="13385">
                  <a:moveTo>
                    <a:pt x="2958" y="0"/>
                  </a:moveTo>
                  <a:lnTo>
                    <a:pt x="2958" y="0"/>
                  </a:lnTo>
                  <a:cubicBezTo>
                    <a:pt x="3284" y="802"/>
                    <a:pt x="3435" y="1554"/>
                    <a:pt x="3660" y="2406"/>
                  </a:cubicBezTo>
                  <a:cubicBezTo>
                    <a:pt x="2582" y="2030"/>
                    <a:pt x="1505" y="1855"/>
                    <a:pt x="402" y="1654"/>
                  </a:cubicBezTo>
                  <a:lnTo>
                    <a:pt x="402" y="1654"/>
                  </a:lnTo>
                  <a:cubicBezTo>
                    <a:pt x="1" y="4812"/>
                    <a:pt x="1831" y="7945"/>
                    <a:pt x="4412" y="9800"/>
                  </a:cubicBezTo>
                  <a:cubicBezTo>
                    <a:pt x="6723" y="11483"/>
                    <a:pt x="9477" y="12000"/>
                    <a:pt x="12312" y="12000"/>
                  </a:cubicBezTo>
                  <a:cubicBezTo>
                    <a:pt x="12644" y="12000"/>
                    <a:pt x="12976" y="11993"/>
                    <a:pt x="13309" y="11980"/>
                  </a:cubicBezTo>
                  <a:cubicBezTo>
                    <a:pt x="13384" y="9098"/>
                    <a:pt x="12332" y="6191"/>
                    <a:pt x="10452" y="3985"/>
                  </a:cubicBezTo>
                  <a:cubicBezTo>
                    <a:pt x="8547" y="1805"/>
                    <a:pt x="5816" y="351"/>
                    <a:pt x="29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28"/>
            <p:cNvSpPr/>
            <p:nvPr/>
          </p:nvSpPr>
          <p:spPr>
            <a:xfrm>
              <a:off x="7924977" y="882211"/>
              <a:ext cx="329271" cy="323428"/>
            </a:xfrm>
            <a:custGeom>
              <a:rect b="b" l="l" r="r" t="t"/>
              <a:pathLst>
                <a:path extrusionOk="0" h="14723" w="14989">
                  <a:moveTo>
                    <a:pt x="7745" y="1"/>
                  </a:moveTo>
                  <a:cubicBezTo>
                    <a:pt x="7645" y="1"/>
                    <a:pt x="7545" y="7"/>
                    <a:pt x="7445" y="19"/>
                  </a:cubicBezTo>
                  <a:cubicBezTo>
                    <a:pt x="7436" y="11"/>
                    <a:pt x="7431" y="8"/>
                    <a:pt x="7426" y="8"/>
                  </a:cubicBezTo>
                  <a:cubicBezTo>
                    <a:pt x="7417" y="8"/>
                    <a:pt x="7411" y="19"/>
                    <a:pt x="7394" y="19"/>
                  </a:cubicBezTo>
                  <a:cubicBezTo>
                    <a:pt x="5715" y="44"/>
                    <a:pt x="4161" y="671"/>
                    <a:pt x="2933" y="1673"/>
                  </a:cubicBezTo>
                  <a:cubicBezTo>
                    <a:pt x="2883" y="1699"/>
                    <a:pt x="2833" y="1749"/>
                    <a:pt x="2808" y="1774"/>
                  </a:cubicBezTo>
                  <a:cubicBezTo>
                    <a:pt x="1354" y="3027"/>
                    <a:pt x="377" y="4831"/>
                    <a:pt x="252" y="6912"/>
                  </a:cubicBezTo>
                  <a:cubicBezTo>
                    <a:pt x="1" y="10972"/>
                    <a:pt x="3059" y="14455"/>
                    <a:pt x="7119" y="14706"/>
                  </a:cubicBezTo>
                  <a:cubicBezTo>
                    <a:pt x="7283" y="14717"/>
                    <a:pt x="7446" y="14722"/>
                    <a:pt x="7608" y="14722"/>
                  </a:cubicBezTo>
                  <a:cubicBezTo>
                    <a:pt x="10443" y="14722"/>
                    <a:pt x="12952" y="13090"/>
                    <a:pt x="14161" y="10696"/>
                  </a:cubicBezTo>
                  <a:cubicBezTo>
                    <a:pt x="14186" y="10621"/>
                    <a:pt x="14237" y="10571"/>
                    <a:pt x="14262" y="10496"/>
                  </a:cubicBezTo>
                  <a:cubicBezTo>
                    <a:pt x="14638" y="9694"/>
                    <a:pt x="14888" y="8791"/>
                    <a:pt x="14938" y="7839"/>
                  </a:cubicBezTo>
                  <a:cubicBezTo>
                    <a:pt x="14988" y="7187"/>
                    <a:pt x="14938" y="6536"/>
                    <a:pt x="14813" y="5909"/>
                  </a:cubicBezTo>
                  <a:cubicBezTo>
                    <a:pt x="14763" y="5633"/>
                    <a:pt x="14688" y="5383"/>
                    <a:pt x="14613" y="5107"/>
                  </a:cubicBezTo>
                  <a:cubicBezTo>
                    <a:pt x="13710" y="2300"/>
                    <a:pt x="11154" y="220"/>
                    <a:pt x="8046" y="19"/>
                  </a:cubicBezTo>
                  <a:cubicBezTo>
                    <a:pt x="7946" y="7"/>
                    <a:pt x="7846" y="1"/>
                    <a:pt x="7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28"/>
            <p:cNvSpPr/>
            <p:nvPr/>
          </p:nvSpPr>
          <p:spPr>
            <a:xfrm>
              <a:off x="7961882" y="1069770"/>
              <a:ext cx="276395" cy="68890"/>
            </a:xfrm>
            <a:custGeom>
              <a:rect b="b" l="l" r="r" t="t"/>
              <a:pathLst>
                <a:path extrusionOk="0" h="3136" w="12582">
                  <a:moveTo>
                    <a:pt x="9797" y="0"/>
                  </a:moveTo>
                  <a:cubicBezTo>
                    <a:pt x="9756" y="0"/>
                    <a:pt x="9715" y="1"/>
                    <a:pt x="9674" y="3"/>
                  </a:cubicBezTo>
                  <a:cubicBezTo>
                    <a:pt x="9624" y="3"/>
                    <a:pt x="9574" y="3"/>
                    <a:pt x="9524" y="28"/>
                  </a:cubicBezTo>
                  <a:cubicBezTo>
                    <a:pt x="9173" y="53"/>
                    <a:pt x="8847" y="153"/>
                    <a:pt x="8522" y="303"/>
                  </a:cubicBezTo>
                  <a:cubicBezTo>
                    <a:pt x="7694" y="679"/>
                    <a:pt x="6968" y="1456"/>
                    <a:pt x="6567" y="2434"/>
                  </a:cubicBezTo>
                  <a:cubicBezTo>
                    <a:pt x="5815" y="1732"/>
                    <a:pt x="4837" y="1331"/>
                    <a:pt x="3810" y="1256"/>
                  </a:cubicBezTo>
                  <a:lnTo>
                    <a:pt x="3208" y="1256"/>
                  </a:lnTo>
                  <a:cubicBezTo>
                    <a:pt x="1955" y="1356"/>
                    <a:pt x="752" y="2033"/>
                    <a:pt x="0" y="3035"/>
                  </a:cubicBezTo>
                  <a:lnTo>
                    <a:pt x="151" y="3135"/>
                  </a:lnTo>
                  <a:cubicBezTo>
                    <a:pt x="852" y="2158"/>
                    <a:pt x="2005" y="1506"/>
                    <a:pt x="3208" y="1406"/>
                  </a:cubicBezTo>
                  <a:cubicBezTo>
                    <a:pt x="3297" y="1401"/>
                    <a:pt x="3385" y="1398"/>
                    <a:pt x="3474" y="1398"/>
                  </a:cubicBezTo>
                  <a:cubicBezTo>
                    <a:pt x="4611" y="1398"/>
                    <a:pt x="5728" y="1844"/>
                    <a:pt x="6542" y="2634"/>
                  </a:cubicBezTo>
                  <a:lnTo>
                    <a:pt x="6617" y="2709"/>
                  </a:lnTo>
                  <a:lnTo>
                    <a:pt x="6667" y="2609"/>
                  </a:lnTo>
                  <a:cubicBezTo>
                    <a:pt x="7043" y="1607"/>
                    <a:pt x="7745" y="830"/>
                    <a:pt x="8597" y="429"/>
                  </a:cubicBezTo>
                  <a:cubicBezTo>
                    <a:pt x="8984" y="251"/>
                    <a:pt x="9405" y="165"/>
                    <a:pt x="9820" y="165"/>
                  </a:cubicBezTo>
                  <a:cubicBezTo>
                    <a:pt x="10400" y="165"/>
                    <a:pt x="10966" y="333"/>
                    <a:pt x="11404" y="654"/>
                  </a:cubicBezTo>
                  <a:cubicBezTo>
                    <a:pt x="11905" y="1030"/>
                    <a:pt x="12231" y="1582"/>
                    <a:pt x="12481" y="2158"/>
                  </a:cubicBezTo>
                  <a:cubicBezTo>
                    <a:pt x="12506" y="2083"/>
                    <a:pt x="12557" y="2033"/>
                    <a:pt x="12582" y="1958"/>
                  </a:cubicBezTo>
                  <a:cubicBezTo>
                    <a:pt x="12331" y="1431"/>
                    <a:pt x="11980" y="905"/>
                    <a:pt x="11504" y="529"/>
                  </a:cubicBezTo>
                  <a:cubicBezTo>
                    <a:pt x="11011" y="177"/>
                    <a:pt x="10407" y="0"/>
                    <a:pt x="9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28"/>
            <p:cNvSpPr/>
            <p:nvPr/>
          </p:nvSpPr>
          <p:spPr>
            <a:xfrm>
              <a:off x="7985541" y="917864"/>
              <a:ext cx="67748" cy="180595"/>
            </a:xfrm>
            <a:custGeom>
              <a:rect b="b" l="l" r="r" t="t"/>
              <a:pathLst>
                <a:path extrusionOk="0" h="8221" w="3084">
                  <a:moveTo>
                    <a:pt x="101" y="0"/>
                  </a:moveTo>
                  <a:lnTo>
                    <a:pt x="1" y="126"/>
                  </a:lnTo>
                  <a:cubicBezTo>
                    <a:pt x="602" y="552"/>
                    <a:pt x="1003" y="1279"/>
                    <a:pt x="1104" y="2106"/>
                  </a:cubicBezTo>
                  <a:cubicBezTo>
                    <a:pt x="1204" y="2807"/>
                    <a:pt x="1104" y="3584"/>
                    <a:pt x="803" y="4436"/>
                  </a:cubicBezTo>
                  <a:lnTo>
                    <a:pt x="778" y="4537"/>
                  </a:lnTo>
                  <a:lnTo>
                    <a:pt x="853" y="4537"/>
                  </a:lnTo>
                  <a:cubicBezTo>
                    <a:pt x="1605" y="4712"/>
                    <a:pt x="2257" y="5264"/>
                    <a:pt x="2582" y="5940"/>
                  </a:cubicBezTo>
                  <a:cubicBezTo>
                    <a:pt x="2908" y="6617"/>
                    <a:pt x="2908" y="7469"/>
                    <a:pt x="2582" y="8171"/>
                  </a:cubicBezTo>
                  <a:lnTo>
                    <a:pt x="2708" y="8221"/>
                  </a:lnTo>
                  <a:cubicBezTo>
                    <a:pt x="3084" y="7494"/>
                    <a:pt x="3084" y="6617"/>
                    <a:pt x="2733" y="5865"/>
                  </a:cubicBezTo>
                  <a:cubicBezTo>
                    <a:pt x="2382" y="5163"/>
                    <a:pt x="1730" y="4612"/>
                    <a:pt x="978" y="4411"/>
                  </a:cubicBezTo>
                  <a:cubicBezTo>
                    <a:pt x="1254" y="3559"/>
                    <a:pt x="1354" y="2782"/>
                    <a:pt x="1254" y="2106"/>
                  </a:cubicBezTo>
                  <a:cubicBezTo>
                    <a:pt x="1154" y="1203"/>
                    <a:pt x="728" y="451"/>
                    <a:pt x="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28"/>
            <p:cNvSpPr/>
            <p:nvPr/>
          </p:nvSpPr>
          <p:spPr>
            <a:xfrm>
              <a:off x="8010321" y="979088"/>
              <a:ext cx="164097" cy="92944"/>
            </a:xfrm>
            <a:custGeom>
              <a:rect b="b" l="l" r="r" t="t"/>
              <a:pathLst>
                <a:path extrusionOk="0" h="4231" w="7470">
                  <a:moveTo>
                    <a:pt x="1952" y="0"/>
                  </a:moveTo>
                  <a:cubicBezTo>
                    <a:pt x="1306" y="0"/>
                    <a:pt x="621" y="237"/>
                    <a:pt x="1" y="697"/>
                  </a:cubicBezTo>
                  <a:lnTo>
                    <a:pt x="76" y="822"/>
                  </a:lnTo>
                  <a:cubicBezTo>
                    <a:pt x="675" y="383"/>
                    <a:pt x="1323" y="150"/>
                    <a:pt x="1929" y="150"/>
                  </a:cubicBezTo>
                  <a:cubicBezTo>
                    <a:pt x="2083" y="150"/>
                    <a:pt x="2234" y="165"/>
                    <a:pt x="2382" y="196"/>
                  </a:cubicBezTo>
                  <a:cubicBezTo>
                    <a:pt x="3234" y="396"/>
                    <a:pt x="3860" y="1148"/>
                    <a:pt x="3810" y="1900"/>
                  </a:cubicBezTo>
                  <a:lnTo>
                    <a:pt x="3785" y="2025"/>
                  </a:lnTo>
                  <a:lnTo>
                    <a:pt x="3910" y="1975"/>
                  </a:lnTo>
                  <a:cubicBezTo>
                    <a:pt x="4173" y="1885"/>
                    <a:pt x="4456" y="1840"/>
                    <a:pt x="4741" y="1840"/>
                  </a:cubicBezTo>
                  <a:cubicBezTo>
                    <a:pt x="5243" y="1840"/>
                    <a:pt x="5750" y="1979"/>
                    <a:pt x="6166" y="2251"/>
                  </a:cubicBezTo>
                  <a:cubicBezTo>
                    <a:pt x="6843" y="2677"/>
                    <a:pt x="7269" y="3454"/>
                    <a:pt x="7319" y="4231"/>
                  </a:cubicBezTo>
                  <a:lnTo>
                    <a:pt x="7469" y="4231"/>
                  </a:lnTo>
                  <a:cubicBezTo>
                    <a:pt x="7419" y="3379"/>
                    <a:pt x="6968" y="2577"/>
                    <a:pt x="6266" y="2126"/>
                  </a:cubicBezTo>
                  <a:cubicBezTo>
                    <a:pt x="5812" y="1840"/>
                    <a:pt x="5280" y="1689"/>
                    <a:pt x="4743" y="1689"/>
                  </a:cubicBezTo>
                  <a:cubicBezTo>
                    <a:pt x="4480" y="1689"/>
                    <a:pt x="4216" y="1726"/>
                    <a:pt x="3961" y="1800"/>
                  </a:cubicBezTo>
                  <a:cubicBezTo>
                    <a:pt x="3961" y="1023"/>
                    <a:pt x="3284" y="246"/>
                    <a:pt x="2432" y="45"/>
                  </a:cubicBezTo>
                  <a:cubicBezTo>
                    <a:pt x="2275" y="15"/>
                    <a:pt x="2115" y="0"/>
                    <a:pt x="19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28"/>
            <p:cNvSpPr/>
            <p:nvPr/>
          </p:nvSpPr>
          <p:spPr>
            <a:xfrm>
              <a:off x="8028488" y="942095"/>
              <a:ext cx="221916" cy="69945"/>
            </a:xfrm>
            <a:custGeom>
              <a:rect b="b" l="l" r="r" t="t"/>
              <a:pathLst>
                <a:path extrusionOk="0" h="3184" w="10102">
                  <a:moveTo>
                    <a:pt x="3058" y="0"/>
                  </a:moveTo>
                  <a:cubicBezTo>
                    <a:pt x="1805" y="75"/>
                    <a:pt x="627" y="802"/>
                    <a:pt x="1" y="1905"/>
                  </a:cubicBezTo>
                  <a:cubicBezTo>
                    <a:pt x="1" y="1930"/>
                    <a:pt x="1" y="1930"/>
                    <a:pt x="1" y="1930"/>
                  </a:cubicBezTo>
                  <a:lnTo>
                    <a:pt x="126" y="2030"/>
                  </a:lnTo>
                  <a:cubicBezTo>
                    <a:pt x="176" y="1955"/>
                    <a:pt x="201" y="1880"/>
                    <a:pt x="251" y="1830"/>
                  </a:cubicBezTo>
                  <a:cubicBezTo>
                    <a:pt x="853" y="852"/>
                    <a:pt x="1931" y="226"/>
                    <a:pt x="3058" y="176"/>
                  </a:cubicBezTo>
                  <a:cubicBezTo>
                    <a:pt x="3125" y="171"/>
                    <a:pt x="3192" y="169"/>
                    <a:pt x="3258" y="169"/>
                  </a:cubicBezTo>
                  <a:cubicBezTo>
                    <a:pt x="4415" y="169"/>
                    <a:pt x="5526" y="781"/>
                    <a:pt x="6166" y="1729"/>
                  </a:cubicBezTo>
                  <a:lnTo>
                    <a:pt x="6216" y="1805"/>
                  </a:lnTo>
                  <a:lnTo>
                    <a:pt x="6266" y="1754"/>
                  </a:lnTo>
                  <a:cubicBezTo>
                    <a:pt x="6672" y="1484"/>
                    <a:pt x="7151" y="1348"/>
                    <a:pt x="7631" y="1348"/>
                  </a:cubicBezTo>
                  <a:cubicBezTo>
                    <a:pt x="7951" y="1348"/>
                    <a:pt x="8271" y="1409"/>
                    <a:pt x="8572" y="1529"/>
                  </a:cubicBezTo>
                  <a:cubicBezTo>
                    <a:pt x="9299" y="1805"/>
                    <a:pt x="9875" y="2431"/>
                    <a:pt x="10101" y="3183"/>
                  </a:cubicBezTo>
                  <a:cubicBezTo>
                    <a:pt x="10051" y="2907"/>
                    <a:pt x="9976" y="2657"/>
                    <a:pt x="9901" y="2381"/>
                  </a:cubicBezTo>
                  <a:cubicBezTo>
                    <a:pt x="9575" y="1930"/>
                    <a:pt x="9149" y="1579"/>
                    <a:pt x="8647" y="1379"/>
                  </a:cubicBezTo>
                  <a:cubicBezTo>
                    <a:pt x="8332" y="1257"/>
                    <a:pt x="7997" y="1196"/>
                    <a:pt x="7661" y="1196"/>
                  </a:cubicBezTo>
                  <a:cubicBezTo>
                    <a:pt x="7168" y="1196"/>
                    <a:pt x="6673" y="1326"/>
                    <a:pt x="6241" y="1579"/>
                  </a:cubicBezTo>
                  <a:cubicBezTo>
                    <a:pt x="5840" y="978"/>
                    <a:pt x="5239" y="526"/>
                    <a:pt x="4562" y="276"/>
                  </a:cubicBezTo>
                  <a:cubicBezTo>
                    <a:pt x="4537" y="251"/>
                    <a:pt x="4487" y="251"/>
                    <a:pt x="4462" y="226"/>
                  </a:cubicBezTo>
                  <a:cubicBezTo>
                    <a:pt x="4011" y="75"/>
                    <a:pt x="3535" y="0"/>
                    <a:pt x="3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28"/>
            <p:cNvSpPr/>
            <p:nvPr/>
          </p:nvSpPr>
          <p:spPr>
            <a:xfrm>
              <a:off x="8086855" y="882079"/>
              <a:ext cx="43518" cy="66078"/>
            </a:xfrm>
            <a:custGeom>
              <a:rect b="b" l="l" r="r" t="t"/>
              <a:pathLst>
                <a:path extrusionOk="0" h="3008" w="1981">
                  <a:moveTo>
                    <a:pt x="25" y="0"/>
                  </a:moveTo>
                  <a:lnTo>
                    <a:pt x="0" y="151"/>
                  </a:lnTo>
                  <a:cubicBezTo>
                    <a:pt x="577" y="251"/>
                    <a:pt x="1103" y="652"/>
                    <a:pt x="1404" y="1203"/>
                  </a:cubicBezTo>
                  <a:cubicBezTo>
                    <a:pt x="1705" y="1705"/>
                    <a:pt x="1830" y="2306"/>
                    <a:pt x="1805" y="3008"/>
                  </a:cubicBezTo>
                  <a:lnTo>
                    <a:pt x="1955" y="3008"/>
                  </a:lnTo>
                  <a:cubicBezTo>
                    <a:pt x="1980" y="2281"/>
                    <a:pt x="1855" y="1654"/>
                    <a:pt x="1554" y="1128"/>
                  </a:cubicBezTo>
                  <a:cubicBezTo>
                    <a:pt x="1203" y="527"/>
                    <a:pt x="627" y="10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28"/>
            <p:cNvSpPr/>
            <p:nvPr/>
          </p:nvSpPr>
          <p:spPr>
            <a:xfrm>
              <a:off x="8232764" y="699178"/>
              <a:ext cx="177300" cy="126423"/>
            </a:xfrm>
            <a:custGeom>
              <a:rect b="b" l="l" r="r" t="t"/>
              <a:pathLst>
                <a:path extrusionOk="0" h="5755" w="8071">
                  <a:moveTo>
                    <a:pt x="5874" y="0"/>
                  </a:moveTo>
                  <a:cubicBezTo>
                    <a:pt x="4740" y="0"/>
                    <a:pt x="3587" y="414"/>
                    <a:pt x="2657" y="1083"/>
                  </a:cubicBezTo>
                  <a:cubicBezTo>
                    <a:pt x="1253" y="2136"/>
                    <a:pt x="476" y="3690"/>
                    <a:pt x="0" y="5394"/>
                  </a:cubicBezTo>
                  <a:cubicBezTo>
                    <a:pt x="687" y="5634"/>
                    <a:pt x="1415" y="5754"/>
                    <a:pt x="2144" y="5754"/>
                  </a:cubicBezTo>
                  <a:cubicBezTo>
                    <a:pt x="3013" y="5754"/>
                    <a:pt x="3883" y="5584"/>
                    <a:pt x="4687" y="5244"/>
                  </a:cubicBezTo>
                  <a:cubicBezTo>
                    <a:pt x="6165" y="4642"/>
                    <a:pt x="7394" y="3464"/>
                    <a:pt x="8070" y="2010"/>
                  </a:cubicBezTo>
                  <a:lnTo>
                    <a:pt x="8070" y="2010"/>
                  </a:lnTo>
                  <a:cubicBezTo>
                    <a:pt x="7979" y="2015"/>
                    <a:pt x="7890" y="2017"/>
                    <a:pt x="7802" y="2017"/>
                  </a:cubicBezTo>
                  <a:cubicBezTo>
                    <a:pt x="7429" y="2017"/>
                    <a:pt x="7077" y="1981"/>
                    <a:pt x="6692" y="1960"/>
                  </a:cubicBezTo>
                  <a:cubicBezTo>
                    <a:pt x="7068" y="1459"/>
                    <a:pt x="7343" y="933"/>
                    <a:pt x="7644" y="381"/>
                  </a:cubicBezTo>
                  <a:cubicBezTo>
                    <a:pt x="7084" y="119"/>
                    <a:pt x="6482" y="0"/>
                    <a:pt x="58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28"/>
            <p:cNvSpPr/>
            <p:nvPr/>
          </p:nvSpPr>
          <p:spPr>
            <a:xfrm>
              <a:off x="8462880" y="58355"/>
              <a:ext cx="121151" cy="193270"/>
            </a:xfrm>
            <a:custGeom>
              <a:rect b="b" l="l" r="r" t="t"/>
              <a:pathLst>
                <a:path extrusionOk="0" h="8798" w="5515">
                  <a:moveTo>
                    <a:pt x="3685" y="0"/>
                  </a:moveTo>
                  <a:cubicBezTo>
                    <a:pt x="2006" y="477"/>
                    <a:pt x="778" y="2081"/>
                    <a:pt x="377" y="3785"/>
                  </a:cubicBezTo>
                  <a:cubicBezTo>
                    <a:pt x="1" y="5514"/>
                    <a:pt x="427" y="7193"/>
                    <a:pt x="1179" y="8797"/>
                  </a:cubicBezTo>
                  <a:cubicBezTo>
                    <a:pt x="2658" y="8196"/>
                    <a:pt x="3936" y="7068"/>
                    <a:pt x="4638" y="5614"/>
                  </a:cubicBezTo>
                  <a:cubicBezTo>
                    <a:pt x="5364" y="4186"/>
                    <a:pt x="5515" y="2482"/>
                    <a:pt x="5089" y="953"/>
                  </a:cubicBezTo>
                  <a:lnTo>
                    <a:pt x="5089" y="953"/>
                  </a:lnTo>
                  <a:cubicBezTo>
                    <a:pt x="4738" y="1304"/>
                    <a:pt x="4387" y="1529"/>
                    <a:pt x="4011" y="1830"/>
                  </a:cubicBezTo>
                  <a:cubicBezTo>
                    <a:pt x="3961" y="1203"/>
                    <a:pt x="3810" y="627"/>
                    <a:pt x="36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28"/>
            <p:cNvSpPr/>
            <p:nvPr/>
          </p:nvSpPr>
          <p:spPr>
            <a:xfrm>
              <a:off x="8055752" y="2544891"/>
              <a:ext cx="199882" cy="103774"/>
            </a:xfrm>
            <a:custGeom>
              <a:rect b="b" l="l" r="r" t="t"/>
              <a:pathLst>
                <a:path extrusionOk="0" h="4724" w="9099">
                  <a:moveTo>
                    <a:pt x="5189" y="1"/>
                  </a:moveTo>
                  <a:cubicBezTo>
                    <a:pt x="4911" y="1"/>
                    <a:pt x="4634" y="20"/>
                    <a:pt x="4362" y="59"/>
                  </a:cubicBezTo>
                  <a:cubicBezTo>
                    <a:pt x="2632" y="335"/>
                    <a:pt x="1229" y="1363"/>
                    <a:pt x="1" y="2641"/>
                  </a:cubicBezTo>
                  <a:cubicBezTo>
                    <a:pt x="1078" y="3794"/>
                    <a:pt x="2632" y="4546"/>
                    <a:pt x="4211" y="4696"/>
                  </a:cubicBezTo>
                  <a:cubicBezTo>
                    <a:pt x="4406" y="4714"/>
                    <a:pt x="4601" y="4723"/>
                    <a:pt x="4796" y="4723"/>
                  </a:cubicBezTo>
                  <a:cubicBezTo>
                    <a:pt x="6206" y="4723"/>
                    <a:pt x="7600" y="4251"/>
                    <a:pt x="8723" y="3393"/>
                  </a:cubicBezTo>
                  <a:cubicBezTo>
                    <a:pt x="8271" y="3192"/>
                    <a:pt x="7946" y="2967"/>
                    <a:pt x="7520" y="2716"/>
                  </a:cubicBezTo>
                  <a:cubicBezTo>
                    <a:pt x="8071" y="2440"/>
                    <a:pt x="8572" y="2089"/>
                    <a:pt x="9098" y="1764"/>
                  </a:cubicBezTo>
                  <a:cubicBezTo>
                    <a:pt x="8210" y="578"/>
                    <a:pt x="6695" y="1"/>
                    <a:pt x="5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28"/>
            <p:cNvSpPr/>
            <p:nvPr/>
          </p:nvSpPr>
          <p:spPr>
            <a:xfrm>
              <a:off x="7083460" y="1138657"/>
              <a:ext cx="149774" cy="153729"/>
            </a:xfrm>
            <a:custGeom>
              <a:rect b="b" l="l" r="r" t="t"/>
              <a:pathLst>
                <a:path extrusionOk="0" h="6998" w="6818">
                  <a:moveTo>
                    <a:pt x="5335" y="1"/>
                  </a:moveTo>
                  <a:cubicBezTo>
                    <a:pt x="3811" y="1"/>
                    <a:pt x="2331" y="886"/>
                    <a:pt x="1379" y="2103"/>
                  </a:cubicBezTo>
                  <a:cubicBezTo>
                    <a:pt x="302" y="3507"/>
                    <a:pt x="1" y="5236"/>
                    <a:pt x="1" y="6991"/>
                  </a:cubicBezTo>
                  <a:cubicBezTo>
                    <a:pt x="106" y="6996"/>
                    <a:pt x="211" y="6998"/>
                    <a:pt x="316" y="6998"/>
                  </a:cubicBezTo>
                  <a:cubicBezTo>
                    <a:pt x="1816" y="6998"/>
                    <a:pt x="3316" y="6497"/>
                    <a:pt x="4487" y="5537"/>
                  </a:cubicBezTo>
                  <a:cubicBezTo>
                    <a:pt x="5715" y="4534"/>
                    <a:pt x="6567" y="3056"/>
                    <a:pt x="6818" y="1477"/>
                  </a:cubicBezTo>
                  <a:lnTo>
                    <a:pt x="6818" y="1477"/>
                  </a:lnTo>
                  <a:cubicBezTo>
                    <a:pt x="6367" y="1652"/>
                    <a:pt x="5966" y="1727"/>
                    <a:pt x="5490" y="1828"/>
                  </a:cubicBezTo>
                  <a:cubicBezTo>
                    <a:pt x="5690" y="1251"/>
                    <a:pt x="5815" y="650"/>
                    <a:pt x="5941" y="48"/>
                  </a:cubicBezTo>
                  <a:cubicBezTo>
                    <a:pt x="5739" y="16"/>
                    <a:pt x="5537" y="1"/>
                    <a:pt x="5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28"/>
          <p:cNvGrpSpPr/>
          <p:nvPr/>
        </p:nvGrpSpPr>
        <p:grpSpPr>
          <a:xfrm>
            <a:off x="-3325" y="574506"/>
            <a:ext cx="1801781" cy="2484535"/>
            <a:chOff x="2204" y="-152164"/>
            <a:chExt cx="2402695" cy="3313155"/>
          </a:xfrm>
        </p:grpSpPr>
        <p:sp>
          <p:nvSpPr>
            <p:cNvPr id="15336" name="Google Shape;15336;p28"/>
            <p:cNvSpPr/>
            <p:nvPr/>
          </p:nvSpPr>
          <p:spPr>
            <a:xfrm>
              <a:off x="2204" y="840012"/>
              <a:ext cx="2402695" cy="1606351"/>
            </a:xfrm>
            <a:custGeom>
              <a:rect b="b" l="l" r="r" t="t"/>
              <a:pathLst>
                <a:path extrusionOk="0" h="73124" w="109375">
                  <a:moveTo>
                    <a:pt x="54521" y="1"/>
                  </a:moveTo>
                  <a:cubicBezTo>
                    <a:pt x="54318" y="1"/>
                    <a:pt x="54138" y="119"/>
                    <a:pt x="54061" y="311"/>
                  </a:cubicBezTo>
                  <a:cubicBezTo>
                    <a:pt x="52908" y="3093"/>
                    <a:pt x="51430" y="5650"/>
                    <a:pt x="49675" y="7980"/>
                  </a:cubicBezTo>
                  <a:cubicBezTo>
                    <a:pt x="47896" y="10261"/>
                    <a:pt x="45841" y="12316"/>
                    <a:pt x="43585" y="13996"/>
                  </a:cubicBezTo>
                  <a:cubicBezTo>
                    <a:pt x="41329" y="15700"/>
                    <a:pt x="38823" y="16978"/>
                    <a:pt x="36116" y="18306"/>
                  </a:cubicBezTo>
                  <a:cubicBezTo>
                    <a:pt x="34387" y="19133"/>
                    <a:pt x="32608" y="19986"/>
                    <a:pt x="30828" y="20988"/>
                  </a:cubicBezTo>
                  <a:cubicBezTo>
                    <a:pt x="31455" y="17128"/>
                    <a:pt x="31555" y="13244"/>
                    <a:pt x="31179" y="9484"/>
                  </a:cubicBezTo>
                  <a:cubicBezTo>
                    <a:pt x="31179" y="9359"/>
                    <a:pt x="31079" y="9259"/>
                    <a:pt x="30953" y="9234"/>
                  </a:cubicBezTo>
                  <a:cubicBezTo>
                    <a:pt x="30803" y="9234"/>
                    <a:pt x="30653" y="9334"/>
                    <a:pt x="30628" y="9484"/>
                  </a:cubicBezTo>
                  <a:cubicBezTo>
                    <a:pt x="30302" y="11740"/>
                    <a:pt x="29776" y="13970"/>
                    <a:pt x="29074" y="16151"/>
                  </a:cubicBezTo>
                  <a:cubicBezTo>
                    <a:pt x="28497" y="17955"/>
                    <a:pt x="27821" y="19760"/>
                    <a:pt x="27019" y="21489"/>
                  </a:cubicBezTo>
                  <a:cubicBezTo>
                    <a:pt x="26593" y="22392"/>
                    <a:pt x="26141" y="23244"/>
                    <a:pt x="25640" y="24096"/>
                  </a:cubicBezTo>
                  <a:cubicBezTo>
                    <a:pt x="25415" y="24447"/>
                    <a:pt x="25189" y="24848"/>
                    <a:pt x="24938" y="25174"/>
                  </a:cubicBezTo>
                  <a:cubicBezTo>
                    <a:pt x="24663" y="25549"/>
                    <a:pt x="24262" y="25800"/>
                    <a:pt x="23936" y="26126"/>
                  </a:cubicBezTo>
                  <a:cubicBezTo>
                    <a:pt x="22758" y="27329"/>
                    <a:pt x="21705" y="28607"/>
                    <a:pt x="20728" y="29885"/>
                  </a:cubicBezTo>
                  <a:cubicBezTo>
                    <a:pt x="18773" y="32467"/>
                    <a:pt x="17169" y="35148"/>
                    <a:pt x="15565" y="37655"/>
                  </a:cubicBezTo>
                  <a:cubicBezTo>
                    <a:pt x="13986" y="40136"/>
                    <a:pt x="12407" y="42492"/>
                    <a:pt x="10602" y="44522"/>
                  </a:cubicBezTo>
                  <a:cubicBezTo>
                    <a:pt x="9725" y="45524"/>
                    <a:pt x="8773" y="46452"/>
                    <a:pt x="7795" y="47229"/>
                  </a:cubicBezTo>
                  <a:cubicBezTo>
                    <a:pt x="7470" y="47479"/>
                    <a:pt x="7144" y="47705"/>
                    <a:pt x="6818" y="47931"/>
                  </a:cubicBezTo>
                  <a:cubicBezTo>
                    <a:pt x="4587" y="48332"/>
                    <a:pt x="2307" y="48682"/>
                    <a:pt x="1" y="49033"/>
                  </a:cubicBezTo>
                  <a:lnTo>
                    <a:pt x="1" y="61540"/>
                  </a:lnTo>
                  <a:cubicBezTo>
                    <a:pt x="2482" y="61765"/>
                    <a:pt x="4963" y="62066"/>
                    <a:pt x="7445" y="62367"/>
                  </a:cubicBezTo>
                  <a:cubicBezTo>
                    <a:pt x="13961" y="63194"/>
                    <a:pt x="20452" y="64146"/>
                    <a:pt x="26943" y="65224"/>
                  </a:cubicBezTo>
                  <a:cubicBezTo>
                    <a:pt x="30177" y="65775"/>
                    <a:pt x="33410" y="66352"/>
                    <a:pt x="36643" y="66953"/>
                  </a:cubicBezTo>
                  <a:cubicBezTo>
                    <a:pt x="39876" y="67530"/>
                    <a:pt x="43084" y="68231"/>
                    <a:pt x="46417" y="68733"/>
                  </a:cubicBezTo>
                  <a:cubicBezTo>
                    <a:pt x="47921" y="68958"/>
                    <a:pt x="49475" y="69134"/>
                    <a:pt x="51029" y="69209"/>
                  </a:cubicBezTo>
                  <a:cubicBezTo>
                    <a:pt x="54563" y="70963"/>
                    <a:pt x="58272" y="72266"/>
                    <a:pt x="62081" y="73119"/>
                  </a:cubicBezTo>
                  <a:cubicBezTo>
                    <a:pt x="62098" y="73122"/>
                    <a:pt x="62114" y="73123"/>
                    <a:pt x="62131" y="73123"/>
                  </a:cubicBezTo>
                  <a:cubicBezTo>
                    <a:pt x="62243" y="73123"/>
                    <a:pt x="62360" y="73052"/>
                    <a:pt x="62382" y="72943"/>
                  </a:cubicBezTo>
                  <a:cubicBezTo>
                    <a:pt x="62432" y="72793"/>
                    <a:pt x="62357" y="72642"/>
                    <a:pt x="62232" y="72592"/>
                  </a:cubicBezTo>
                  <a:cubicBezTo>
                    <a:pt x="59525" y="71690"/>
                    <a:pt x="56944" y="70537"/>
                    <a:pt x="54462" y="69159"/>
                  </a:cubicBezTo>
                  <a:cubicBezTo>
                    <a:pt x="55164" y="69109"/>
                    <a:pt x="55866" y="69033"/>
                    <a:pt x="56568" y="68933"/>
                  </a:cubicBezTo>
                  <a:cubicBezTo>
                    <a:pt x="59951" y="68407"/>
                    <a:pt x="63084" y="67179"/>
                    <a:pt x="66167" y="66001"/>
                  </a:cubicBezTo>
                  <a:cubicBezTo>
                    <a:pt x="66467" y="65875"/>
                    <a:pt x="66618" y="65550"/>
                    <a:pt x="66518" y="65224"/>
                  </a:cubicBezTo>
                  <a:cubicBezTo>
                    <a:pt x="66436" y="64960"/>
                    <a:pt x="66191" y="64795"/>
                    <a:pt x="65927" y="64795"/>
                  </a:cubicBezTo>
                  <a:cubicBezTo>
                    <a:pt x="65865" y="64795"/>
                    <a:pt x="65803" y="64804"/>
                    <a:pt x="65741" y="64823"/>
                  </a:cubicBezTo>
                  <a:cubicBezTo>
                    <a:pt x="62608" y="65850"/>
                    <a:pt x="59500" y="66853"/>
                    <a:pt x="56342" y="67154"/>
                  </a:cubicBezTo>
                  <a:cubicBezTo>
                    <a:pt x="55587" y="67226"/>
                    <a:pt x="54829" y="67259"/>
                    <a:pt x="54069" y="67259"/>
                  </a:cubicBezTo>
                  <a:cubicBezTo>
                    <a:pt x="51652" y="67259"/>
                    <a:pt x="49221" y="66923"/>
                    <a:pt x="46818" y="66427"/>
                  </a:cubicBezTo>
                  <a:cubicBezTo>
                    <a:pt x="43660" y="65775"/>
                    <a:pt x="40477" y="64873"/>
                    <a:pt x="37269" y="64096"/>
                  </a:cubicBezTo>
                  <a:cubicBezTo>
                    <a:pt x="34061" y="63294"/>
                    <a:pt x="30828" y="62542"/>
                    <a:pt x="27595" y="61815"/>
                  </a:cubicBezTo>
                  <a:cubicBezTo>
                    <a:pt x="21154" y="60362"/>
                    <a:pt x="14663" y="59033"/>
                    <a:pt x="8171" y="57830"/>
                  </a:cubicBezTo>
                  <a:cubicBezTo>
                    <a:pt x="7545" y="57730"/>
                    <a:pt x="6943" y="57605"/>
                    <a:pt x="6317" y="57505"/>
                  </a:cubicBezTo>
                  <a:cubicBezTo>
                    <a:pt x="7695" y="57179"/>
                    <a:pt x="9049" y="56853"/>
                    <a:pt x="10427" y="56527"/>
                  </a:cubicBezTo>
                  <a:cubicBezTo>
                    <a:pt x="16693" y="54948"/>
                    <a:pt x="22808" y="52968"/>
                    <a:pt x="28798" y="50888"/>
                  </a:cubicBezTo>
                  <a:cubicBezTo>
                    <a:pt x="31781" y="49835"/>
                    <a:pt x="34738" y="48758"/>
                    <a:pt x="37720" y="47655"/>
                  </a:cubicBezTo>
                  <a:cubicBezTo>
                    <a:pt x="40678" y="46552"/>
                    <a:pt x="43761" y="45374"/>
                    <a:pt x="46768" y="43820"/>
                  </a:cubicBezTo>
                  <a:cubicBezTo>
                    <a:pt x="48272" y="43043"/>
                    <a:pt x="49751" y="42141"/>
                    <a:pt x="51129" y="41139"/>
                  </a:cubicBezTo>
                  <a:cubicBezTo>
                    <a:pt x="51480" y="40913"/>
                    <a:pt x="51831" y="40662"/>
                    <a:pt x="52182" y="40412"/>
                  </a:cubicBezTo>
                  <a:lnTo>
                    <a:pt x="53159" y="39635"/>
                  </a:lnTo>
                  <a:lnTo>
                    <a:pt x="54162" y="38858"/>
                  </a:lnTo>
                  <a:cubicBezTo>
                    <a:pt x="54462" y="38582"/>
                    <a:pt x="54763" y="38306"/>
                    <a:pt x="55089" y="38031"/>
                  </a:cubicBezTo>
                  <a:cubicBezTo>
                    <a:pt x="57570" y="35825"/>
                    <a:pt x="59801" y="33469"/>
                    <a:pt x="61931" y="31138"/>
                  </a:cubicBezTo>
                  <a:cubicBezTo>
                    <a:pt x="66167" y="26452"/>
                    <a:pt x="70152" y="21715"/>
                    <a:pt x="74989" y="18256"/>
                  </a:cubicBezTo>
                  <a:cubicBezTo>
                    <a:pt x="77420" y="16527"/>
                    <a:pt x="80001" y="15148"/>
                    <a:pt x="82884" y="14321"/>
                  </a:cubicBezTo>
                  <a:cubicBezTo>
                    <a:pt x="85741" y="13444"/>
                    <a:pt x="88848" y="12918"/>
                    <a:pt x="91956" y="12116"/>
                  </a:cubicBezTo>
                  <a:cubicBezTo>
                    <a:pt x="98222" y="10512"/>
                    <a:pt x="104087" y="7579"/>
                    <a:pt x="109049" y="3620"/>
                  </a:cubicBezTo>
                  <a:cubicBezTo>
                    <a:pt x="109300" y="3419"/>
                    <a:pt x="109375" y="3043"/>
                    <a:pt x="109174" y="2767"/>
                  </a:cubicBezTo>
                  <a:cubicBezTo>
                    <a:pt x="109051" y="2597"/>
                    <a:pt x="108861" y="2504"/>
                    <a:pt x="108662" y="2504"/>
                  </a:cubicBezTo>
                  <a:cubicBezTo>
                    <a:pt x="108539" y="2504"/>
                    <a:pt x="108413" y="2540"/>
                    <a:pt x="108297" y="2617"/>
                  </a:cubicBezTo>
                  <a:cubicBezTo>
                    <a:pt x="103209" y="6126"/>
                    <a:pt x="97420" y="8532"/>
                    <a:pt x="91405" y="9635"/>
                  </a:cubicBezTo>
                  <a:cubicBezTo>
                    <a:pt x="88397" y="10186"/>
                    <a:pt x="85264" y="10487"/>
                    <a:pt x="82056" y="11214"/>
                  </a:cubicBezTo>
                  <a:cubicBezTo>
                    <a:pt x="78823" y="11940"/>
                    <a:pt x="75691" y="13294"/>
                    <a:pt x="72883" y="15023"/>
                  </a:cubicBezTo>
                  <a:cubicBezTo>
                    <a:pt x="70051" y="16777"/>
                    <a:pt x="67495" y="18833"/>
                    <a:pt x="65114" y="20988"/>
                  </a:cubicBezTo>
                  <a:cubicBezTo>
                    <a:pt x="62733" y="23143"/>
                    <a:pt x="60477" y="25374"/>
                    <a:pt x="58247" y="27529"/>
                  </a:cubicBezTo>
                  <a:cubicBezTo>
                    <a:pt x="55991" y="29685"/>
                    <a:pt x="53736" y="31740"/>
                    <a:pt x="51405" y="33544"/>
                  </a:cubicBezTo>
                  <a:cubicBezTo>
                    <a:pt x="51104" y="33770"/>
                    <a:pt x="50803" y="33996"/>
                    <a:pt x="50502" y="34221"/>
                  </a:cubicBezTo>
                  <a:lnTo>
                    <a:pt x="49600" y="34848"/>
                  </a:lnTo>
                  <a:lnTo>
                    <a:pt x="48698" y="35449"/>
                  </a:lnTo>
                  <a:cubicBezTo>
                    <a:pt x="48397" y="35650"/>
                    <a:pt x="48096" y="35825"/>
                    <a:pt x="47796" y="36001"/>
                  </a:cubicBezTo>
                  <a:cubicBezTo>
                    <a:pt x="46568" y="36778"/>
                    <a:pt x="45314" y="37404"/>
                    <a:pt x="43961" y="37981"/>
                  </a:cubicBezTo>
                  <a:cubicBezTo>
                    <a:pt x="41304" y="39159"/>
                    <a:pt x="38447" y="40036"/>
                    <a:pt x="35465" y="40913"/>
                  </a:cubicBezTo>
                  <a:cubicBezTo>
                    <a:pt x="32482" y="41790"/>
                    <a:pt x="29475" y="42642"/>
                    <a:pt x="26467" y="43469"/>
                  </a:cubicBezTo>
                  <a:cubicBezTo>
                    <a:pt x="23886" y="44196"/>
                    <a:pt x="21279" y="44873"/>
                    <a:pt x="18673" y="45499"/>
                  </a:cubicBezTo>
                  <a:cubicBezTo>
                    <a:pt x="19675" y="44071"/>
                    <a:pt x="20552" y="42642"/>
                    <a:pt x="21405" y="41214"/>
                  </a:cubicBezTo>
                  <a:cubicBezTo>
                    <a:pt x="22958" y="38557"/>
                    <a:pt x="24412" y="36001"/>
                    <a:pt x="25966" y="33645"/>
                  </a:cubicBezTo>
                  <a:cubicBezTo>
                    <a:pt x="26768" y="32492"/>
                    <a:pt x="27595" y="31389"/>
                    <a:pt x="28472" y="30362"/>
                  </a:cubicBezTo>
                  <a:cubicBezTo>
                    <a:pt x="29349" y="29334"/>
                    <a:pt x="30302" y="28432"/>
                    <a:pt x="31354" y="27580"/>
                  </a:cubicBezTo>
                  <a:cubicBezTo>
                    <a:pt x="33460" y="25875"/>
                    <a:pt x="35966" y="24371"/>
                    <a:pt x="38573" y="22767"/>
                  </a:cubicBezTo>
                  <a:cubicBezTo>
                    <a:pt x="39876" y="21965"/>
                    <a:pt x="41204" y="21138"/>
                    <a:pt x="42507" y="20186"/>
                  </a:cubicBezTo>
                  <a:cubicBezTo>
                    <a:pt x="43811" y="19259"/>
                    <a:pt x="45089" y="18231"/>
                    <a:pt x="46242" y="17103"/>
                  </a:cubicBezTo>
                  <a:cubicBezTo>
                    <a:pt x="48548" y="14823"/>
                    <a:pt x="50502" y="12241"/>
                    <a:pt x="51981" y="9459"/>
                  </a:cubicBezTo>
                  <a:cubicBezTo>
                    <a:pt x="53485" y="6652"/>
                    <a:pt x="54512" y="3645"/>
                    <a:pt x="55014" y="587"/>
                  </a:cubicBezTo>
                  <a:cubicBezTo>
                    <a:pt x="55039" y="361"/>
                    <a:pt x="54913" y="136"/>
                    <a:pt x="54713" y="36"/>
                  </a:cubicBezTo>
                  <a:cubicBezTo>
                    <a:pt x="54648" y="12"/>
                    <a:pt x="54584" y="1"/>
                    <a:pt x="545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28"/>
            <p:cNvSpPr/>
            <p:nvPr/>
          </p:nvSpPr>
          <p:spPr>
            <a:xfrm>
              <a:off x="1174370" y="1642157"/>
              <a:ext cx="324855" cy="185955"/>
            </a:xfrm>
            <a:custGeom>
              <a:rect b="b" l="l" r="r" t="t"/>
              <a:pathLst>
                <a:path extrusionOk="0" h="8465" w="14788">
                  <a:moveTo>
                    <a:pt x="6364" y="0"/>
                  </a:moveTo>
                  <a:cubicBezTo>
                    <a:pt x="4103" y="0"/>
                    <a:pt x="1853" y="703"/>
                    <a:pt x="0" y="1994"/>
                  </a:cubicBezTo>
                  <a:cubicBezTo>
                    <a:pt x="1554" y="4550"/>
                    <a:pt x="3509" y="6756"/>
                    <a:pt x="6316" y="7833"/>
                  </a:cubicBezTo>
                  <a:cubicBezTo>
                    <a:pt x="7404" y="8245"/>
                    <a:pt x="8587" y="8465"/>
                    <a:pt x="9761" y="8465"/>
                  </a:cubicBezTo>
                  <a:cubicBezTo>
                    <a:pt x="11591" y="8465"/>
                    <a:pt x="13398" y="7931"/>
                    <a:pt x="14787" y="6756"/>
                  </a:cubicBezTo>
                  <a:cubicBezTo>
                    <a:pt x="14035" y="5979"/>
                    <a:pt x="13334" y="5227"/>
                    <a:pt x="12507" y="4575"/>
                  </a:cubicBezTo>
                  <a:cubicBezTo>
                    <a:pt x="13284" y="4324"/>
                    <a:pt x="13935" y="4049"/>
                    <a:pt x="14762" y="3898"/>
                  </a:cubicBezTo>
                  <a:cubicBezTo>
                    <a:pt x="13008" y="1818"/>
                    <a:pt x="10451" y="440"/>
                    <a:pt x="7745" y="89"/>
                  </a:cubicBezTo>
                  <a:cubicBezTo>
                    <a:pt x="7286" y="29"/>
                    <a:pt x="6825" y="0"/>
                    <a:pt x="63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28"/>
            <p:cNvSpPr/>
            <p:nvPr/>
          </p:nvSpPr>
          <p:spPr>
            <a:xfrm>
              <a:off x="1859271" y="803348"/>
              <a:ext cx="264840" cy="295111"/>
            </a:xfrm>
            <a:custGeom>
              <a:rect b="b" l="l" r="r" t="t"/>
              <a:pathLst>
                <a:path extrusionOk="0" h="13434" w="12056">
                  <a:moveTo>
                    <a:pt x="8347" y="0"/>
                  </a:moveTo>
                  <a:lnTo>
                    <a:pt x="8347" y="0"/>
                  </a:lnTo>
                  <a:cubicBezTo>
                    <a:pt x="5665" y="852"/>
                    <a:pt x="3309" y="2757"/>
                    <a:pt x="1880" y="5213"/>
                  </a:cubicBezTo>
                  <a:cubicBezTo>
                    <a:pt x="477" y="7669"/>
                    <a:pt x="1" y="10652"/>
                    <a:pt x="602" y="13434"/>
                  </a:cubicBezTo>
                  <a:cubicBezTo>
                    <a:pt x="3685" y="12958"/>
                    <a:pt x="6617" y="11955"/>
                    <a:pt x="8748" y="9700"/>
                  </a:cubicBezTo>
                  <a:cubicBezTo>
                    <a:pt x="10903" y="7444"/>
                    <a:pt x="12056" y="4085"/>
                    <a:pt x="11103" y="1103"/>
                  </a:cubicBezTo>
                  <a:lnTo>
                    <a:pt x="11103" y="1103"/>
                  </a:lnTo>
                  <a:cubicBezTo>
                    <a:pt x="10076" y="1529"/>
                    <a:pt x="9073" y="1880"/>
                    <a:pt x="8096" y="2431"/>
                  </a:cubicBezTo>
                  <a:cubicBezTo>
                    <a:pt x="8171" y="1579"/>
                    <a:pt x="8171" y="827"/>
                    <a:pt x="8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28"/>
            <p:cNvSpPr/>
            <p:nvPr/>
          </p:nvSpPr>
          <p:spPr>
            <a:xfrm>
              <a:off x="166280" y="1325823"/>
              <a:ext cx="218599" cy="368900"/>
            </a:xfrm>
            <a:custGeom>
              <a:rect b="b" l="l" r="r" t="t"/>
              <a:pathLst>
                <a:path extrusionOk="0" h="16793" w="9951">
                  <a:moveTo>
                    <a:pt x="3760" y="1"/>
                  </a:moveTo>
                  <a:cubicBezTo>
                    <a:pt x="3434" y="1129"/>
                    <a:pt x="3083" y="2206"/>
                    <a:pt x="2908" y="3384"/>
                  </a:cubicBezTo>
                  <a:cubicBezTo>
                    <a:pt x="2231" y="2758"/>
                    <a:pt x="1630" y="2282"/>
                    <a:pt x="1028" y="1580"/>
                  </a:cubicBezTo>
                  <a:lnTo>
                    <a:pt x="1028" y="1580"/>
                  </a:lnTo>
                  <a:cubicBezTo>
                    <a:pt x="1" y="4412"/>
                    <a:pt x="76" y="7620"/>
                    <a:pt x="1229" y="10402"/>
                  </a:cubicBezTo>
                  <a:cubicBezTo>
                    <a:pt x="2357" y="13184"/>
                    <a:pt x="4562" y="15515"/>
                    <a:pt x="7294" y="16793"/>
                  </a:cubicBezTo>
                  <a:cubicBezTo>
                    <a:pt x="8873" y="13911"/>
                    <a:pt x="9951" y="10803"/>
                    <a:pt x="9424" y="7545"/>
                  </a:cubicBezTo>
                  <a:cubicBezTo>
                    <a:pt x="8923" y="4262"/>
                    <a:pt x="6868" y="1129"/>
                    <a:pt x="3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28"/>
            <p:cNvSpPr/>
            <p:nvPr/>
          </p:nvSpPr>
          <p:spPr>
            <a:xfrm>
              <a:off x="2204" y="2178755"/>
              <a:ext cx="256602" cy="228330"/>
            </a:xfrm>
            <a:custGeom>
              <a:rect b="b" l="l" r="r" t="t"/>
              <a:pathLst>
                <a:path extrusionOk="0" h="10394" w="11681">
                  <a:moveTo>
                    <a:pt x="1054" y="0"/>
                  </a:moveTo>
                  <a:cubicBezTo>
                    <a:pt x="702" y="0"/>
                    <a:pt x="350" y="16"/>
                    <a:pt x="1" y="46"/>
                  </a:cubicBezTo>
                  <a:lnTo>
                    <a:pt x="1" y="6061"/>
                  </a:lnTo>
                  <a:cubicBezTo>
                    <a:pt x="577" y="6863"/>
                    <a:pt x="1279" y="7615"/>
                    <a:pt x="2081" y="8267"/>
                  </a:cubicBezTo>
                  <a:cubicBezTo>
                    <a:pt x="3752" y="9579"/>
                    <a:pt x="5875" y="10393"/>
                    <a:pt x="7961" y="10393"/>
                  </a:cubicBezTo>
                  <a:cubicBezTo>
                    <a:pt x="8941" y="10393"/>
                    <a:pt x="9914" y="10214"/>
                    <a:pt x="10828" y="9821"/>
                  </a:cubicBezTo>
                  <a:cubicBezTo>
                    <a:pt x="10327" y="8843"/>
                    <a:pt x="9876" y="7866"/>
                    <a:pt x="9249" y="6964"/>
                  </a:cubicBezTo>
                  <a:cubicBezTo>
                    <a:pt x="9715" y="6950"/>
                    <a:pt x="10144" y="6929"/>
                    <a:pt x="10576" y="6929"/>
                  </a:cubicBezTo>
                  <a:cubicBezTo>
                    <a:pt x="10934" y="6929"/>
                    <a:pt x="11294" y="6943"/>
                    <a:pt x="11680" y="6989"/>
                  </a:cubicBezTo>
                  <a:cubicBezTo>
                    <a:pt x="10577" y="4382"/>
                    <a:pt x="8472" y="2227"/>
                    <a:pt x="5916" y="1049"/>
                  </a:cubicBezTo>
                  <a:cubicBezTo>
                    <a:pt x="4405" y="345"/>
                    <a:pt x="2723" y="0"/>
                    <a:pt x="10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28"/>
            <p:cNvSpPr/>
            <p:nvPr/>
          </p:nvSpPr>
          <p:spPr>
            <a:xfrm>
              <a:off x="728955" y="1979356"/>
              <a:ext cx="294035" cy="245069"/>
            </a:xfrm>
            <a:custGeom>
              <a:rect b="b" l="l" r="r" t="t"/>
              <a:pathLst>
                <a:path extrusionOk="0" h="11156" w="13385">
                  <a:moveTo>
                    <a:pt x="10828" y="0"/>
                  </a:moveTo>
                  <a:lnTo>
                    <a:pt x="10828" y="0"/>
                  </a:lnTo>
                  <a:cubicBezTo>
                    <a:pt x="8021" y="176"/>
                    <a:pt x="5264" y="1404"/>
                    <a:pt x="3284" y="3434"/>
                  </a:cubicBezTo>
                  <a:cubicBezTo>
                    <a:pt x="1304" y="5439"/>
                    <a:pt x="101" y="8221"/>
                    <a:pt x="1" y="11028"/>
                  </a:cubicBezTo>
                  <a:cubicBezTo>
                    <a:pt x="762" y="11108"/>
                    <a:pt x="1523" y="11155"/>
                    <a:pt x="2278" y="11155"/>
                  </a:cubicBezTo>
                  <a:cubicBezTo>
                    <a:pt x="4579" y="11155"/>
                    <a:pt x="6816" y="10720"/>
                    <a:pt x="8798" y="9474"/>
                  </a:cubicBezTo>
                  <a:cubicBezTo>
                    <a:pt x="11429" y="7820"/>
                    <a:pt x="13384" y="4888"/>
                    <a:pt x="13209" y="1780"/>
                  </a:cubicBezTo>
                  <a:lnTo>
                    <a:pt x="13209" y="1780"/>
                  </a:lnTo>
                  <a:cubicBezTo>
                    <a:pt x="12106" y="1905"/>
                    <a:pt x="11053" y="2005"/>
                    <a:pt x="9976" y="2306"/>
                  </a:cubicBezTo>
                  <a:cubicBezTo>
                    <a:pt x="10251" y="1479"/>
                    <a:pt x="10452" y="777"/>
                    <a:pt x="10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28"/>
            <p:cNvSpPr/>
            <p:nvPr/>
          </p:nvSpPr>
          <p:spPr>
            <a:xfrm>
              <a:off x="1383038" y="929968"/>
              <a:ext cx="315497" cy="315497"/>
            </a:xfrm>
            <a:custGeom>
              <a:rect b="b" l="l" r="r" t="t"/>
              <a:pathLst>
                <a:path extrusionOk="0" h="14362" w="14362">
                  <a:moveTo>
                    <a:pt x="7168" y="1"/>
                  </a:moveTo>
                  <a:cubicBezTo>
                    <a:pt x="4136" y="1"/>
                    <a:pt x="1529" y="1880"/>
                    <a:pt x="502" y="4562"/>
                  </a:cubicBezTo>
                  <a:cubicBezTo>
                    <a:pt x="401" y="4813"/>
                    <a:pt x="301" y="5063"/>
                    <a:pt x="251" y="5339"/>
                  </a:cubicBezTo>
                  <a:cubicBezTo>
                    <a:pt x="76" y="5916"/>
                    <a:pt x="0" y="6542"/>
                    <a:pt x="0" y="7194"/>
                  </a:cubicBezTo>
                  <a:cubicBezTo>
                    <a:pt x="0" y="8121"/>
                    <a:pt x="176" y="9023"/>
                    <a:pt x="502" y="9825"/>
                  </a:cubicBezTo>
                  <a:cubicBezTo>
                    <a:pt x="527" y="9901"/>
                    <a:pt x="552" y="9951"/>
                    <a:pt x="577" y="10026"/>
                  </a:cubicBezTo>
                  <a:cubicBezTo>
                    <a:pt x="1680" y="12582"/>
                    <a:pt x="4211" y="14362"/>
                    <a:pt x="7168" y="14362"/>
                  </a:cubicBezTo>
                  <a:cubicBezTo>
                    <a:pt x="11153" y="14362"/>
                    <a:pt x="14361" y="11154"/>
                    <a:pt x="14361" y="7194"/>
                  </a:cubicBezTo>
                  <a:cubicBezTo>
                    <a:pt x="14361" y="5164"/>
                    <a:pt x="13534" y="3334"/>
                    <a:pt x="12181" y="2031"/>
                  </a:cubicBezTo>
                  <a:cubicBezTo>
                    <a:pt x="12156" y="2006"/>
                    <a:pt x="12106" y="1981"/>
                    <a:pt x="12081" y="1931"/>
                  </a:cubicBezTo>
                  <a:cubicBezTo>
                    <a:pt x="10928" y="878"/>
                    <a:pt x="9449" y="176"/>
                    <a:pt x="7820" y="26"/>
                  </a:cubicBezTo>
                  <a:lnTo>
                    <a:pt x="7770" y="26"/>
                  </a:lnTo>
                  <a:cubicBezTo>
                    <a:pt x="7569" y="26"/>
                    <a:pt x="7369" y="1"/>
                    <a:pt x="7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28"/>
            <p:cNvSpPr/>
            <p:nvPr/>
          </p:nvSpPr>
          <p:spPr>
            <a:xfrm>
              <a:off x="1394043" y="1107334"/>
              <a:ext cx="267059" cy="80335"/>
            </a:xfrm>
            <a:custGeom>
              <a:rect b="b" l="l" r="r" t="t"/>
              <a:pathLst>
                <a:path extrusionOk="0" h="3657" w="12157">
                  <a:moveTo>
                    <a:pt x="2583" y="1"/>
                  </a:moveTo>
                  <a:cubicBezTo>
                    <a:pt x="2069" y="1"/>
                    <a:pt x="1557" y="137"/>
                    <a:pt x="1128" y="423"/>
                  </a:cubicBezTo>
                  <a:cubicBezTo>
                    <a:pt x="627" y="749"/>
                    <a:pt x="276" y="1250"/>
                    <a:pt x="1" y="1751"/>
                  </a:cubicBezTo>
                  <a:cubicBezTo>
                    <a:pt x="26" y="1827"/>
                    <a:pt x="51" y="1877"/>
                    <a:pt x="76" y="1952"/>
                  </a:cubicBezTo>
                  <a:cubicBezTo>
                    <a:pt x="352" y="1400"/>
                    <a:pt x="702" y="874"/>
                    <a:pt x="1204" y="548"/>
                  </a:cubicBezTo>
                  <a:cubicBezTo>
                    <a:pt x="1602" y="291"/>
                    <a:pt x="2086" y="160"/>
                    <a:pt x="2581" y="160"/>
                  </a:cubicBezTo>
                  <a:cubicBezTo>
                    <a:pt x="3052" y="160"/>
                    <a:pt x="3533" y="279"/>
                    <a:pt x="3961" y="523"/>
                  </a:cubicBezTo>
                  <a:cubicBezTo>
                    <a:pt x="4763" y="949"/>
                    <a:pt x="5389" y="1751"/>
                    <a:pt x="5715" y="2754"/>
                  </a:cubicBezTo>
                  <a:lnTo>
                    <a:pt x="5765" y="2854"/>
                  </a:lnTo>
                  <a:lnTo>
                    <a:pt x="5840" y="2779"/>
                  </a:lnTo>
                  <a:cubicBezTo>
                    <a:pt x="6596" y="2128"/>
                    <a:pt x="7580" y="1759"/>
                    <a:pt x="8571" y="1759"/>
                  </a:cubicBezTo>
                  <a:cubicBezTo>
                    <a:pt x="8764" y="1759"/>
                    <a:pt x="8957" y="1773"/>
                    <a:pt x="9149" y="1801"/>
                  </a:cubicBezTo>
                  <a:cubicBezTo>
                    <a:pt x="10301" y="1952"/>
                    <a:pt x="11379" y="2654"/>
                    <a:pt x="12031" y="3656"/>
                  </a:cubicBezTo>
                  <a:lnTo>
                    <a:pt x="12156" y="3581"/>
                  </a:lnTo>
                  <a:cubicBezTo>
                    <a:pt x="11504" y="2528"/>
                    <a:pt x="10377" y="1827"/>
                    <a:pt x="9149" y="1651"/>
                  </a:cubicBezTo>
                  <a:cubicBezTo>
                    <a:pt x="8998" y="1626"/>
                    <a:pt x="8873" y="1601"/>
                    <a:pt x="8722" y="1601"/>
                  </a:cubicBezTo>
                  <a:lnTo>
                    <a:pt x="8572" y="1601"/>
                  </a:lnTo>
                  <a:cubicBezTo>
                    <a:pt x="7570" y="1601"/>
                    <a:pt x="6592" y="1952"/>
                    <a:pt x="5815" y="2578"/>
                  </a:cubicBezTo>
                  <a:cubicBezTo>
                    <a:pt x="5489" y="1601"/>
                    <a:pt x="4838" y="799"/>
                    <a:pt x="4036" y="373"/>
                  </a:cubicBezTo>
                  <a:cubicBezTo>
                    <a:pt x="3735" y="222"/>
                    <a:pt x="3409" y="97"/>
                    <a:pt x="3083" y="47"/>
                  </a:cubicBezTo>
                  <a:cubicBezTo>
                    <a:pt x="3033" y="47"/>
                    <a:pt x="2983" y="22"/>
                    <a:pt x="2933" y="22"/>
                  </a:cubicBezTo>
                  <a:cubicBezTo>
                    <a:pt x="2817" y="8"/>
                    <a:pt x="2700" y="1"/>
                    <a:pt x="2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28"/>
            <p:cNvSpPr/>
            <p:nvPr/>
          </p:nvSpPr>
          <p:spPr>
            <a:xfrm>
              <a:off x="1575736" y="971267"/>
              <a:ext cx="75986" cy="172357"/>
            </a:xfrm>
            <a:custGeom>
              <a:rect b="b" l="l" r="r" t="t"/>
              <a:pathLst>
                <a:path extrusionOk="0" h="7846" w="3459">
                  <a:moveTo>
                    <a:pt x="3384" y="0"/>
                  </a:moveTo>
                  <a:cubicBezTo>
                    <a:pt x="2732" y="401"/>
                    <a:pt x="2281" y="1128"/>
                    <a:pt x="2106" y="1980"/>
                  </a:cubicBezTo>
                  <a:cubicBezTo>
                    <a:pt x="1980" y="2657"/>
                    <a:pt x="2005" y="3384"/>
                    <a:pt x="2231" y="4261"/>
                  </a:cubicBezTo>
                  <a:cubicBezTo>
                    <a:pt x="1479" y="4411"/>
                    <a:pt x="827" y="4888"/>
                    <a:pt x="451" y="5564"/>
                  </a:cubicBezTo>
                  <a:cubicBezTo>
                    <a:pt x="50" y="6266"/>
                    <a:pt x="0" y="7118"/>
                    <a:pt x="301" y="7845"/>
                  </a:cubicBezTo>
                  <a:lnTo>
                    <a:pt x="451" y="7795"/>
                  </a:lnTo>
                  <a:cubicBezTo>
                    <a:pt x="176" y="7118"/>
                    <a:pt x="226" y="6291"/>
                    <a:pt x="577" y="5640"/>
                  </a:cubicBezTo>
                  <a:cubicBezTo>
                    <a:pt x="928" y="4988"/>
                    <a:pt x="1604" y="4512"/>
                    <a:pt x="2356" y="4386"/>
                  </a:cubicBezTo>
                  <a:lnTo>
                    <a:pt x="2431" y="4361"/>
                  </a:lnTo>
                  <a:lnTo>
                    <a:pt x="2406" y="4286"/>
                  </a:lnTo>
                  <a:cubicBezTo>
                    <a:pt x="2181" y="3434"/>
                    <a:pt x="2131" y="2682"/>
                    <a:pt x="2256" y="2005"/>
                  </a:cubicBezTo>
                  <a:cubicBezTo>
                    <a:pt x="2406" y="1203"/>
                    <a:pt x="2857" y="502"/>
                    <a:pt x="3459" y="126"/>
                  </a:cubicBezTo>
                  <a:lnTo>
                    <a:pt x="33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28"/>
            <p:cNvSpPr/>
            <p:nvPr/>
          </p:nvSpPr>
          <p:spPr>
            <a:xfrm>
              <a:off x="1458452" y="1026801"/>
              <a:ext cx="164646" cy="83235"/>
            </a:xfrm>
            <a:custGeom>
              <a:rect b="b" l="l" r="r" t="t"/>
              <a:pathLst>
                <a:path extrusionOk="0" h="3789" w="7495">
                  <a:moveTo>
                    <a:pt x="5517" y="1"/>
                  </a:moveTo>
                  <a:cubicBezTo>
                    <a:pt x="5399" y="1"/>
                    <a:pt x="5281" y="10"/>
                    <a:pt x="5164" y="29"/>
                  </a:cubicBezTo>
                  <a:cubicBezTo>
                    <a:pt x="4312" y="154"/>
                    <a:pt x="3610" y="881"/>
                    <a:pt x="3560" y="1633"/>
                  </a:cubicBezTo>
                  <a:cubicBezTo>
                    <a:pt x="3266" y="1521"/>
                    <a:pt x="2951" y="1467"/>
                    <a:pt x="2636" y="1467"/>
                  </a:cubicBezTo>
                  <a:cubicBezTo>
                    <a:pt x="2172" y="1467"/>
                    <a:pt x="1707" y="1584"/>
                    <a:pt x="1304" y="1808"/>
                  </a:cubicBezTo>
                  <a:cubicBezTo>
                    <a:pt x="602" y="2209"/>
                    <a:pt x="101" y="2961"/>
                    <a:pt x="1" y="3763"/>
                  </a:cubicBezTo>
                  <a:lnTo>
                    <a:pt x="151" y="3788"/>
                  </a:lnTo>
                  <a:cubicBezTo>
                    <a:pt x="252" y="3036"/>
                    <a:pt x="728" y="2335"/>
                    <a:pt x="1379" y="1934"/>
                  </a:cubicBezTo>
                  <a:cubicBezTo>
                    <a:pt x="1762" y="1721"/>
                    <a:pt x="2200" y="1613"/>
                    <a:pt x="2635" y="1613"/>
                  </a:cubicBezTo>
                  <a:cubicBezTo>
                    <a:pt x="2971" y="1613"/>
                    <a:pt x="3305" y="1677"/>
                    <a:pt x="3610" y="1808"/>
                  </a:cubicBezTo>
                  <a:lnTo>
                    <a:pt x="3710" y="1858"/>
                  </a:lnTo>
                  <a:lnTo>
                    <a:pt x="3710" y="1758"/>
                  </a:lnTo>
                  <a:cubicBezTo>
                    <a:pt x="3710" y="1006"/>
                    <a:pt x="4362" y="305"/>
                    <a:pt x="5189" y="179"/>
                  </a:cubicBezTo>
                  <a:cubicBezTo>
                    <a:pt x="5293" y="165"/>
                    <a:pt x="5398" y="158"/>
                    <a:pt x="5504" y="158"/>
                  </a:cubicBezTo>
                  <a:cubicBezTo>
                    <a:pt x="6142" y="158"/>
                    <a:pt x="6814" y="415"/>
                    <a:pt x="7394" y="931"/>
                  </a:cubicBezTo>
                  <a:lnTo>
                    <a:pt x="7495" y="806"/>
                  </a:lnTo>
                  <a:cubicBezTo>
                    <a:pt x="6877" y="295"/>
                    <a:pt x="6187" y="1"/>
                    <a:pt x="5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28"/>
            <p:cNvSpPr/>
            <p:nvPr/>
          </p:nvSpPr>
          <p:spPr>
            <a:xfrm>
              <a:off x="1388529" y="988138"/>
              <a:ext cx="217500" cy="59137"/>
            </a:xfrm>
            <a:custGeom>
              <a:rect b="b" l="l" r="r" t="t"/>
              <a:pathLst>
                <a:path extrusionOk="0" h="2692" w="9901">
                  <a:moveTo>
                    <a:pt x="6736" y="1"/>
                  </a:moveTo>
                  <a:cubicBezTo>
                    <a:pt x="6364" y="1"/>
                    <a:pt x="5994" y="42"/>
                    <a:pt x="5640" y="160"/>
                  </a:cubicBezTo>
                  <a:cubicBezTo>
                    <a:pt x="5615" y="160"/>
                    <a:pt x="5590" y="160"/>
                    <a:pt x="5565" y="185"/>
                  </a:cubicBezTo>
                  <a:cubicBezTo>
                    <a:pt x="4888" y="385"/>
                    <a:pt x="4287" y="786"/>
                    <a:pt x="3836" y="1363"/>
                  </a:cubicBezTo>
                  <a:cubicBezTo>
                    <a:pt x="3387" y="1047"/>
                    <a:pt x="2850" y="886"/>
                    <a:pt x="2320" y="886"/>
                  </a:cubicBezTo>
                  <a:cubicBezTo>
                    <a:pt x="2051" y="886"/>
                    <a:pt x="1783" y="927"/>
                    <a:pt x="1530" y="1012"/>
                  </a:cubicBezTo>
                  <a:cubicBezTo>
                    <a:pt x="1004" y="1162"/>
                    <a:pt x="552" y="1488"/>
                    <a:pt x="252" y="1914"/>
                  </a:cubicBezTo>
                  <a:cubicBezTo>
                    <a:pt x="151" y="2165"/>
                    <a:pt x="51" y="2415"/>
                    <a:pt x="1" y="2691"/>
                  </a:cubicBezTo>
                  <a:cubicBezTo>
                    <a:pt x="252" y="1964"/>
                    <a:pt x="853" y="1388"/>
                    <a:pt x="1555" y="1137"/>
                  </a:cubicBezTo>
                  <a:cubicBezTo>
                    <a:pt x="1788" y="1067"/>
                    <a:pt x="2030" y="1034"/>
                    <a:pt x="2273" y="1034"/>
                  </a:cubicBezTo>
                  <a:cubicBezTo>
                    <a:pt x="2815" y="1034"/>
                    <a:pt x="3361" y="1202"/>
                    <a:pt x="3811" y="1513"/>
                  </a:cubicBezTo>
                  <a:lnTo>
                    <a:pt x="3861" y="1563"/>
                  </a:lnTo>
                  <a:lnTo>
                    <a:pt x="3911" y="1513"/>
                  </a:lnTo>
                  <a:cubicBezTo>
                    <a:pt x="4567" y="654"/>
                    <a:pt x="5610" y="141"/>
                    <a:pt x="6673" y="141"/>
                  </a:cubicBezTo>
                  <a:cubicBezTo>
                    <a:pt x="6788" y="141"/>
                    <a:pt x="6903" y="147"/>
                    <a:pt x="7019" y="160"/>
                  </a:cubicBezTo>
                  <a:cubicBezTo>
                    <a:pt x="8121" y="285"/>
                    <a:pt x="9124" y="987"/>
                    <a:pt x="9675" y="1964"/>
                  </a:cubicBezTo>
                  <a:cubicBezTo>
                    <a:pt x="9700" y="2014"/>
                    <a:pt x="9725" y="2090"/>
                    <a:pt x="9750" y="2165"/>
                  </a:cubicBezTo>
                  <a:lnTo>
                    <a:pt x="9901" y="2090"/>
                  </a:lnTo>
                  <a:cubicBezTo>
                    <a:pt x="9901" y="2065"/>
                    <a:pt x="9901" y="2065"/>
                    <a:pt x="9876" y="2039"/>
                  </a:cubicBezTo>
                  <a:cubicBezTo>
                    <a:pt x="9349" y="962"/>
                    <a:pt x="8247" y="160"/>
                    <a:pt x="7044" y="9"/>
                  </a:cubicBezTo>
                  <a:cubicBezTo>
                    <a:pt x="6941" y="4"/>
                    <a:pt x="6839" y="1"/>
                    <a:pt x="6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28"/>
            <p:cNvSpPr/>
            <p:nvPr/>
          </p:nvSpPr>
          <p:spPr>
            <a:xfrm>
              <a:off x="1509109" y="930518"/>
              <a:ext cx="46286" cy="61685"/>
            </a:xfrm>
            <a:custGeom>
              <a:rect b="b" l="l" r="r" t="t"/>
              <a:pathLst>
                <a:path extrusionOk="0" h="2808" w="2107">
                  <a:moveTo>
                    <a:pt x="2081" y="1"/>
                  </a:moveTo>
                  <a:cubicBezTo>
                    <a:pt x="1479" y="51"/>
                    <a:pt x="903" y="427"/>
                    <a:pt x="527" y="1003"/>
                  </a:cubicBezTo>
                  <a:cubicBezTo>
                    <a:pt x="201" y="1479"/>
                    <a:pt x="26" y="2081"/>
                    <a:pt x="1" y="2808"/>
                  </a:cubicBezTo>
                  <a:lnTo>
                    <a:pt x="151" y="2808"/>
                  </a:lnTo>
                  <a:cubicBezTo>
                    <a:pt x="176" y="2131"/>
                    <a:pt x="352" y="1555"/>
                    <a:pt x="652" y="1078"/>
                  </a:cubicBezTo>
                  <a:cubicBezTo>
                    <a:pt x="1003" y="552"/>
                    <a:pt x="1530" y="201"/>
                    <a:pt x="2106" y="151"/>
                  </a:cubicBezTo>
                  <a:lnTo>
                    <a:pt x="20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28"/>
            <p:cNvSpPr/>
            <p:nvPr/>
          </p:nvSpPr>
          <p:spPr>
            <a:xfrm>
              <a:off x="575881" y="-152164"/>
              <a:ext cx="188305" cy="112803"/>
            </a:xfrm>
            <a:custGeom>
              <a:rect b="b" l="l" r="r" t="t"/>
              <a:pathLst>
                <a:path extrusionOk="0" h="5135" w="8572">
                  <a:moveTo>
                    <a:pt x="5835" y="0"/>
                  </a:moveTo>
                  <a:cubicBezTo>
                    <a:pt x="5023" y="0"/>
                    <a:pt x="4198" y="187"/>
                    <a:pt x="3459" y="534"/>
                  </a:cubicBezTo>
                  <a:cubicBezTo>
                    <a:pt x="1855" y="1261"/>
                    <a:pt x="802" y="2639"/>
                    <a:pt x="0" y="4218"/>
                  </a:cubicBezTo>
                  <a:cubicBezTo>
                    <a:pt x="1008" y="4815"/>
                    <a:pt x="2196" y="5134"/>
                    <a:pt x="3389" y="5134"/>
                  </a:cubicBezTo>
                  <a:cubicBezTo>
                    <a:pt x="3799" y="5134"/>
                    <a:pt x="4208" y="5097"/>
                    <a:pt x="4612" y="5020"/>
                  </a:cubicBezTo>
                  <a:cubicBezTo>
                    <a:pt x="6191" y="4694"/>
                    <a:pt x="7619" y="3792"/>
                    <a:pt x="8572" y="2514"/>
                  </a:cubicBezTo>
                  <a:cubicBezTo>
                    <a:pt x="8095" y="2438"/>
                    <a:pt x="7694" y="2313"/>
                    <a:pt x="7218" y="2188"/>
                  </a:cubicBezTo>
                  <a:cubicBezTo>
                    <a:pt x="7694" y="1762"/>
                    <a:pt x="8070" y="1311"/>
                    <a:pt x="8471" y="809"/>
                  </a:cubicBezTo>
                  <a:cubicBezTo>
                    <a:pt x="7715" y="256"/>
                    <a:pt x="6784" y="0"/>
                    <a:pt x="5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28"/>
            <p:cNvSpPr/>
            <p:nvPr/>
          </p:nvSpPr>
          <p:spPr>
            <a:xfrm>
              <a:off x="470588" y="3034590"/>
              <a:ext cx="177322" cy="126401"/>
            </a:xfrm>
            <a:custGeom>
              <a:rect b="b" l="l" r="r" t="t"/>
              <a:pathLst>
                <a:path extrusionOk="0" h="5754" w="8072">
                  <a:moveTo>
                    <a:pt x="5881" y="0"/>
                  </a:moveTo>
                  <a:cubicBezTo>
                    <a:pt x="4745" y="0"/>
                    <a:pt x="3589" y="410"/>
                    <a:pt x="2658" y="1096"/>
                  </a:cubicBezTo>
                  <a:cubicBezTo>
                    <a:pt x="1254" y="2124"/>
                    <a:pt x="477" y="3703"/>
                    <a:pt x="1" y="5382"/>
                  </a:cubicBezTo>
                  <a:cubicBezTo>
                    <a:pt x="704" y="5628"/>
                    <a:pt x="1450" y="5753"/>
                    <a:pt x="2197" y="5753"/>
                  </a:cubicBezTo>
                  <a:cubicBezTo>
                    <a:pt x="3048" y="5753"/>
                    <a:pt x="3900" y="5590"/>
                    <a:pt x="4688" y="5257"/>
                  </a:cubicBezTo>
                  <a:cubicBezTo>
                    <a:pt x="6166" y="4630"/>
                    <a:pt x="7394" y="3452"/>
                    <a:pt x="8071" y="1998"/>
                  </a:cubicBezTo>
                  <a:lnTo>
                    <a:pt x="8071" y="1998"/>
                  </a:lnTo>
                  <a:cubicBezTo>
                    <a:pt x="7923" y="2014"/>
                    <a:pt x="7781" y="2020"/>
                    <a:pt x="7640" y="2020"/>
                  </a:cubicBezTo>
                  <a:cubicBezTo>
                    <a:pt x="7326" y="2020"/>
                    <a:pt x="7021" y="1991"/>
                    <a:pt x="6693" y="1973"/>
                  </a:cubicBezTo>
                  <a:cubicBezTo>
                    <a:pt x="7069" y="1472"/>
                    <a:pt x="7344" y="921"/>
                    <a:pt x="7645" y="369"/>
                  </a:cubicBezTo>
                  <a:cubicBezTo>
                    <a:pt x="7087" y="117"/>
                    <a:pt x="6487" y="0"/>
                    <a:pt x="58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28"/>
            <p:cNvSpPr/>
            <p:nvPr/>
          </p:nvSpPr>
          <p:spPr>
            <a:xfrm>
              <a:off x="1511306" y="643007"/>
              <a:ext cx="177322" cy="126489"/>
            </a:xfrm>
            <a:custGeom>
              <a:rect b="b" l="l" r="r" t="t"/>
              <a:pathLst>
                <a:path extrusionOk="0" h="5758" w="8072">
                  <a:moveTo>
                    <a:pt x="5875" y="1"/>
                  </a:moveTo>
                  <a:cubicBezTo>
                    <a:pt x="4741" y="1"/>
                    <a:pt x="3588" y="415"/>
                    <a:pt x="2658" y="1084"/>
                  </a:cubicBezTo>
                  <a:cubicBezTo>
                    <a:pt x="1254" y="2136"/>
                    <a:pt x="477" y="3690"/>
                    <a:pt x="1" y="5394"/>
                  </a:cubicBezTo>
                  <a:cubicBezTo>
                    <a:pt x="694" y="5637"/>
                    <a:pt x="1431" y="5757"/>
                    <a:pt x="2167" y="5757"/>
                  </a:cubicBezTo>
                  <a:cubicBezTo>
                    <a:pt x="3029" y="5757"/>
                    <a:pt x="3891" y="5593"/>
                    <a:pt x="4688" y="5269"/>
                  </a:cubicBezTo>
                  <a:cubicBezTo>
                    <a:pt x="6166" y="4643"/>
                    <a:pt x="7395" y="3465"/>
                    <a:pt x="8071" y="2011"/>
                  </a:cubicBezTo>
                  <a:lnTo>
                    <a:pt x="8071" y="2011"/>
                  </a:lnTo>
                  <a:cubicBezTo>
                    <a:pt x="7976" y="2016"/>
                    <a:pt x="7883" y="2018"/>
                    <a:pt x="7791" y="2018"/>
                  </a:cubicBezTo>
                  <a:cubicBezTo>
                    <a:pt x="7423" y="2018"/>
                    <a:pt x="7074" y="1986"/>
                    <a:pt x="6693" y="1986"/>
                  </a:cubicBezTo>
                  <a:cubicBezTo>
                    <a:pt x="7069" y="1460"/>
                    <a:pt x="7344" y="933"/>
                    <a:pt x="7645" y="382"/>
                  </a:cubicBezTo>
                  <a:cubicBezTo>
                    <a:pt x="7085" y="120"/>
                    <a:pt x="6483" y="1"/>
                    <a:pt x="58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28"/>
            <p:cNvSpPr/>
            <p:nvPr/>
          </p:nvSpPr>
          <p:spPr>
            <a:xfrm>
              <a:off x="1820740" y="1314268"/>
              <a:ext cx="135452" cy="178947"/>
            </a:xfrm>
            <a:custGeom>
              <a:rect b="b" l="l" r="r" t="t"/>
              <a:pathLst>
                <a:path extrusionOk="0" h="8146" w="6166">
                  <a:moveTo>
                    <a:pt x="577" y="1"/>
                  </a:moveTo>
                  <a:lnTo>
                    <a:pt x="577" y="1"/>
                  </a:lnTo>
                  <a:cubicBezTo>
                    <a:pt x="0" y="1504"/>
                    <a:pt x="0" y="3209"/>
                    <a:pt x="602" y="4687"/>
                  </a:cubicBezTo>
                  <a:cubicBezTo>
                    <a:pt x="1178" y="6191"/>
                    <a:pt x="2331" y="7444"/>
                    <a:pt x="3760" y="8146"/>
                  </a:cubicBezTo>
                  <a:cubicBezTo>
                    <a:pt x="3735" y="7670"/>
                    <a:pt x="3785" y="7244"/>
                    <a:pt x="3835" y="6767"/>
                  </a:cubicBezTo>
                  <a:cubicBezTo>
                    <a:pt x="4311" y="7143"/>
                    <a:pt x="4862" y="7444"/>
                    <a:pt x="5389" y="7770"/>
                  </a:cubicBezTo>
                  <a:cubicBezTo>
                    <a:pt x="6166" y="6191"/>
                    <a:pt x="5815" y="4211"/>
                    <a:pt x="4812" y="2757"/>
                  </a:cubicBezTo>
                  <a:cubicBezTo>
                    <a:pt x="3810" y="1329"/>
                    <a:pt x="2256" y="527"/>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28"/>
            <p:cNvSpPr/>
            <p:nvPr/>
          </p:nvSpPr>
          <p:spPr>
            <a:xfrm>
              <a:off x="147014" y="740016"/>
              <a:ext cx="147028" cy="157507"/>
            </a:xfrm>
            <a:custGeom>
              <a:rect b="b" l="l" r="r" t="t"/>
              <a:pathLst>
                <a:path extrusionOk="0" h="7170" w="6693">
                  <a:moveTo>
                    <a:pt x="6542" y="0"/>
                  </a:moveTo>
                  <a:cubicBezTo>
                    <a:pt x="4971" y="0"/>
                    <a:pt x="3408" y="574"/>
                    <a:pt x="2206" y="1580"/>
                  </a:cubicBezTo>
                  <a:cubicBezTo>
                    <a:pt x="1003" y="2633"/>
                    <a:pt x="201" y="4136"/>
                    <a:pt x="0" y="5715"/>
                  </a:cubicBezTo>
                  <a:cubicBezTo>
                    <a:pt x="452" y="5540"/>
                    <a:pt x="853" y="5465"/>
                    <a:pt x="1329" y="5339"/>
                  </a:cubicBezTo>
                  <a:lnTo>
                    <a:pt x="1329" y="5339"/>
                  </a:lnTo>
                  <a:cubicBezTo>
                    <a:pt x="1128" y="5916"/>
                    <a:pt x="1028" y="6517"/>
                    <a:pt x="928" y="7144"/>
                  </a:cubicBezTo>
                  <a:cubicBezTo>
                    <a:pt x="1076" y="7161"/>
                    <a:pt x="1224" y="7169"/>
                    <a:pt x="1372" y="7169"/>
                  </a:cubicBezTo>
                  <a:cubicBezTo>
                    <a:pt x="2949" y="7169"/>
                    <a:pt x="4477" y="6219"/>
                    <a:pt x="5439" y="4913"/>
                  </a:cubicBezTo>
                  <a:cubicBezTo>
                    <a:pt x="6467" y="3510"/>
                    <a:pt x="6692" y="1780"/>
                    <a:pt x="6642" y="1"/>
                  </a:cubicBezTo>
                  <a:cubicBezTo>
                    <a:pt x="6609" y="1"/>
                    <a:pt x="6575" y="0"/>
                    <a:pt x="65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28"/>
            <p:cNvSpPr/>
            <p:nvPr/>
          </p:nvSpPr>
          <p:spPr>
            <a:xfrm>
              <a:off x="1711713" y="2324972"/>
              <a:ext cx="135452" cy="178969"/>
            </a:xfrm>
            <a:custGeom>
              <a:rect b="b" l="l" r="r" t="t"/>
              <a:pathLst>
                <a:path extrusionOk="0" h="8147" w="6166">
                  <a:moveTo>
                    <a:pt x="551" y="1"/>
                  </a:moveTo>
                  <a:lnTo>
                    <a:pt x="551" y="1"/>
                  </a:lnTo>
                  <a:cubicBezTo>
                    <a:pt x="0" y="1479"/>
                    <a:pt x="0" y="3184"/>
                    <a:pt x="577" y="4687"/>
                  </a:cubicBezTo>
                  <a:cubicBezTo>
                    <a:pt x="1153" y="6166"/>
                    <a:pt x="2306" y="7444"/>
                    <a:pt x="3759" y="8146"/>
                  </a:cubicBezTo>
                  <a:cubicBezTo>
                    <a:pt x="3734" y="7670"/>
                    <a:pt x="3785" y="7244"/>
                    <a:pt x="3810" y="6768"/>
                  </a:cubicBezTo>
                  <a:cubicBezTo>
                    <a:pt x="4311" y="7144"/>
                    <a:pt x="4837" y="7444"/>
                    <a:pt x="5389" y="7745"/>
                  </a:cubicBezTo>
                  <a:cubicBezTo>
                    <a:pt x="6166" y="6166"/>
                    <a:pt x="5790" y="4211"/>
                    <a:pt x="4787" y="2758"/>
                  </a:cubicBezTo>
                  <a:cubicBezTo>
                    <a:pt x="3785" y="1329"/>
                    <a:pt x="2231" y="527"/>
                    <a:pt x="5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numbers">
  <p:cSld name="CUSTOM_8">
    <p:spTree>
      <p:nvGrpSpPr>
        <p:cNvPr id="15354" name="Shape 15354"/>
        <p:cNvGrpSpPr/>
        <p:nvPr/>
      </p:nvGrpSpPr>
      <p:grpSpPr>
        <a:xfrm>
          <a:off x="0" y="0"/>
          <a:ext cx="0" cy="0"/>
          <a:chOff x="0" y="0"/>
          <a:chExt cx="0" cy="0"/>
        </a:xfrm>
      </p:grpSpPr>
      <p:grpSp>
        <p:nvGrpSpPr>
          <p:cNvPr id="15355" name="Google Shape;15355;p29"/>
          <p:cNvGrpSpPr/>
          <p:nvPr/>
        </p:nvGrpSpPr>
        <p:grpSpPr>
          <a:xfrm>
            <a:off x="63" y="-19"/>
            <a:ext cx="9144038" cy="5143491"/>
            <a:chOff x="3450750" y="2336425"/>
            <a:chExt cx="2076350" cy="1165875"/>
          </a:xfrm>
        </p:grpSpPr>
        <p:sp>
          <p:nvSpPr>
            <p:cNvPr id="15356" name="Google Shape;15356;p29"/>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29"/>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29"/>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29"/>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29"/>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29"/>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29"/>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29"/>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29"/>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29"/>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29"/>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29"/>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29"/>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29"/>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29"/>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29"/>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29"/>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29"/>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29"/>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29"/>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29"/>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29"/>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29"/>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29"/>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29"/>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29"/>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29"/>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29"/>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29"/>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29"/>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29"/>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29"/>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29"/>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29"/>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29"/>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29"/>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29"/>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29"/>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29"/>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29"/>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29"/>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29"/>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29"/>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29"/>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29"/>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29"/>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29"/>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29"/>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29"/>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29"/>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29"/>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29"/>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29"/>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29"/>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29"/>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29"/>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29"/>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29"/>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29"/>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29"/>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29"/>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29"/>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29"/>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29"/>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29"/>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29"/>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29"/>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29"/>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29"/>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29"/>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29"/>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29"/>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29"/>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29"/>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29"/>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29"/>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29"/>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29"/>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29"/>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29"/>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29"/>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29"/>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29"/>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29"/>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29"/>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29"/>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29"/>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29"/>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29"/>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29"/>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29"/>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29"/>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29"/>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29"/>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29"/>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29"/>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29"/>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29"/>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29"/>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29"/>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29"/>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29"/>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29"/>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29"/>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29"/>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29"/>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29"/>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29"/>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29"/>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29"/>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29"/>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29"/>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29"/>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29"/>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29"/>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29"/>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29"/>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29"/>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29"/>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29"/>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29"/>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29"/>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29"/>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29"/>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29"/>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29"/>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29"/>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29"/>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29"/>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29"/>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29"/>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29"/>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29"/>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29"/>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29"/>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29"/>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29"/>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29"/>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29"/>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29"/>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29"/>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29"/>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29"/>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29"/>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29"/>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29"/>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29"/>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29"/>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29"/>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29"/>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29"/>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29"/>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29"/>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29"/>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29"/>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29"/>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29"/>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29"/>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29"/>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29"/>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29"/>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29"/>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29"/>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29"/>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29"/>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29"/>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29"/>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29"/>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29"/>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29"/>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29"/>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29"/>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29"/>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29"/>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29"/>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29"/>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29"/>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29"/>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29"/>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29"/>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29"/>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29"/>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29"/>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29"/>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29"/>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29"/>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29"/>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29"/>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29"/>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29"/>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29"/>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29"/>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29"/>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29"/>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29"/>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29"/>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29"/>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29"/>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29"/>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29"/>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29"/>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29"/>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29"/>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29"/>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29"/>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29"/>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29"/>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29"/>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29"/>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29"/>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29"/>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29"/>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29"/>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29"/>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29"/>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29"/>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29"/>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29"/>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29"/>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29"/>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29"/>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29"/>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29"/>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29"/>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29"/>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29"/>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29"/>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29"/>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29"/>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29"/>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29"/>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29"/>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29"/>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29"/>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29"/>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29"/>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29"/>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29"/>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29"/>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29"/>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29"/>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29"/>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29"/>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29"/>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29"/>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29"/>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29"/>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29"/>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29"/>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29"/>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29"/>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29"/>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29"/>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29"/>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29"/>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29"/>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29"/>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29"/>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29"/>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29"/>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29"/>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29"/>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29"/>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29"/>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29"/>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29"/>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29"/>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29"/>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29"/>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29"/>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29"/>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29"/>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29"/>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29"/>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29"/>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29"/>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29"/>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29"/>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29"/>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29"/>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29"/>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29"/>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29"/>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29"/>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29"/>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29"/>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29"/>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29"/>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29"/>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29"/>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29"/>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29"/>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29"/>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29"/>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29"/>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29"/>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29"/>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29"/>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29"/>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29"/>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29"/>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29"/>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29"/>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29"/>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29"/>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29"/>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29"/>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29"/>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29"/>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29"/>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29"/>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29"/>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29"/>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29"/>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29"/>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29"/>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29"/>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29"/>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29"/>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29"/>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29"/>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29"/>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29"/>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29"/>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29"/>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29"/>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29"/>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29"/>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29"/>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29"/>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29"/>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29"/>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29"/>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29"/>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29"/>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29"/>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29"/>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29"/>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29"/>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29"/>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29"/>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29"/>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29"/>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29"/>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29"/>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29"/>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29"/>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29"/>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29"/>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29"/>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29"/>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29"/>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29"/>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29"/>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29"/>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29"/>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29"/>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29"/>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29"/>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29"/>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29"/>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29"/>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29"/>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29"/>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29"/>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29"/>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29"/>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29"/>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29"/>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29"/>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29"/>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29"/>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29"/>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29"/>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29"/>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29"/>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29"/>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29"/>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29"/>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29"/>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29"/>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29"/>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29"/>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29"/>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29"/>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29"/>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29"/>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29"/>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29"/>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29"/>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29"/>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29"/>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29"/>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29"/>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29"/>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29"/>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29"/>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29"/>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29"/>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29"/>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29"/>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29"/>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29"/>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29"/>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29"/>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29"/>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29"/>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29"/>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29"/>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29"/>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29"/>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29"/>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29"/>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29"/>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29"/>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29"/>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29"/>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29"/>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29"/>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29"/>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29"/>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29"/>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29"/>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29"/>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29"/>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29"/>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29"/>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29"/>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29"/>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29"/>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29"/>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29"/>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29"/>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29"/>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29"/>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29"/>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29"/>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29"/>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29"/>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29"/>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29"/>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29"/>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29"/>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29"/>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29"/>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29"/>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29"/>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29"/>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29"/>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29"/>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29"/>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29"/>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29"/>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29"/>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29"/>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29"/>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29"/>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29"/>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29"/>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29"/>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29"/>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29"/>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29"/>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29"/>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29"/>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29"/>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29"/>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29"/>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29"/>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29"/>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29"/>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29"/>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29"/>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29"/>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29"/>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29"/>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29"/>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29"/>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29"/>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29"/>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29"/>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29"/>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29"/>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29"/>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29"/>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29"/>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29"/>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29"/>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29"/>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29"/>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29"/>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29"/>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29"/>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29"/>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29"/>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29"/>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29"/>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29"/>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29"/>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29"/>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29"/>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29"/>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29"/>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29"/>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29"/>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29"/>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29"/>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29"/>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29"/>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29"/>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29"/>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29"/>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29"/>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29"/>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29"/>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29"/>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29"/>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29"/>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29"/>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29"/>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29"/>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29"/>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29"/>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29"/>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29"/>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29"/>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29"/>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29"/>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29"/>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29"/>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29"/>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29"/>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29"/>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29"/>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29"/>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29"/>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29"/>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29"/>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29"/>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29"/>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29"/>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29"/>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29"/>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29"/>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29"/>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29"/>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29"/>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29"/>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29"/>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29"/>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29"/>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29"/>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29"/>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29"/>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29"/>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29"/>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29"/>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29"/>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29"/>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29"/>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29"/>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29"/>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29"/>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29"/>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29"/>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29"/>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29"/>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29"/>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29"/>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29"/>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29"/>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29"/>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29"/>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29"/>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29"/>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29"/>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29"/>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29"/>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29"/>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29"/>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29"/>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29"/>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29"/>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29"/>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29"/>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29"/>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29"/>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29"/>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29"/>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29"/>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29"/>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29"/>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29"/>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29"/>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29"/>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29"/>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29"/>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29"/>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29"/>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29"/>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29"/>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29"/>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29"/>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29"/>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29"/>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29"/>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29"/>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29"/>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29"/>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29"/>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29"/>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29"/>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29"/>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29"/>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29"/>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29"/>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29"/>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29"/>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29"/>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29"/>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29"/>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29"/>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29"/>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29"/>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29"/>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29"/>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29"/>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29"/>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29"/>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29"/>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29"/>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29"/>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29"/>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29"/>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29"/>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29"/>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29"/>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29"/>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29"/>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29"/>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29"/>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29"/>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29"/>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29"/>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29"/>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29"/>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29"/>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29"/>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29"/>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29"/>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29"/>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29"/>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29"/>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29"/>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29"/>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29"/>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29"/>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29"/>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29"/>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29"/>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29"/>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29"/>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29"/>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29"/>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29"/>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29"/>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29"/>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29"/>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29"/>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29"/>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29"/>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29"/>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29"/>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29"/>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29"/>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29"/>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29"/>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29"/>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29"/>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29"/>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29"/>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29"/>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29"/>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29"/>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29"/>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29"/>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29"/>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29"/>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29"/>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29"/>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29"/>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29"/>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29"/>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29"/>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29"/>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29"/>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29"/>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29"/>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29"/>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29"/>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29"/>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29"/>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29"/>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29"/>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29"/>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29"/>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29"/>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29"/>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29"/>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29"/>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29"/>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29"/>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29"/>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29"/>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29"/>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29"/>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29"/>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29"/>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29"/>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29"/>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29"/>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29"/>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29"/>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29"/>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29"/>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29"/>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29"/>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29"/>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29"/>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29"/>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29"/>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29"/>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29"/>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29"/>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29"/>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29"/>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29"/>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29"/>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29"/>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29"/>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29"/>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29"/>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29"/>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29"/>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29"/>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29"/>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29"/>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29"/>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29"/>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29"/>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29"/>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29"/>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29"/>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29"/>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29"/>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29"/>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29"/>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29"/>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29"/>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29"/>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29"/>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29"/>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29"/>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29"/>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29"/>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29"/>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29"/>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29"/>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29"/>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29"/>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29"/>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29"/>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29"/>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29"/>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29"/>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29"/>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29"/>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29"/>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29"/>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29"/>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29"/>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29"/>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29"/>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29"/>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29"/>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29"/>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29"/>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29"/>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29"/>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29"/>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29"/>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29"/>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29"/>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29"/>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29"/>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29"/>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29"/>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29"/>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29"/>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29"/>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29"/>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29"/>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29"/>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29"/>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29"/>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29"/>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29"/>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29"/>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29"/>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29"/>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29"/>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29"/>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29"/>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29"/>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29"/>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29"/>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29"/>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29"/>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29"/>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29"/>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29"/>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29"/>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29"/>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29"/>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29"/>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29"/>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29"/>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29"/>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29"/>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29"/>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29"/>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29"/>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29"/>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29"/>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29"/>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29"/>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29"/>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29"/>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29"/>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29"/>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29"/>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29"/>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29"/>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29"/>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29"/>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29"/>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29"/>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29"/>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29"/>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29"/>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29"/>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29"/>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29"/>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29"/>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29"/>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29"/>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29"/>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29"/>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29"/>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29"/>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29"/>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29"/>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29"/>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29"/>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29"/>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29"/>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29"/>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29"/>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29"/>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29"/>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29"/>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29"/>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29"/>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29"/>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29"/>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29"/>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29"/>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29"/>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29"/>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29"/>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29"/>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29"/>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29"/>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29"/>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29"/>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29"/>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29"/>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29"/>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29"/>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29"/>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29"/>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29"/>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29"/>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29"/>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29"/>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29"/>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29"/>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29"/>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29"/>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29"/>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29"/>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29"/>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29"/>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29"/>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29"/>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29"/>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29"/>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29"/>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29"/>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29"/>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29"/>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29"/>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29"/>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29"/>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29"/>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29"/>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29"/>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29"/>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29"/>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29"/>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29"/>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29"/>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29"/>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29"/>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29"/>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29"/>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29"/>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29"/>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29"/>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29"/>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29"/>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29"/>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29"/>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29"/>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29"/>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29"/>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29"/>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29"/>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29"/>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29"/>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29"/>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29"/>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29"/>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29"/>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29"/>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29"/>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29"/>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29"/>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29"/>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29"/>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29"/>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29"/>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29"/>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29"/>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29"/>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29"/>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29"/>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29"/>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29"/>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29"/>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29"/>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29"/>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29"/>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29"/>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29"/>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29"/>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29"/>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29"/>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29"/>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29"/>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29"/>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29"/>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29"/>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29"/>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29"/>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29"/>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29"/>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29"/>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29"/>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29"/>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29"/>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29"/>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29"/>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29"/>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29"/>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29"/>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29"/>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29"/>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29"/>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29"/>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29"/>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29"/>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29"/>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29"/>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29"/>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29"/>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29"/>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29"/>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29"/>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29"/>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29"/>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29"/>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29"/>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29"/>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29"/>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29"/>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29"/>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29"/>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29"/>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29"/>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29"/>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29"/>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29"/>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29"/>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29"/>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29"/>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29"/>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29"/>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29"/>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29"/>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29"/>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29"/>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78" name="Google Shape;16378;p29"/>
          <p:cNvSpPr txBox="1"/>
          <p:nvPr>
            <p:ph hasCustomPrompt="1" type="title"/>
          </p:nvPr>
        </p:nvSpPr>
        <p:spPr>
          <a:xfrm>
            <a:off x="3663876" y="1663140"/>
            <a:ext cx="1821600" cy="5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b="1" sz="41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16379" name="Google Shape;16379;p29"/>
          <p:cNvSpPr txBox="1"/>
          <p:nvPr>
            <p:ph idx="1" type="subTitle"/>
          </p:nvPr>
        </p:nvSpPr>
        <p:spPr>
          <a:xfrm>
            <a:off x="3666475" y="2111447"/>
            <a:ext cx="1821600" cy="586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p:txBody>
      </p:sp>
      <p:sp>
        <p:nvSpPr>
          <p:cNvPr id="16380" name="Google Shape;16380;p29"/>
          <p:cNvSpPr txBox="1"/>
          <p:nvPr>
            <p:ph hasCustomPrompt="1" idx="2" type="title"/>
          </p:nvPr>
        </p:nvSpPr>
        <p:spPr>
          <a:xfrm>
            <a:off x="1140200" y="2675340"/>
            <a:ext cx="2029500" cy="5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b="1" sz="4100">
                <a:solidFill>
                  <a:schemeClr val="accen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16381" name="Google Shape;16381;p29"/>
          <p:cNvSpPr txBox="1"/>
          <p:nvPr>
            <p:ph idx="3" type="subTitle"/>
          </p:nvPr>
        </p:nvSpPr>
        <p:spPr>
          <a:xfrm>
            <a:off x="1143100" y="3131394"/>
            <a:ext cx="2029500" cy="838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p:txBody>
      </p:sp>
      <p:sp>
        <p:nvSpPr>
          <p:cNvPr id="16382" name="Google Shape;16382;p29"/>
          <p:cNvSpPr txBox="1"/>
          <p:nvPr>
            <p:ph hasCustomPrompt="1" idx="4" type="title"/>
          </p:nvPr>
        </p:nvSpPr>
        <p:spPr>
          <a:xfrm>
            <a:off x="5951188" y="2643840"/>
            <a:ext cx="2026500" cy="838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b="1" sz="4100">
                <a:solidFill>
                  <a:schemeClr val="accen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16383" name="Google Shape;16383;p29"/>
          <p:cNvSpPr txBox="1"/>
          <p:nvPr>
            <p:ph idx="5" type="subTitle"/>
          </p:nvPr>
        </p:nvSpPr>
        <p:spPr>
          <a:xfrm>
            <a:off x="5954075" y="3352200"/>
            <a:ext cx="2026500" cy="586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p:txBody>
      </p:sp>
      <p:sp>
        <p:nvSpPr>
          <p:cNvPr id="16384" name="Google Shape;16384;p29"/>
          <p:cNvSpPr/>
          <p:nvPr/>
        </p:nvSpPr>
        <p:spPr>
          <a:xfrm>
            <a:off x="253538" y="766767"/>
            <a:ext cx="2145672" cy="940573"/>
          </a:xfrm>
          <a:custGeom>
            <a:rect b="b" l="l" r="r" t="t"/>
            <a:pathLst>
              <a:path extrusionOk="0" h="21935" w="50039">
                <a:moveTo>
                  <a:pt x="26088" y="1"/>
                </a:moveTo>
                <a:cubicBezTo>
                  <a:pt x="24536" y="1"/>
                  <a:pt x="22754" y="409"/>
                  <a:pt x="20677" y="1296"/>
                </a:cubicBezTo>
                <a:cubicBezTo>
                  <a:pt x="14550" y="3927"/>
                  <a:pt x="17858" y="11221"/>
                  <a:pt x="20038" y="11973"/>
                </a:cubicBezTo>
                <a:cubicBezTo>
                  <a:pt x="20329" y="12073"/>
                  <a:pt x="20648" y="12116"/>
                  <a:pt x="20982" y="12116"/>
                </a:cubicBezTo>
                <a:cubicBezTo>
                  <a:pt x="23154" y="12116"/>
                  <a:pt x="25978" y="10281"/>
                  <a:pt x="25978" y="10281"/>
                </a:cubicBezTo>
                <a:lnTo>
                  <a:pt x="25978" y="10281"/>
                </a:lnTo>
                <a:cubicBezTo>
                  <a:pt x="25978" y="10281"/>
                  <a:pt x="24549" y="12236"/>
                  <a:pt x="21580" y="12837"/>
                </a:cubicBezTo>
                <a:cubicBezTo>
                  <a:pt x="21074" y="12947"/>
                  <a:pt x="20599" y="12996"/>
                  <a:pt x="20129" y="12996"/>
                </a:cubicBezTo>
                <a:cubicBezTo>
                  <a:pt x="17875" y="12996"/>
                  <a:pt x="15752" y="11873"/>
                  <a:pt x="11053" y="11033"/>
                </a:cubicBezTo>
                <a:cubicBezTo>
                  <a:pt x="10527" y="10934"/>
                  <a:pt x="10003" y="10890"/>
                  <a:pt x="9485" y="10890"/>
                </a:cubicBezTo>
                <a:cubicBezTo>
                  <a:pt x="4451" y="10890"/>
                  <a:pt x="1" y="15093"/>
                  <a:pt x="1" y="15093"/>
                </a:cubicBezTo>
                <a:lnTo>
                  <a:pt x="1" y="15093"/>
                </a:lnTo>
                <a:cubicBezTo>
                  <a:pt x="3171" y="13239"/>
                  <a:pt x="5861" y="12590"/>
                  <a:pt x="8143" y="12590"/>
                </a:cubicBezTo>
                <a:cubicBezTo>
                  <a:pt x="12248" y="12590"/>
                  <a:pt x="15033" y="14690"/>
                  <a:pt x="16918" y="15657"/>
                </a:cubicBezTo>
                <a:cubicBezTo>
                  <a:pt x="19850" y="17161"/>
                  <a:pt x="19550" y="20168"/>
                  <a:pt x="22971" y="21521"/>
                </a:cubicBezTo>
                <a:cubicBezTo>
                  <a:pt x="23713" y="21819"/>
                  <a:pt x="24616" y="21934"/>
                  <a:pt x="25571" y="21934"/>
                </a:cubicBezTo>
                <a:cubicBezTo>
                  <a:pt x="28970" y="21934"/>
                  <a:pt x="33046" y="20469"/>
                  <a:pt x="33046" y="20469"/>
                </a:cubicBezTo>
                <a:cubicBezTo>
                  <a:pt x="33046" y="20469"/>
                  <a:pt x="31166" y="19040"/>
                  <a:pt x="29738" y="17161"/>
                </a:cubicBezTo>
                <a:cubicBezTo>
                  <a:pt x="28347" y="15281"/>
                  <a:pt x="25001" y="14905"/>
                  <a:pt x="25001" y="14905"/>
                </a:cubicBezTo>
                <a:cubicBezTo>
                  <a:pt x="25001" y="14905"/>
                  <a:pt x="25514" y="14796"/>
                  <a:pt x="26269" y="14796"/>
                </a:cubicBezTo>
                <a:cubicBezTo>
                  <a:pt x="27497" y="14796"/>
                  <a:pt x="29365" y="15084"/>
                  <a:pt x="30715" y="16597"/>
                </a:cubicBezTo>
                <a:cubicBezTo>
                  <a:pt x="32727" y="18891"/>
                  <a:pt x="37094" y="21518"/>
                  <a:pt x="41230" y="21518"/>
                </a:cubicBezTo>
                <a:cubicBezTo>
                  <a:pt x="41498" y="21518"/>
                  <a:pt x="41765" y="21507"/>
                  <a:pt x="42031" y="21484"/>
                </a:cubicBezTo>
                <a:cubicBezTo>
                  <a:pt x="46354" y="21108"/>
                  <a:pt x="50038" y="15544"/>
                  <a:pt x="49963" y="12988"/>
                </a:cubicBezTo>
                <a:cubicBezTo>
                  <a:pt x="49850" y="10469"/>
                  <a:pt x="48835" y="8364"/>
                  <a:pt x="44587" y="6409"/>
                </a:cubicBezTo>
                <a:cubicBezTo>
                  <a:pt x="43706" y="5995"/>
                  <a:pt x="42860" y="5818"/>
                  <a:pt x="42083" y="5818"/>
                </a:cubicBezTo>
                <a:cubicBezTo>
                  <a:pt x="39112" y="5818"/>
                  <a:pt x="37136" y="8404"/>
                  <a:pt x="37971" y="10281"/>
                </a:cubicBezTo>
                <a:cubicBezTo>
                  <a:pt x="38986" y="12612"/>
                  <a:pt x="43723" y="13176"/>
                  <a:pt x="43723" y="13176"/>
                </a:cubicBezTo>
                <a:cubicBezTo>
                  <a:pt x="43723" y="13176"/>
                  <a:pt x="43034" y="13417"/>
                  <a:pt x="41903" y="13417"/>
                </a:cubicBezTo>
                <a:cubicBezTo>
                  <a:pt x="40988" y="13417"/>
                  <a:pt x="39784" y="13259"/>
                  <a:pt x="38422" y="12687"/>
                </a:cubicBezTo>
                <a:cubicBezTo>
                  <a:pt x="35414" y="11409"/>
                  <a:pt x="35715" y="8176"/>
                  <a:pt x="33046" y="4228"/>
                </a:cubicBezTo>
                <a:cubicBezTo>
                  <a:pt x="31301" y="1585"/>
                  <a:pt x="29142" y="1"/>
                  <a:pt x="26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29"/>
          <p:cNvSpPr/>
          <p:nvPr/>
        </p:nvSpPr>
        <p:spPr>
          <a:xfrm>
            <a:off x="3172600" y="3686765"/>
            <a:ext cx="3167674" cy="1013126"/>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29"/>
          <p:cNvSpPr/>
          <p:nvPr/>
        </p:nvSpPr>
        <p:spPr>
          <a:xfrm flipH="1">
            <a:off x="6593600" y="812402"/>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87" name="Google Shape;16387;p29"/>
          <p:cNvGrpSpPr/>
          <p:nvPr/>
        </p:nvGrpSpPr>
        <p:grpSpPr>
          <a:xfrm>
            <a:off x="327832" y="4450350"/>
            <a:ext cx="443090" cy="415211"/>
            <a:chOff x="2987700" y="3560325"/>
            <a:chExt cx="386708" cy="362377"/>
          </a:xfrm>
        </p:grpSpPr>
        <p:sp>
          <p:nvSpPr>
            <p:cNvPr id="16388" name="Google Shape;16388;p2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2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2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2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2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2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2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2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2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2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2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2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2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2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2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2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2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2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2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2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2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2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2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29"/>
          <p:cNvGrpSpPr/>
          <p:nvPr/>
        </p:nvGrpSpPr>
        <p:grpSpPr>
          <a:xfrm>
            <a:off x="638987" y="2643851"/>
            <a:ext cx="295252" cy="276675"/>
            <a:chOff x="2987700" y="3560325"/>
            <a:chExt cx="386708" cy="362377"/>
          </a:xfrm>
        </p:grpSpPr>
        <p:sp>
          <p:nvSpPr>
            <p:cNvPr id="16412" name="Google Shape;16412;p2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2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2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2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2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2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2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2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2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2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2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2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2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2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2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2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2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2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2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2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2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2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2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5" name="Google Shape;16435;p29"/>
          <p:cNvGrpSpPr/>
          <p:nvPr/>
        </p:nvGrpSpPr>
        <p:grpSpPr>
          <a:xfrm>
            <a:off x="8292457" y="2920525"/>
            <a:ext cx="443090" cy="415211"/>
            <a:chOff x="2987700" y="3560325"/>
            <a:chExt cx="386708" cy="362377"/>
          </a:xfrm>
        </p:grpSpPr>
        <p:sp>
          <p:nvSpPr>
            <p:cNvPr id="16436" name="Google Shape;16436;p29"/>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29"/>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29"/>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29"/>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29"/>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29"/>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29"/>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29"/>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29"/>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29"/>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29"/>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29"/>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29"/>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29"/>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29"/>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29"/>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29"/>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29"/>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29"/>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29"/>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29"/>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29"/>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29"/>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9" name="Google Shape;16459;p29"/>
          <p:cNvSpPr txBox="1"/>
          <p:nvPr>
            <p:ph idx="6"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9">
    <p:spTree>
      <p:nvGrpSpPr>
        <p:cNvPr id="16460" name="Shape 16460"/>
        <p:cNvGrpSpPr/>
        <p:nvPr/>
      </p:nvGrpSpPr>
      <p:grpSpPr>
        <a:xfrm>
          <a:off x="0" y="0"/>
          <a:ext cx="0" cy="0"/>
          <a:chOff x="0" y="0"/>
          <a:chExt cx="0" cy="0"/>
        </a:xfrm>
      </p:grpSpPr>
      <p:grpSp>
        <p:nvGrpSpPr>
          <p:cNvPr id="16461" name="Google Shape;16461;p30"/>
          <p:cNvGrpSpPr/>
          <p:nvPr/>
        </p:nvGrpSpPr>
        <p:grpSpPr>
          <a:xfrm>
            <a:off x="63" y="-19"/>
            <a:ext cx="9144038" cy="5143491"/>
            <a:chOff x="3450750" y="2336425"/>
            <a:chExt cx="2076350" cy="1165875"/>
          </a:xfrm>
        </p:grpSpPr>
        <p:sp>
          <p:nvSpPr>
            <p:cNvPr id="16462" name="Google Shape;16462;p30"/>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30"/>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30"/>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30"/>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30"/>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30"/>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30"/>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30"/>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30"/>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30"/>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30"/>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30"/>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30"/>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30"/>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30"/>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30"/>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30"/>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30"/>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30"/>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30"/>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30"/>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30"/>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30"/>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30"/>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30"/>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30"/>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30"/>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30"/>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30"/>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30"/>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30"/>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30"/>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30"/>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30"/>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30"/>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30"/>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30"/>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30"/>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30"/>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30"/>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30"/>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30"/>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30"/>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30"/>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30"/>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30"/>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30"/>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30"/>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30"/>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30"/>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30"/>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30"/>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30"/>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30"/>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30"/>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30"/>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30"/>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30"/>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30"/>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30"/>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30"/>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30"/>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30"/>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30"/>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30"/>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30"/>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30"/>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30"/>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30"/>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30"/>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30"/>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30"/>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30"/>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30"/>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30"/>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30"/>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30"/>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30"/>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30"/>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30"/>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30"/>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30"/>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30"/>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30"/>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30"/>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30"/>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30"/>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30"/>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30"/>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30"/>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30"/>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30"/>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30"/>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30"/>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30"/>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30"/>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30"/>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30"/>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30"/>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30"/>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30"/>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30"/>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30"/>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30"/>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30"/>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30"/>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30"/>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30"/>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30"/>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30"/>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30"/>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30"/>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30"/>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30"/>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30"/>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30"/>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30"/>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30"/>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30"/>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30"/>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30"/>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30"/>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30"/>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30"/>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30"/>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30"/>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30"/>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30"/>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30"/>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30"/>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30"/>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30"/>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30"/>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30"/>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30"/>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30"/>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30"/>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30"/>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30"/>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30"/>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30"/>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30"/>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30"/>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30"/>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30"/>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30"/>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30"/>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30"/>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30"/>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30"/>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30"/>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30"/>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30"/>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30"/>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30"/>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30"/>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30"/>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30"/>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30"/>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30"/>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30"/>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30"/>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30"/>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30"/>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30"/>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30"/>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30"/>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30"/>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30"/>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30"/>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30"/>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30"/>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30"/>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30"/>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30"/>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30"/>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30"/>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30"/>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30"/>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30"/>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30"/>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30"/>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30"/>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30"/>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30"/>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30"/>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30"/>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30"/>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30"/>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30"/>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30"/>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30"/>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30"/>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30"/>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30"/>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30"/>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30"/>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30"/>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30"/>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30"/>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30"/>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30"/>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30"/>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30"/>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30"/>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30"/>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30"/>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30"/>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30"/>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30"/>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30"/>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30"/>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30"/>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30"/>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30"/>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30"/>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30"/>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30"/>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30"/>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30"/>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30"/>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30"/>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30"/>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30"/>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30"/>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30"/>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30"/>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30"/>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30"/>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30"/>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30"/>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30"/>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30"/>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30"/>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30"/>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30"/>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30"/>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30"/>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30"/>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30"/>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30"/>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30"/>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30"/>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30"/>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30"/>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30"/>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30"/>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30"/>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30"/>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30"/>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30"/>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30"/>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30"/>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30"/>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30"/>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30"/>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30"/>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30"/>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30"/>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30"/>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30"/>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30"/>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30"/>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30"/>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30"/>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30"/>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30"/>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30"/>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30"/>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30"/>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30"/>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30"/>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30"/>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30"/>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30"/>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30"/>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30"/>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30"/>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30"/>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30"/>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30"/>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30"/>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30"/>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30"/>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30"/>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30"/>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30"/>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30"/>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30"/>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30"/>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30"/>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30"/>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30"/>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30"/>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30"/>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30"/>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30"/>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30"/>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30"/>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30"/>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30"/>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30"/>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30"/>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30"/>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30"/>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30"/>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30"/>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30"/>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30"/>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30"/>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30"/>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30"/>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30"/>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30"/>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30"/>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30"/>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30"/>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30"/>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30"/>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30"/>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30"/>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30"/>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30"/>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30"/>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30"/>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30"/>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30"/>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30"/>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30"/>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30"/>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30"/>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30"/>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30"/>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30"/>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30"/>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30"/>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30"/>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30"/>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30"/>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30"/>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30"/>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30"/>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30"/>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30"/>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30"/>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30"/>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30"/>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30"/>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30"/>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30"/>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30"/>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30"/>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30"/>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30"/>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30"/>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30"/>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30"/>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30"/>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30"/>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30"/>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30"/>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30"/>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30"/>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30"/>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30"/>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30"/>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30"/>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30"/>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30"/>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30"/>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30"/>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30"/>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30"/>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30"/>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30"/>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30"/>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30"/>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30"/>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30"/>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30"/>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30"/>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30"/>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30"/>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30"/>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30"/>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30"/>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30"/>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30"/>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30"/>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30"/>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30"/>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30"/>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30"/>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30"/>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30"/>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30"/>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30"/>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30"/>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30"/>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30"/>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30"/>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30"/>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30"/>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30"/>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30"/>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30"/>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30"/>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30"/>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30"/>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30"/>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30"/>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30"/>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30"/>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30"/>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30"/>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30"/>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30"/>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30"/>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30"/>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30"/>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30"/>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30"/>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30"/>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30"/>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30"/>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30"/>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30"/>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30"/>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30"/>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30"/>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30"/>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30"/>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30"/>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30"/>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30"/>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30"/>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30"/>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30"/>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30"/>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30"/>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30"/>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30"/>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30"/>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30"/>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30"/>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30"/>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30"/>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30"/>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30"/>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30"/>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30"/>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30"/>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30"/>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30"/>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30"/>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30"/>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30"/>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30"/>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30"/>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30"/>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30"/>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30"/>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30"/>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30"/>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30"/>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30"/>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30"/>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30"/>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30"/>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30"/>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30"/>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30"/>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30"/>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30"/>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30"/>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30"/>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30"/>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30"/>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30"/>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30"/>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30"/>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30"/>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30"/>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30"/>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30"/>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30"/>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30"/>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30"/>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30"/>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30"/>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30"/>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30"/>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30"/>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30"/>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30"/>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30"/>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30"/>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30"/>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30"/>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30"/>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30"/>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30"/>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30"/>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30"/>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30"/>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30"/>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30"/>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30"/>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30"/>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30"/>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30"/>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30"/>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30"/>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30"/>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30"/>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30"/>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30"/>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30"/>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30"/>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30"/>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30"/>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30"/>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30"/>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30"/>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30"/>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30"/>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30"/>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30"/>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30"/>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30"/>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30"/>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30"/>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30"/>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30"/>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30"/>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30"/>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30"/>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30"/>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30"/>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30"/>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30"/>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30"/>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30"/>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30"/>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30"/>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30"/>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30"/>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30"/>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30"/>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30"/>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30"/>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30"/>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30"/>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30"/>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30"/>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30"/>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30"/>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30"/>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30"/>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30"/>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30"/>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30"/>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30"/>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30"/>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30"/>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30"/>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30"/>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30"/>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30"/>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30"/>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30"/>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30"/>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30"/>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30"/>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30"/>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30"/>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30"/>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30"/>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30"/>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30"/>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30"/>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30"/>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30"/>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30"/>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30"/>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30"/>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30"/>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30"/>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30"/>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30"/>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30"/>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30"/>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30"/>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30"/>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30"/>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30"/>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30"/>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30"/>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30"/>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30"/>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30"/>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30"/>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30"/>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30"/>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30"/>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30"/>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30"/>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30"/>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30"/>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30"/>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30"/>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30"/>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30"/>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30"/>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30"/>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30"/>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30"/>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30"/>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30"/>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30"/>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30"/>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30"/>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30"/>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30"/>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30"/>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30"/>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30"/>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30"/>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30"/>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30"/>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30"/>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30"/>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30"/>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30"/>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30"/>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30"/>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30"/>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30"/>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30"/>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30"/>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30"/>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30"/>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30"/>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30"/>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30"/>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30"/>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30"/>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30"/>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30"/>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30"/>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30"/>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30"/>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30"/>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30"/>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30"/>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30"/>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30"/>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30"/>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30"/>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30"/>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30"/>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30"/>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30"/>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30"/>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30"/>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30"/>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30"/>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30"/>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30"/>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30"/>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30"/>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30"/>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30"/>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30"/>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30"/>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30"/>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30"/>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30"/>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30"/>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30"/>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30"/>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30"/>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30"/>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30"/>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30"/>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30"/>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30"/>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30"/>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30"/>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30"/>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30"/>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30"/>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30"/>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30"/>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30"/>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30"/>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30"/>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30"/>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30"/>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30"/>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30"/>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30"/>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30"/>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30"/>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30"/>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30"/>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30"/>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30"/>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30"/>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30"/>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30"/>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30"/>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30"/>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30"/>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30"/>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30"/>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30"/>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30"/>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30"/>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30"/>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30"/>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30"/>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30"/>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30"/>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30"/>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30"/>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30"/>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30"/>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30"/>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30"/>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30"/>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30"/>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30"/>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30"/>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30"/>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30"/>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30"/>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30"/>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30"/>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30"/>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30"/>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30"/>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30"/>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30"/>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30"/>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30"/>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30"/>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30"/>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30"/>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30"/>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30"/>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30"/>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30"/>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30"/>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30"/>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30"/>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30"/>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30"/>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30"/>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30"/>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30"/>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30"/>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30"/>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30"/>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30"/>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30"/>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30"/>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30"/>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30"/>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30"/>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30"/>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30"/>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30"/>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30"/>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30"/>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30"/>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30"/>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30"/>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30"/>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30"/>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30"/>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30"/>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30"/>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30"/>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30"/>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30"/>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30"/>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30"/>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30"/>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30"/>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30"/>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30"/>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30"/>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30"/>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30"/>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30"/>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30"/>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30"/>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30"/>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30"/>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30"/>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30"/>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30"/>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30"/>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30"/>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30"/>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30"/>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30"/>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30"/>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30"/>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30"/>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30"/>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30"/>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30"/>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30"/>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30"/>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30"/>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30"/>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30"/>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30"/>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30"/>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30"/>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30"/>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30"/>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30"/>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30"/>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30"/>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30"/>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30"/>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30"/>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30"/>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30"/>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30"/>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30"/>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30"/>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30"/>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30"/>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30"/>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30"/>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30"/>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30"/>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30"/>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30"/>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30"/>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30"/>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30"/>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30"/>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30"/>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30"/>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30"/>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30"/>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30"/>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30"/>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30"/>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30"/>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30"/>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30"/>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30"/>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30"/>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30"/>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30"/>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30"/>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30"/>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30"/>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30"/>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30"/>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30"/>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30"/>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30"/>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30"/>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30"/>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30"/>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30"/>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30"/>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30"/>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30"/>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30"/>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30"/>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30"/>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30"/>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30"/>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30"/>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30"/>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30"/>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30"/>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30"/>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30"/>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30"/>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30"/>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30"/>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30"/>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30"/>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30"/>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30"/>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30"/>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30"/>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30"/>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30"/>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30"/>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30"/>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30"/>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30"/>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30"/>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30"/>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30"/>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30"/>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30"/>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30"/>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30"/>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30"/>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30"/>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30"/>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30"/>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30"/>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30"/>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30"/>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30"/>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30"/>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30"/>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30"/>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30"/>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30"/>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30"/>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30"/>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30"/>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30"/>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30"/>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30"/>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30"/>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30"/>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30"/>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30"/>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30"/>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30"/>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30"/>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30"/>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30"/>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30"/>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30"/>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30"/>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30"/>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30"/>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30"/>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30"/>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30"/>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30"/>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30"/>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30"/>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30"/>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30"/>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30"/>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30"/>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30"/>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30"/>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30"/>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30"/>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30"/>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30"/>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30"/>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30"/>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30"/>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30"/>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30"/>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30"/>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30"/>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30"/>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30"/>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30"/>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30"/>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30"/>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30"/>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30"/>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30"/>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30"/>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30"/>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30"/>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30"/>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30"/>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30"/>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30"/>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30"/>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30"/>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30"/>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30"/>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30"/>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30"/>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30"/>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30"/>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30"/>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30"/>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30"/>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30"/>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30"/>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30"/>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30"/>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30"/>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30"/>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30"/>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30"/>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30"/>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30"/>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30"/>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30"/>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30"/>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30"/>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30"/>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30"/>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30"/>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30"/>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30"/>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30"/>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30"/>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30"/>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30"/>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30"/>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30"/>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30"/>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30"/>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30"/>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30"/>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30"/>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30"/>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84" name="Google Shape;17484;p30"/>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30"/>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7486" name="Google Shape;17486;p30"/>
          <p:cNvSpPr txBox="1"/>
          <p:nvPr>
            <p:ph idx="1" type="subTitle"/>
          </p:nvPr>
        </p:nvSpPr>
        <p:spPr>
          <a:xfrm>
            <a:off x="5010150" y="1477850"/>
            <a:ext cx="3111900" cy="27204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APTION_ONLY_1">
    <p:spTree>
      <p:nvGrpSpPr>
        <p:cNvPr id="17487" name="Shape 17487"/>
        <p:cNvGrpSpPr/>
        <p:nvPr/>
      </p:nvGrpSpPr>
      <p:grpSpPr>
        <a:xfrm>
          <a:off x="0" y="0"/>
          <a:ext cx="0" cy="0"/>
          <a:chOff x="0" y="0"/>
          <a:chExt cx="0" cy="0"/>
        </a:xfrm>
      </p:grpSpPr>
      <p:grpSp>
        <p:nvGrpSpPr>
          <p:cNvPr id="17488" name="Google Shape;17488;p31"/>
          <p:cNvGrpSpPr/>
          <p:nvPr/>
        </p:nvGrpSpPr>
        <p:grpSpPr>
          <a:xfrm>
            <a:off x="63" y="-19"/>
            <a:ext cx="9144038" cy="5143491"/>
            <a:chOff x="3450750" y="2336425"/>
            <a:chExt cx="2076350" cy="1165875"/>
          </a:xfrm>
        </p:grpSpPr>
        <p:sp>
          <p:nvSpPr>
            <p:cNvPr id="17489" name="Google Shape;17489;p31"/>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31"/>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31"/>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31"/>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31"/>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31"/>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31"/>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31"/>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31"/>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31"/>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31"/>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31"/>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31"/>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31"/>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31"/>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31"/>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31"/>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31"/>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31"/>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31"/>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31"/>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31"/>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31"/>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31"/>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31"/>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31"/>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31"/>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31"/>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31"/>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31"/>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31"/>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31"/>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31"/>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31"/>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31"/>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31"/>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31"/>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31"/>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31"/>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31"/>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31"/>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31"/>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31"/>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31"/>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31"/>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31"/>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31"/>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31"/>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31"/>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31"/>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31"/>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31"/>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31"/>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31"/>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31"/>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31"/>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31"/>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31"/>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31"/>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31"/>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31"/>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31"/>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31"/>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31"/>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31"/>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31"/>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31"/>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31"/>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31"/>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31"/>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31"/>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31"/>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31"/>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31"/>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31"/>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31"/>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31"/>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31"/>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31"/>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31"/>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31"/>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31"/>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31"/>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31"/>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31"/>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31"/>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31"/>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31"/>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31"/>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31"/>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31"/>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31"/>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31"/>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31"/>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31"/>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31"/>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31"/>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31"/>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31"/>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31"/>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31"/>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31"/>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31"/>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31"/>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31"/>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31"/>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31"/>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31"/>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31"/>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31"/>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31"/>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31"/>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31"/>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31"/>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31"/>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31"/>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31"/>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31"/>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31"/>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31"/>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31"/>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31"/>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31"/>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31"/>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31"/>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31"/>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31"/>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31"/>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31"/>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31"/>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31"/>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31"/>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31"/>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31"/>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31"/>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31"/>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31"/>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31"/>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31"/>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31"/>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31"/>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31"/>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31"/>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31"/>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31"/>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31"/>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31"/>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31"/>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31"/>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31"/>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31"/>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31"/>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31"/>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31"/>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31"/>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31"/>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31"/>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31"/>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31"/>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31"/>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31"/>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31"/>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31"/>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31"/>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31"/>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31"/>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31"/>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31"/>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31"/>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31"/>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31"/>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31"/>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31"/>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31"/>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31"/>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31"/>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31"/>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31"/>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31"/>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31"/>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31"/>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31"/>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31"/>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31"/>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31"/>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31"/>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31"/>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31"/>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31"/>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31"/>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31"/>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31"/>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31"/>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31"/>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31"/>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31"/>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31"/>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31"/>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31"/>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31"/>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31"/>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31"/>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31"/>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31"/>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31"/>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31"/>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31"/>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31"/>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31"/>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31"/>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31"/>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31"/>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31"/>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31"/>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31"/>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31"/>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31"/>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31"/>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31"/>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31"/>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31"/>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31"/>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31"/>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31"/>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31"/>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31"/>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31"/>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31"/>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31"/>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31"/>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31"/>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31"/>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31"/>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31"/>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31"/>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31"/>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31"/>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31"/>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31"/>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31"/>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31"/>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31"/>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31"/>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31"/>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31"/>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31"/>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31"/>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31"/>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31"/>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31"/>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31"/>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31"/>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31"/>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31"/>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31"/>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31"/>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31"/>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31"/>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31"/>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31"/>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31"/>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31"/>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31"/>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31"/>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31"/>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31"/>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31"/>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31"/>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31"/>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31"/>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31"/>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31"/>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31"/>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31"/>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31"/>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31"/>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31"/>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31"/>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31"/>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31"/>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31"/>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31"/>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31"/>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31"/>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31"/>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31"/>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31"/>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31"/>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31"/>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31"/>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31"/>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31"/>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31"/>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31"/>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31"/>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31"/>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31"/>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31"/>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31"/>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31"/>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31"/>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31"/>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31"/>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31"/>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31"/>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31"/>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31"/>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31"/>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31"/>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31"/>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31"/>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31"/>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31"/>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31"/>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31"/>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31"/>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31"/>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31"/>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31"/>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31"/>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31"/>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31"/>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31"/>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31"/>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31"/>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31"/>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31"/>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31"/>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31"/>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31"/>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31"/>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31"/>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31"/>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31"/>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31"/>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31"/>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31"/>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31"/>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31"/>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31"/>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31"/>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31"/>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31"/>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31"/>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31"/>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31"/>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31"/>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31"/>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31"/>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31"/>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31"/>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31"/>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31"/>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31"/>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31"/>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31"/>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31"/>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31"/>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31"/>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31"/>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31"/>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31"/>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31"/>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31"/>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31"/>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31"/>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31"/>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31"/>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31"/>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31"/>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31"/>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31"/>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31"/>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31"/>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31"/>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31"/>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31"/>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31"/>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31"/>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31"/>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31"/>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31"/>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31"/>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31"/>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31"/>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31"/>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31"/>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31"/>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31"/>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31"/>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31"/>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31"/>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31"/>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31"/>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31"/>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31"/>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31"/>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31"/>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31"/>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31"/>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31"/>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31"/>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31"/>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31"/>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31"/>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31"/>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31"/>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31"/>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31"/>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31"/>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31"/>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31"/>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31"/>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31"/>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31"/>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31"/>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31"/>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31"/>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31"/>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31"/>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31"/>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31"/>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31"/>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31"/>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31"/>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31"/>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31"/>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31"/>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31"/>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31"/>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31"/>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31"/>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31"/>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31"/>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31"/>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31"/>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31"/>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31"/>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31"/>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31"/>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31"/>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31"/>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31"/>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31"/>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31"/>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31"/>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31"/>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31"/>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31"/>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31"/>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31"/>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31"/>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31"/>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31"/>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31"/>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31"/>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31"/>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31"/>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31"/>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31"/>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31"/>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31"/>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31"/>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31"/>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31"/>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31"/>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31"/>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31"/>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31"/>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31"/>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31"/>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31"/>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31"/>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31"/>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31"/>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31"/>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31"/>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31"/>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31"/>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31"/>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31"/>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31"/>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31"/>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31"/>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31"/>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31"/>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31"/>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31"/>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31"/>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31"/>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31"/>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31"/>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31"/>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31"/>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31"/>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31"/>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31"/>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31"/>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31"/>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31"/>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31"/>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31"/>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31"/>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31"/>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31"/>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31"/>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31"/>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31"/>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31"/>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31"/>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31"/>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31"/>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31"/>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31"/>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31"/>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31"/>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31"/>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31"/>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31"/>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31"/>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31"/>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31"/>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31"/>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31"/>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31"/>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31"/>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31"/>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31"/>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31"/>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31"/>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31"/>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31"/>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31"/>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31"/>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31"/>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31"/>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31"/>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31"/>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31"/>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31"/>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31"/>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31"/>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31"/>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31"/>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31"/>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31"/>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31"/>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31"/>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31"/>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31"/>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31"/>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31"/>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31"/>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31"/>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31"/>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31"/>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31"/>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31"/>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31"/>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31"/>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31"/>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31"/>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31"/>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31"/>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31"/>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31"/>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31"/>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31"/>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31"/>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31"/>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31"/>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31"/>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31"/>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31"/>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31"/>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31"/>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31"/>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31"/>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31"/>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31"/>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31"/>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31"/>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31"/>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31"/>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31"/>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31"/>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31"/>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31"/>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31"/>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31"/>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31"/>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31"/>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31"/>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31"/>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31"/>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31"/>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31"/>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31"/>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31"/>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31"/>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31"/>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31"/>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31"/>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31"/>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31"/>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31"/>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31"/>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31"/>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31"/>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31"/>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31"/>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31"/>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31"/>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31"/>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31"/>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31"/>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31"/>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31"/>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31"/>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31"/>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31"/>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31"/>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31"/>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31"/>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31"/>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31"/>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31"/>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31"/>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31"/>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31"/>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31"/>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31"/>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31"/>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31"/>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31"/>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31"/>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31"/>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31"/>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31"/>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31"/>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31"/>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31"/>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31"/>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31"/>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31"/>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31"/>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31"/>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31"/>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31"/>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31"/>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31"/>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31"/>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31"/>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31"/>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31"/>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31"/>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31"/>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31"/>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31"/>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31"/>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31"/>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31"/>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31"/>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31"/>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31"/>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31"/>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31"/>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31"/>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31"/>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31"/>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31"/>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31"/>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31"/>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31"/>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31"/>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31"/>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31"/>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31"/>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31"/>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31"/>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31"/>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31"/>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31"/>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31"/>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31"/>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31"/>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31"/>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31"/>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31"/>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31"/>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31"/>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31"/>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31"/>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31"/>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31"/>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31"/>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31"/>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31"/>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31"/>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31"/>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31"/>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31"/>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31"/>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31"/>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31"/>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31"/>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31"/>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31"/>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31"/>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31"/>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31"/>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31"/>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31"/>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31"/>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31"/>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31"/>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31"/>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31"/>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31"/>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31"/>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31"/>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31"/>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31"/>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31"/>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31"/>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31"/>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31"/>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31"/>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31"/>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31"/>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31"/>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31"/>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31"/>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31"/>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31"/>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31"/>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31"/>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31"/>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31"/>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31"/>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31"/>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31"/>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31"/>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31"/>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31"/>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31"/>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31"/>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31"/>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31"/>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31"/>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31"/>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31"/>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31"/>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31"/>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31"/>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31"/>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31"/>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31"/>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31"/>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31"/>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31"/>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31"/>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31"/>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31"/>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31"/>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31"/>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31"/>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31"/>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31"/>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31"/>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31"/>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31"/>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31"/>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31"/>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31"/>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31"/>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31"/>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31"/>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31"/>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31"/>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31"/>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31"/>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31"/>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31"/>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31"/>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31"/>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31"/>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31"/>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31"/>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31"/>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31"/>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31"/>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31"/>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31"/>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31"/>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31"/>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31"/>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31"/>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31"/>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31"/>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31"/>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31"/>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31"/>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31"/>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31"/>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31"/>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31"/>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31"/>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31"/>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31"/>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31"/>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31"/>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31"/>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31"/>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31"/>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31"/>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31"/>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31"/>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31"/>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31"/>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31"/>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31"/>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31"/>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31"/>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31"/>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31"/>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31"/>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31"/>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31"/>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31"/>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31"/>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31"/>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31"/>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31"/>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31"/>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31"/>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31"/>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31"/>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31"/>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31"/>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31"/>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31"/>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31"/>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31"/>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31"/>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31"/>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31"/>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31"/>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31"/>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31"/>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31"/>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31"/>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31"/>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31"/>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31"/>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31"/>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31"/>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31"/>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31"/>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31"/>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31"/>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31"/>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31"/>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31"/>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31"/>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31"/>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31"/>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31"/>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31"/>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31"/>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31"/>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31"/>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31"/>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31"/>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31"/>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31"/>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31"/>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31"/>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31"/>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31"/>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31"/>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31"/>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31"/>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31"/>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31"/>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31"/>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31"/>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31"/>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31"/>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31"/>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31"/>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31"/>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31"/>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31"/>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31"/>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31"/>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31"/>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31"/>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31"/>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31"/>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31"/>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31"/>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31"/>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31"/>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31"/>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31"/>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31"/>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31"/>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31"/>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31"/>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31"/>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31"/>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31"/>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31"/>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31"/>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31"/>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31"/>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31"/>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31"/>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31"/>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31"/>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31"/>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31"/>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31"/>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31"/>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31"/>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31"/>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31"/>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31"/>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31"/>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31"/>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31"/>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31"/>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31"/>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31"/>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31"/>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31"/>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31"/>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31"/>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31"/>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31"/>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31"/>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31"/>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31"/>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31"/>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31"/>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31"/>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31"/>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31"/>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31"/>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31"/>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31"/>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31"/>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31"/>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31"/>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31"/>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31"/>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31"/>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31"/>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31"/>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31"/>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31"/>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31"/>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31"/>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31"/>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31"/>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31"/>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31"/>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31"/>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31"/>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31"/>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31"/>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31"/>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31"/>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31"/>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31"/>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31"/>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31"/>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31"/>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31"/>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31"/>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31"/>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31"/>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31"/>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31"/>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31"/>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31"/>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31"/>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31"/>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31"/>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31"/>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31"/>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31"/>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31"/>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31"/>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31"/>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31"/>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31"/>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31"/>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31"/>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31"/>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31"/>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31"/>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31"/>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31"/>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31"/>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31"/>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31"/>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31"/>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31"/>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31"/>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31"/>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31"/>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31"/>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31"/>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31"/>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31"/>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31"/>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31"/>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31"/>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31"/>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31"/>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11" name="Google Shape;18511;p31"/>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31"/>
          <p:cNvSpPr txBox="1"/>
          <p:nvPr>
            <p:ph idx="1" type="body"/>
          </p:nvPr>
        </p:nvSpPr>
        <p:spPr>
          <a:xfrm>
            <a:off x="2597525" y="1292375"/>
            <a:ext cx="3948900" cy="14904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SzPts val="2400"/>
              <a:buNone/>
              <a:defRPr sz="2400"/>
            </a:lvl1pPr>
          </a:lstStyle>
          <a:p/>
        </p:txBody>
      </p:sp>
      <p:sp>
        <p:nvSpPr>
          <p:cNvPr id="18513" name="Google Shape;18513;p31"/>
          <p:cNvSpPr txBox="1"/>
          <p:nvPr>
            <p:ph idx="2" type="subTitle"/>
          </p:nvPr>
        </p:nvSpPr>
        <p:spPr>
          <a:xfrm>
            <a:off x="2597575" y="2782775"/>
            <a:ext cx="3948900" cy="419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latin typeface="Jura"/>
                <a:ea typeface="Jura"/>
                <a:cs typeface="Jura"/>
                <a:sym typeface="Jura"/>
              </a:defRPr>
            </a:lvl1pPr>
            <a:lvl2pPr lvl="1" rtl="0" algn="ctr">
              <a:spcBef>
                <a:spcPts val="0"/>
              </a:spcBef>
              <a:spcAft>
                <a:spcPts val="0"/>
              </a:spcAft>
              <a:buNone/>
              <a:defRPr b="1">
                <a:solidFill>
                  <a:schemeClr val="accent1"/>
                </a:solidFill>
                <a:latin typeface="Jura"/>
                <a:ea typeface="Jura"/>
                <a:cs typeface="Jura"/>
                <a:sym typeface="Jura"/>
              </a:defRPr>
            </a:lvl2pPr>
            <a:lvl3pPr lvl="2" rtl="0" algn="ctr">
              <a:spcBef>
                <a:spcPts val="0"/>
              </a:spcBef>
              <a:spcAft>
                <a:spcPts val="0"/>
              </a:spcAft>
              <a:buNone/>
              <a:defRPr b="1">
                <a:solidFill>
                  <a:schemeClr val="accent1"/>
                </a:solidFill>
                <a:latin typeface="Jura"/>
                <a:ea typeface="Jura"/>
                <a:cs typeface="Jura"/>
                <a:sym typeface="Jura"/>
              </a:defRPr>
            </a:lvl3pPr>
            <a:lvl4pPr lvl="3" rtl="0" algn="ctr">
              <a:spcBef>
                <a:spcPts val="0"/>
              </a:spcBef>
              <a:spcAft>
                <a:spcPts val="0"/>
              </a:spcAft>
              <a:buNone/>
              <a:defRPr b="1">
                <a:solidFill>
                  <a:schemeClr val="accent1"/>
                </a:solidFill>
                <a:latin typeface="Jura"/>
                <a:ea typeface="Jura"/>
                <a:cs typeface="Jura"/>
                <a:sym typeface="Jura"/>
              </a:defRPr>
            </a:lvl4pPr>
            <a:lvl5pPr lvl="4" rtl="0" algn="ctr">
              <a:spcBef>
                <a:spcPts val="0"/>
              </a:spcBef>
              <a:spcAft>
                <a:spcPts val="0"/>
              </a:spcAft>
              <a:buNone/>
              <a:defRPr b="1">
                <a:solidFill>
                  <a:schemeClr val="accent1"/>
                </a:solidFill>
                <a:latin typeface="Jura"/>
                <a:ea typeface="Jura"/>
                <a:cs typeface="Jura"/>
                <a:sym typeface="Jura"/>
              </a:defRPr>
            </a:lvl5pPr>
            <a:lvl6pPr lvl="5" rtl="0" algn="ctr">
              <a:spcBef>
                <a:spcPts val="0"/>
              </a:spcBef>
              <a:spcAft>
                <a:spcPts val="0"/>
              </a:spcAft>
              <a:buNone/>
              <a:defRPr b="1">
                <a:solidFill>
                  <a:schemeClr val="accent1"/>
                </a:solidFill>
                <a:latin typeface="Jura"/>
                <a:ea typeface="Jura"/>
                <a:cs typeface="Jura"/>
                <a:sym typeface="Jura"/>
              </a:defRPr>
            </a:lvl6pPr>
            <a:lvl7pPr lvl="6" rtl="0" algn="ctr">
              <a:spcBef>
                <a:spcPts val="0"/>
              </a:spcBef>
              <a:spcAft>
                <a:spcPts val="0"/>
              </a:spcAft>
              <a:buNone/>
              <a:defRPr b="1">
                <a:solidFill>
                  <a:schemeClr val="accent1"/>
                </a:solidFill>
                <a:latin typeface="Jura"/>
                <a:ea typeface="Jura"/>
                <a:cs typeface="Jura"/>
                <a:sym typeface="Jura"/>
              </a:defRPr>
            </a:lvl7pPr>
            <a:lvl8pPr lvl="7" rtl="0" algn="ctr">
              <a:spcBef>
                <a:spcPts val="0"/>
              </a:spcBef>
              <a:spcAft>
                <a:spcPts val="0"/>
              </a:spcAft>
              <a:buNone/>
              <a:defRPr b="1">
                <a:solidFill>
                  <a:schemeClr val="accent1"/>
                </a:solidFill>
                <a:latin typeface="Jura"/>
                <a:ea typeface="Jura"/>
                <a:cs typeface="Jura"/>
                <a:sym typeface="Jura"/>
              </a:defRPr>
            </a:lvl8pPr>
            <a:lvl9pPr lvl="8" rtl="0" algn="ctr">
              <a:spcBef>
                <a:spcPts val="0"/>
              </a:spcBef>
              <a:spcAft>
                <a:spcPts val="0"/>
              </a:spcAft>
              <a:buNone/>
              <a:defRPr b="1">
                <a:solidFill>
                  <a:schemeClr val="accent1"/>
                </a:solidFill>
                <a:latin typeface="Jura"/>
                <a:ea typeface="Jura"/>
                <a:cs typeface="Jura"/>
                <a:sym typeface="Jura"/>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2">
  <p:cSld name="SECTION_TITLE_AND_DESCRIPTION_1">
    <p:spTree>
      <p:nvGrpSpPr>
        <p:cNvPr id="18514" name="Shape 18514"/>
        <p:cNvGrpSpPr/>
        <p:nvPr/>
      </p:nvGrpSpPr>
      <p:grpSpPr>
        <a:xfrm>
          <a:off x="0" y="0"/>
          <a:ext cx="0" cy="0"/>
          <a:chOff x="0" y="0"/>
          <a:chExt cx="0" cy="0"/>
        </a:xfrm>
      </p:grpSpPr>
      <p:grpSp>
        <p:nvGrpSpPr>
          <p:cNvPr id="18515" name="Google Shape;18515;p32"/>
          <p:cNvGrpSpPr/>
          <p:nvPr/>
        </p:nvGrpSpPr>
        <p:grpSpPr>
          <a:xfrm>
            <a:off x="63" y="-19"/>
            <a:ext cx="9144038" cy="5143491"/>
            <a:chOff x="3450750" y="2336425"/>
            <a:chExt cx="2076350" cy="1165875"/>
          </a:xfrm>
        </p:grpSpPr>
        <p:sp>
          <p:nvSpPr>
            <p:cNvPr id="18516" name="Google Shape;18516;p32"/>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32"/>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32"/>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32"/>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32"/>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32"/>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32"/>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32"/>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32"/>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32"/>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32"/>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32"/>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32"/>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32"/>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32"/>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32"/>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32"/>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32"/>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32"/>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32"/>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32"/>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32"/>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32"/>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32"/>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32"/>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32"/>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32"/>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32"/>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32"/>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32"/>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32"/>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32"/>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32"/>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32"/>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32"/>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32"/>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32"/>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32"/>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32"/>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32"/>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32"/>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32"/>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32"/>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32"/>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32"/>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32"/>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32"/>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32"/>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32"/>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32"/>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32"/>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32"/>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32"/>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32"/>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32"/>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32"/>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32"/>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32"/>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32"/>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32"/>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32"/>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32"/>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32"/>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32"/>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32"/>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32"/>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32"/>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32"/>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32"/>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32"/>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32"/>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32"/>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32"/>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32"/>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32"/>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32"/>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32"/>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32"/>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32"/>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32"/>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32"/>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32"/>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32"/>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32"/>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32"/>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32"/>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32"/>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32"/>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32"/>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32"/>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32"/>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32"/>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32"/>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32"/>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32"/>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32"/>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32"/>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32"/>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32"/>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32"/>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32"/>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32"/>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32"/>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32"/>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32"/>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32"/>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32"/>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32"/>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32"/>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32"/>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32"/>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32"/>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32"/>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32"/>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32"/>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32"/>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32"/>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32"/>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32"/>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32"/>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32"/>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32"/>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32"/>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32"/>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32"/>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32"/>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32"/>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32"/>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32"/>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32"/>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32"/>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32"/>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32"/>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32"/>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32"/>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32"/>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32"/>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32"/>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32"/>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32"/>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32"/>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32"/>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32"/>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32"/>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32"/>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32"/>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32"/>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32"/>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32"/>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32"/>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32"/>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32"/>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32"/>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32"/>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32"/>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32"/>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32"/>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32"/>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32"/>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32"/>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32"/>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32"/>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32"/>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32"/>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32"/>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32"/>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32"/>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32"/>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32"/>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32"/>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32"/>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32"/>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32"/>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32"/>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32"/>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32"/>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32"/>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32"/>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32"/>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32"/>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32"/>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32"/>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32"/>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32"/>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32"/>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32"/>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32"/>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32"/>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32"/>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32"/>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32"/>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32"/>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32"/>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32"/>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32"/>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32"/>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32"/>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32"/>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32"/>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32"/>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32"/>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32"/>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32"/>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32"/>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32"/>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32"/>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32"/>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32"/>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32"/>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32"/>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32"/>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32"/>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32"/>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32"/>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32"/>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32"/>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32"/>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32"/>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32"/>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32"/>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32"/>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32"/>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32"/>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32"/>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32"/>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32"/>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32"/>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32"/>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32"/>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32"/>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32"/>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32"/>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32"/>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32"/>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32"/>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32"/>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32"/>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32"/>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32"/>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32"/>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32"/>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32"/>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32"/>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32"/>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32"/>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32"/>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32"/>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32"/>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32"/>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32"/>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32"/>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32"/>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32"/>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32"/>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32"/>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32"/>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32"/>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32"/>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32"/>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32"/>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32"/>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32"/>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32"/>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32"/>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32"/>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32"/>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32"/>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32"/>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32"/>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32"/>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32"/>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32"/>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32"/>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32"/>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32"/>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32"/>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32"/>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32"/>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32"/>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32"/>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32"/>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32"/>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32"/>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32"/>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32"/>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32"/>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32"/>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32"/>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32"/>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32"/>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32"/>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32"/>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32"/>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32"/>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32"/>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32"/>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32"/>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32"/>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32"/>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32"/>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32"/>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32"/>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32"/>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32"/>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32"/>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32"/>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32"/>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32"/>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32"/>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32"/>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32"/>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32"/>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32"/>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32"/>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32"/>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32"/>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32"/>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32"/>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32"/>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32"/>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32"/>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32"/>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32"/>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32"/>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32"/>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32"/>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32"/>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32"/>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32"/>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32"/>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32"/>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32"/>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32"/>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32"/>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32"/>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32"/>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32"/>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32"/>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32"/>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32"/>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32"/>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32"/>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32"/>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32"/>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32"/>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32"/>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32"/>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32"/>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32"/>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32"/>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32"/>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32"/>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32"/>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32"/>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32"/>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32"/>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32"/>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32"/>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32"/>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32"/>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32"/>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32"/>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32"/>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32"/>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32"/>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32"/>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32"/>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32"/>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32"/>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32"/>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32"/>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32"/>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32"/>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32"/>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32"/>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32"/>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32"/>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32"/>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32"/>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32"/>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32"/>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32"/>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32"/>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32"/>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32"/>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32"/>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32"/>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32"/>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32"/>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32"/>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32"/>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32"/>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32"/>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32"/>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32"/>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32"/>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32"/>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32"/>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32"/>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32"/>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32"/>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32"/>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32"/>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32"/>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32"/>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32"/>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32"/>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32"/>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32"/>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32"/>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32"/>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32"/>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32"/>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32"/>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32"/>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32"/>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32"/>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32"/>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32"/>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32"/>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32"/>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32"/>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32"/>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32"/>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32"/>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32"/>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32"/>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32"/>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32"/>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32"/>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32"/>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32"/>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32"/>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32"/>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32"/>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32"/>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32"/>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32"/>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32"/>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32"/>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32"/>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32"/>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32"/>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32"/>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32"/>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32"/>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32"/>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32"/>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32"/>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32"/>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32"/>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32"/>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32"/>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32"/>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32"/>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32"/>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32"/>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32"/>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32"/>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32"/>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32"/>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32"/>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32"/>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32"/>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32"/>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32"/>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32"/>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32"/>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32"/>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32"/>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32"/>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32"/>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32"/>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32"/>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32"/>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32"/>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32"/>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32"/>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32"/>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32"/>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32"/>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32"/>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32"/>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32"/>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32"/>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32"/>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32"/>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32"/>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32"/>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32"/>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32"/>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32"/>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32"/>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32"/>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32"/>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32"/>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32"/>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32"/>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32"/>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32"/>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32"/>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32"/>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32"/>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32"/>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32"/>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32"/>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32"/>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32"/>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32"/>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32"/>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32"/>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32"/>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32"/>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32"/>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32"/>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32"/>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32"/>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32"/>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32"/>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32"/>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32"/>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32"/>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32"/>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32"/>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32"/>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32"/>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32"/>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32"/>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32"/>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32"/>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32"/>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32"/>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32"/>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32"/>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32"/>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32"/>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32"/>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32"/>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32"/>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32"/>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32"/>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32"/>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32"/>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32"/>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32"/>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32"/>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32"/>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32"/>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32"/>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32"/>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32"/>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32"/>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32"/>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32"/>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32"/>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32"/>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32"/>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32"/>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32"/>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32"/>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32"/>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32"/>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32"/>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32"/>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32"/>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32"/>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32"/>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32"/>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32"/>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32"/>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32"/>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32"/>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32"/>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32"/>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32"/>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32"/>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32"/>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32"/>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32"/>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32"/>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32"/>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32"/>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32"/>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32"/>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32"/>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32"/>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32"/>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32"/>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32"/>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32"/>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32"/>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32"/>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32"/>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32"/>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32"/>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32"/>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32"/>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32"/>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32"/>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32"/>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32"/>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32"/>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32"/>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32"/>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32"/>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32"/>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32"/>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32"/>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32"/>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32"/>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32"/>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32"/>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32"/>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32"/>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32"/>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32"/>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32"/>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32"/>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32"/>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32"/>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32"/>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32"/>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32"/>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32"/>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32"/>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32"/>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32"/>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32"/>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32"/>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32"/>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32"/>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32"/>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32"/>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32"/>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32"/>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32"/>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32"/>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32"/>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32"/>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32"/>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32"/>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32"/>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32"/>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32"/>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32"/>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32"/>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32"/>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32"/>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32"/>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32"/>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32"/>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32"/>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32"/>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32"/>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32"/>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32"/>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32"/>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32"/>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32"/>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32"/>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32"/>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32"/>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32"/>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32"/>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32"/>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32"/>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32"/>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32"/>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32"/>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32"/>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32"/>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32"/>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32"/>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32"/>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32"/>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32"/>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32"/>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32"/>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32"/>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32"/>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32"/>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32"/>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32"/>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32"/>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32"/>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32"/>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32"/>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32"/>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32"/>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32"/>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32"/>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32"/>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32"/>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32"/>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32"/>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32"/>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32"/>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32"/>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32"/>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32"/>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32"/>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32"/>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32"/>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32"/>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32"/>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32"/>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32"/>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32"/>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32"/>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32"/>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32"/>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32"/>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32"/>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32"/>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32"/>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32"/>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32"/>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32"/>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32"/>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32"/>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32"/>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32"/>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32"/>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32"/>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32"/>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32"/>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32"/>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32"/>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32"/>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32"/>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32"/>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32"/>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32"/>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32"/>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32"/>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32"/>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32"/>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32"/>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32"/>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32"/>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32"/>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32"/>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32"/>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32"/>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32"/>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32"/>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32"/>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32"/>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32"/>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32"/>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32"/>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32"/>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32"/>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32"/>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32"/>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32"/>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32"/>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32"/>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32"/>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32"/>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32"/>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32"/>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32"/>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32"/>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32"/>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32"/>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32"/>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32"/>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32"/>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32"/>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32"/>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32"/>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32"/>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32"/>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32"/>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32"/>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32"/>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32"/>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32"/>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32"/>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32"/>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32"/>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32"/>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32"/>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32"/>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32"/>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32"/>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32"/>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32"/>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32"/>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32"/>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32"/>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32"/>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32"/>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32"/>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32"/>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32"/>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32"/>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32"/>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32"/>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32"/>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32"/>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32"/>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32"/>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32"/>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32"/>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32"/>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32"/>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32"/>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32"/>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32"/>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32"/>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32"/>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32"/>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32"/>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32"/>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32"/>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32"/>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32"/>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32"/>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32"/>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32"/>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32"/>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32"/>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32"/>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32"/>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32"/>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32"/>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32"/>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32"/>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32"/>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32"/>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32"/>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32"/>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32"/>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32"/>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32"/>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32"/>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32"/>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32"/>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32"/>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32"/>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32"/>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32"/>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32"/>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32"/>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32"/>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32"/>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32"/>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32"/>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32"/>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32"/>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32"/>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32"/>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32"/>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32"/>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32"/>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32"/>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32"/>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32"/>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32"/>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32"/>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32"/>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32"/>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32"/>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32"/>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32"/>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32"/>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32"/>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32"/>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32"/>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32"/>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32"/>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32"/>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32"/>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32"/>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32"/>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32"/>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32"/>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32"/>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32"/>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32"/>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32"/>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32"/>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32"/>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32"/>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32"/>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32"/>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32"/>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32"/>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32"/>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32"/>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32"/>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32"/>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32"/>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32"/>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32"/>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32"/>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32"/>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32"/>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32"/>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32"/>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32"/>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32"/>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32"/>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32"/>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32"/>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32"/>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32"/>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32"/>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32"/>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32"/>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32"/>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32"/>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32"/>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32"/>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32"/>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32"/>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32"/>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32"/>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32"/>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32"/>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32"/>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32"/>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32"/>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32"/>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32"/>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32"/>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32"/>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32"/>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32"/>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32"/>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32"/>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32"/>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32"/>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32"/>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32"/>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32"/>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32"/>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32"/>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32"/>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32"/>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32"/>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32"/>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32"/>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32"/>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32"/>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32"/>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32"/>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32"/>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32"/>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32"/>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32"/>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32"/>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32"/>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32"/>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32"/>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32"/>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32"/>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32"/>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32"/>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32"/>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32"/>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32"/>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32"/>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32"/>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32"/>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32"/>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32"/>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32"/>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32"/>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32"/>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32"/>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32"/>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32"/>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32"/>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32"/>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32"/>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32"/>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32"/>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32"/>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32"/>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32"/>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32"/>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32"/>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32"/>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32"/>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32"/>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32"/>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32"/>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32"/>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32"/>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32"/>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32"/>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32"/>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32"/>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32"/>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32"/>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32"/>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32"/>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32"/>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32"/>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32"/>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32"/>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32"/>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32"/>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32"/>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32"/>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32"/>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32"/>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32"/>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32"/>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32"/>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32"/>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32"/>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32"/>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32"/>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32"/>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32"/>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32"/>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32"/>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32"/>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38" name="Google Shape;19538;p32"/>
          <p:cNvSpPr/>
          <p:nvPr/>
        </p:nvSpPr>
        <p:spPr>
          <a:xfrm>
            <a:off x="295775" y="1291025"/>
            <a:ext cx="8556600" cy="25647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32"/>
          <p:cNvSpPr txBox="1"/>
          <p:nvPr>
            <p:ph type="title"/>
          </p:nvPr>
        </p:nvSpPr>
        <p:spPr>
          <a:xfrm>
            <a:off x="2014800" y="1464900"/>
            <a:ext cx="5114400" cy="2213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80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grpSp>
        <p:nvGrpSpPr>
          <p:cNvPr id="19540" name="Google Shape;19540;p32"/>
          <p:cNvGrpSpPr/>
          <p:nvPr/>
        </p:nvGrpSpPr>
        <p:grpSpPr>
          <a:xfrm>
            <a:off x="-32865" y="1055110"/>
            <a:ext cx="1562566" cy="3259365"/>
            <a:chOff x="4174400" y="1241475"/>
            <a:chExt cx="1638425" cy="3417600"/>
          </a:xfrm>
        </p:grpSpPr>
        <p:sp>
          <p:nvSpPr>
            <p:cNvPr id="19541" name="Google Shape;19541;p32"/>
            <p:cNvSpPr/>
            <p:nvPr/>
          </p:nvSpPr>
          <p:spPr>
            <a:xfrm>
              <a:off x="5032825" y="2093975"/>
              <a:ext cx="402525" cy="519650"/>
            </a:xfrm>
            <a:custGeom>
              <a:rect b="b" l="l" r="r" t="t"/>
              <a:pathLst>
                <a:path extrusionOk="0" h="20786" w="16101">
                  <a:moveTo>
                    <a:pt x="13781" y="1"/>
                  </a:moveTo>
                  <a:cubicBezTo>
                    <a:pt x="12871" y="1"/>
                    <a:pt x="12007" y="592"/>
                    <a:pt x="11643" y="1456"/>
                  </a:cubicBezTo>
                  <a:lnTo>
                    <a:pt x="11371" y="2138"/>
                  </a:lnTo>
                  <a:lnTo>
                    <a:pt x="1" y="2138"/>
                  </a:lnTo>
                  <a:lnTo>
                    <a:pt x="1" y="20785"/>
                  </a:lnTo>
                  <a:lnTo>
                    <a:pt x="16100" y="20785"/>
                  </a:lnTo>
                  <a:lnTo>
                    <a:pt x="16100" y="2320"/>
                  </a:lnTo>
                  <a:cubicBezTo>
                    <a:pt x="16100" y="1047"/>
                    <a:pt x="15054" y="1"/>
                    <a:pt x="13781"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32"/>
            <p:cNvSpPr/>
            <p:nvPr/>
          </p:nvSpPr>
          <p:spPr>
            <a:xfrm>
              <a:off x="5032825" y="2093975"/>
              <a:ext cx="402525" cy="161475"/>
            </a:xfrm>
            <a:custGeom>
              <a:rect b="b" l="l" r="r" t="t"/>
              <a:pathLst>
                <a:path extrusionOk="0" h="6459" w="16101">
                  <a:moveTo>
                    <a:pt x="13781" y="1"/>
                  </a:moveTo>
                  <a:cubicBezTo>
                    <a:pt x="12871" y="1"/>
                    <a:pt x="12007" y="592"/>
                    <a:pt x="11643" y="1456"/>
                  </a:cubicBezTo>
                  <a:lnTo>
                    <a:pt x="11371" y="2138"/>
                  </a:lnTo>
                  <a:lnTo>
                    <a:pt x="1" y="2138"/>
                  </a:lnTo>
                  <a:lnTo>
                    <a:pt x="1" y="6459"/>
                  </a:lnTo>
                  <a:lnTo>
                    <a:pt x="16100" y="6459"/>
                  </a:lnTo>
                  <a:lnTo>
                    <a:pt x="16100" y="2320"/>
                  </a:lnTo>
                  <a:cubicBezTo>
                    <a:pt x="16100" y="1047"/>
                    <a:pt x="15054" y="1"/>
                    <a:pt x="13781"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32"/>
            <p:cNvSpPr/>
            <p:nvPr/>
          </p:nvSpPr>
          <p:spPr>
            <a:xfrm>
              <a:off x="4174400" y="3103625"/>
              <a:ext cx="1638425" cy="211525"/>
            </a:xfrm>
            <a:custGeom>
              <a:rect b="b" l="l" r="r" t="t"/>
              <a:pathLst>
                <a:path extrusionOk="0" h="8461" w="65537">
                  <a:moveTo>
                    <a:pt x="0" y="1"/>
                  </a:moveTo>
                  <a:lnTo>
                    <a:pt x="0" y="8460"/>
                  </a:lnTo>
                  <a:lnTo>
                    <a:pt x="57896" y="8460"/>
                  </a:lnTo>
                  <a:cubicBezTo>
                    <a:pt x="60716" y="8460"/>
                    <a:pt x="63399" y="7505"/>
                    <a:pt x="65537" y="5731"/>
                  </a:cubicBezTo>
                  <a:lnTo>
                    <a:pt x="65082" y="5731"/>
                  </a:lnTo>
                  <a:cubicBezTo>
                    <a:pt x="62535" y="5731"/>
                    <a:pt x="60079" y="4958"/>
                    <a:pt x="58033" y="3503"/>
                  </a:cubicBezTo>
                  <a:lnTo>
                    <a:pt x="5307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32"/>
            <p:cNvSpPr/>
            <p:nvPr/>
          </p:nvSpPr>
          <p:spPr>
            <a:xfrm>
              <a:off x="4174400" y="3103625"/>
              <a:ext cx="1030150" cy="211525"/>
            </a:xfrm>
            <a:custGeom>
              <a:rect b="b" l="l" r="r" t="t"/>
              <a:pathLst>
                <a:path extrusionOk="0" h="8461" w="41206">
                  <a:moveTo>
                    <a:pt x="0" y="1"/>
                  </a:moveTo>
                  <a:lnTo>
                    <a:pt x="0" y="8460"/>
                  </a:lnTo>
                  <a:lnTo>
                    <a:pt x="41205" y="8460"/>
                  </a:lnTo>
                  <a:cubicBezTo>
                    <a:pt x="39068" y="8142"/>
                    <a:pt x="37021" y="7050"/>
                    <a:pt x="35293" y="5186"/>
                  </a:cubicBezTo>
                  <a:lnTo>
                    <a:pt x="3033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32"/>
            <p:cNvSpPr/>
            <p:nvPr/>
          </p:nvSpPr>
          <p:spPr>
            <a:xfrm>
              <a:off x="4174400" y="2350950"/>
              <a:ext cx="927800" cy="377500"/>
            </a:xfrm>
            <a:custGeom>
              <a:rect b="b" l="l" r="r" t="t"/>
              <a:pathLst>
                <a:path extrusionOk="0" h="15100" w="37112">
                  <a:moveTo>
                    <a:pt x="0" y="0"/>
                  </a:moveTo>
                  <a:lnTo>
                    <a:pt x="0" y="15100"/>
                  </a:lnTo>
                  <a:lnTo>
                    <a:pt x="36111" y="15100"/>
                  </a:lnTo>
                  <a:cubicBezTo>
                    <a:pt x="36475" y="15100"/>
                    <a:pt x="36794" y="15100"/>
                    <a:pt x="37112" y="15054"/>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32"/>
            <p:cNvSpPr/>
            <p:nvPr/>
          </p:nvSpPr>
          <p:spPr>
            <a:xfrm>
              <a:off x="4174400" y="2613600"/>
              <a:ext cx="1638425" cy="329750"/>
            </a:xfrm>
            <a:custGeom>
              <a:rect b="b" l="l" r="r" t="t"/>
              <a:pathLst>
                <a:path extrusionOk="0" h="13190" w="65537">
                  <a:moveTo>
                    <a:pt x="0" y="0"/>
                  </a:moveTo>
                  <a:lnTo>
                    <a:pt x="0" y="13189"/>
                  </a:lnTo>
                  <a:lnTo>
                    <a:pt x="55713" y="13189"/>
                  </a:lnTo>
                  <a:cubicBezTo>
                    <a:pt x="59306" y="13189"/>
                    <a:pt x="62763" y="11779"/>
                    <a:pt x="65309" y="9232"/>
                  </a:cubicBezTo>
                  <a:lnTo>
                    <a:pt x="65537" y="8960"/>
                  </a:lnTo>
                  <a:cubicBezTo>
                    <a:pt x="62171" y="8960"/>
                    <a:pt x="58897" y="7686"/>
                    <a:pt x="56395" y="5412"/>
                  </a:cubicBezTo>
                  <a:lnTo>
                    <a:pt x="50437"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32"/>
            <p:cNvSpPr/>
            <p:nvPr/>
          </p:nvSpPr>
          <p:spPr>
            <a:xfrm>
              <a:off x="4174400" y="2613600"/>
              <a:ext cx="946000" cy="329750"/>
            </a:xfrm>
            <a:custGeom>
              <a:rect b="b" l="l" r="r" t="t"/>
              <a:pathLst>
                <a:path extrusionOk="0" h="13190" w="37840">
                  <a:moveTo>
                    <a:pt x="0" y="0"/>
                  </a:moveTo>
                  <a:lnTo>
                    <a:pt x="0" y="13189"/>
                  </a:lnTo>
                  <a:lnTo>
                    <a:pt x="37840" y="13189"/>
                  </a:lnTo>
                  <a:cubicBezTo>
                    <a:pt x="35611" y="12416"/>
                    <a:pt x="33519" y="10733"/>
                    <a:pt x="31791" y="8277"/>
                  </a:cubicBezTo>
                  <a:lnTo>
                    <a:pt x="2601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32"/>
            <p:cNvSpPr/>
            <p:nvPr/>
          </p:nvSpPr>
          <p:spPr>
            <a:xfrm>
              <a:off x="4174400" y="2817100"/>
              <a:ext cx="1545200" cy="76225"/>
            </a:xfrm>
            <a:custGeom>
              <a:rect b="b" l="l" r="r" t="t"/>
              <a:pathLst>
                <a:path extrusionOk="0" h="3049" w="61808">
                  <a:moveTo>
                    <a:pt x="60943" y="1"/>
                  </a:moveTo>
                  <a:cubicBezTo>
                    <a:pt x="58897" y="1502"/>
                    <a:pt x="56532" y="2320"/>
                    <a:pt x="54076" y="2320"/>
                  </a:cubicBezTo>
                  <a:lnTo>
                    <a:pt x="0" y="2320"/>
                  </a:lnTo>
                  <a:lnTo>
                    <a:pt x="0" y="3048"/>
                  </a:lnTo>
                  <a:lnTo>
                    <a:pt x="54076" y="3048"/>
                  </a:lnTo>
                  <a:cubicBezTo>
                    <a:pt x="56850" y="3048"/>
                    <a:pt x="59533" y="2093"/>
                    <a:pt x="61807" y="319"/>
                  </a:cubicBezTo>
                  <a:cubicBezTo>
                    <a:pt x="61535" y="228"/>
                    <a:pt x="61262" y="137"/>
                    <a:pt x="609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32"/>
            <p:cNvSpPr/>
            <p:nvPr/>
          </p:nvSpPr>
          <p:spPr>
            <a:xfrm>
              <a:off x="4174400" y="3315125"/>
              <a:ext cx="1331450" cy="278575"/>
            </a:xfrm>
            <a:custGeom>
              <a:rect b="b" l="l" r="r" t="t"/>
              <a:pathLst>
                <a:path extrusionOk="0" h="11143" w="53258">
                  <a:moveTo>
                    <a:pt x="0" y="0"/>
                  </a:moveTo>
                  <a:lnTo>
                    <a:pt x="0"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32"/>
            <p:cNvSpPr/>
            <p:nvPr/>
          </p:nvSpPr>
          <p:spPr>
            <a:xfrm>
              <a:off x="4513225" y="3607325"/>
              <a:ext cx="1197275" cy="1036975"/>
            </a:xfrm>
            <a:custGeom>
              <a:rect b="b" l="l" r="r" t="t"/>
              <a:pathLst>
                <a:path extrusionOk="0" h="41479" w="47891">
                  <a:moveTo>
                    <a:pt x="25242" y="0"/>
                  </a:moveTo>
                  <a:lnTo>
                    <a:pt x="27561" y="2002"/>
                  </a:lnTo>
                  <a:lnTo>
                    <a:pt x="29744" y="3821"/>
                  </a:lnTo>
                  <a:lnTo>
                    <a:pt x="31245" y="2047"/>
                  </a:lnTo>
                  <a:lnTo>
                    <a:pt x="32973" y="0"/>
                  </a:lnTo>
                  <a:close/>
                  <a:moveTo>
                    <a:pt x="34474" y="0"/>
                  </a:moveTo>
                  <a:lnTo>
                    <a:pt x="32427" y="2411"/>
                  </a:lnTo>
                  <a:lnTo>
                    <a:pt x="30699" y="4457"/>
                  </a:lnTo>
                  <a:lnTo>
                    <a:pt x="31700" y="5003"/>
                  </a:lnTo>
                  <a:lnTo>
                    <a:pt x="36157" y="7414"/>
                  </a:lnTo>
                  <a:lnTo>
                    <a:pt x="39158" y="6277"/>
                  </a:lnTo>
                  <a:lnTo>
                    <a:pt x="40477" y="5776"/>
                  </a:lnTo>
                  <a:lnTo>
                    <a:pt x="39249" y="0"/>
                  </a:lnTo>
                  <a:close/>
                  <a:moveTo>
                    <a:pt x="23741" y="228"/>
                  </a:moveTo>
                  <a:lnTo>
                    <a:pt x="20648" y="3275"/>
                  </a:lnTo>
                  <a:lnTo>
                    <a:pt x="20648" y="9233"/>
                  </a:lnTo>
                  <a:lnTo>
                    <a:pt x="21467" y="9324"/>
                  </a:lnTo>
                  <a:lnTo>
                    <a:pt x="24468" y="9597"/>
                  </a:lnTo>
                  <a:lnTo>
                    <a:pt x="28152" y="5549"/>
                  </a:lnTo>
                  <a:lnTo>
                    <a:pt x="28971" y="4685"/>
                  </a:lnTo>
                  <a:lnTo>
                    <a:pt x="26561" y="2593"/>
                  </a:lnTo>
                  <a:lnTo>
                    <a:pt x="23741" y="228"/>
                  </a:lnTo>
                  <a:close/>
                  <a:moveTo>
                    <a:pt x="29926" y="5367"/>
                  </a:moveTo>
                  <a:lnTo>
                    <a:pt x="29881" y="5458"/>
                  </a:lnTo>
                  <a:lnTo>
                    <a:pt x="29835" y="5413"/>
                  </a:lnTo>
                  <a:lnTo>
                    <a:pt x="29426" y="5867"/>
                  </a:lnTo>
                  <a:lnTo>
                    <a:pt x="25424" y="10233"/>
                  </a:lnTo>
                  <a:lnTo>
                    <a:pt x="27925" y="13644"/>
                  </a:lnTo>
                  <a:lnTo>
                    <a:pt x="31245" y="13008"/>
                  </a:lnTo>
                  <a:lnTo>
                    <a:pt x="34338" y="12371"/>
                  </a:lnTo>
                  <a:lnTo>
                    <a:pt x="34974" y="10052"/>
                  </a:lnTo>
                  <a:lnTo>
                    <a:pt x="35429" y="8323"/>
                  </a:lnTo>
                  <a:lnTo>
                    <a:pt x="31154" y="6004"/>
                  </a:lnTo>
                  <a:lnTo>
                    <a:pt x="29926" y="5367"/>
                  </a:lnTo>
                  <a:close/>
                  <a:moveTo>
                    <a:pt x="40705" y="6913"/>
                  </a:moveTo>
                  <a:lnTo>
                    <a:pt x="36566" y="8460"/>
                  </a:lnTo>
                  <a:lnTo>
                    <a:pt x="36020" y="10597"/>
                  </a:lnTo>
                  <a:lnTo>
                    <a:pt x="35429" y="12780"/>
                  </a:lnTo>
                  <a:lnTo>
                    <a:pt x="39431" y="18920"/>
                  </a:lnTo>
                  <a:lnTo>
                    <a:pt x="43115" y="18511"/>
                  </a:lnTo>
                  <a:lnTo>
                    <a:pt x="40705" y="6913"/>
                  </a:lnTo>
                  <a:close/>
                  <a:moveTo>
                    <a:pt x="20648" y="10370"/>
                  </a:moveTo>
                  <a:lnTo>
                    <a:pt x="20648" y="14054"/>
                  </a:lnTo>
                  <a:lnTo>
                    <a:pt x="25787" y="19511"/>
                  </a:lnTo>
                  <a:lnTo>
                    <a:pt x="26879" y="15191"/>
                  </a:lnTo>
                  <a:lnTo>
                    <a:pt x="27061" y="14418"/>
                  </a:lnTo>
                  <a:lnTo>
                    <a:pt x="24514" y="10916"/>
                  </a:lnTo>
                  <a:lnTo>
                    <a:pt x="24378" y="10734"/>
                  </a:lnTo>
                  <a:lnTo>
                    <a:pt x="20648" y="10370"/>
                  </a:lnTo>
                  <a:close/>
                  <a:moveTo>
                    <a:pt x="20648" y="15691"/>
                  </a:moveTo>
                  <a:lnTo>
                    <a:pt x="20648" y="21876"/>
                  </a:lnTo>
                  <a:lnTo>
                    <a:pt x="21558" y="25287"/>
                  </a:lnTo>
                  <a:lnTo>
                    <a:pt x="25333" y="20694"/>
                  </a:lnTo>
                  <a:lnTo>
                    <a:pt x="20648" y="15691"/>
                  </a:lnTo>
                  <a:close/>
                  <a:moveTo>
                    <a:pt x="34565" y="13508"/>
                  </a:moveTo>
                  <a:lnTo>
                    <a:pt x="31427" y="14099"/>
                  </a:lnTo>
                  <a:lnTo>
                    <a:pt x="28152" y="14781"/>
                  </a:lnTo>
                  <a:lnTo>
                    <a:pt x="27970" y="15464"/>
                  </a:lnTo>
                  <a:lnTo>
                    <a:pt x="26742" y="20466"/>
                  </a:lnTo>
                  <a:lnTo>
                    <a:pt x="33110" y="26424"/>
                  </a:lnTo>
                  <a:lnTo>
                    <a:pt x="34610" y="27789"/>
                  </a:lnTo>
                  <a:lnTo>
                    <a:pt x="38522" y="19602"/>
                  </a:lnTo>
                  <a:lnTo>
                    <a:pt x="34565" y="13508"/>
                  </a:lnTo>
                  <a:close/>
                  <a:moveTo>
                    <a:pt x="9733" y="22513"/>
                  </a:moveTo>
                  <a:lnTo>
                    <a:pt x="11143" y="29153"/>
                  </a:lnTo>
                  <a:lnTo>
                    <a:pt x="19648" y="31609"/>
                  </a:lnTo>
                  <a:lnTo>
                    <a:pt x="20830" y="31927"/>
                  </a:lnTo>
                  <a:lnTo>
                    <a:pt x="20739" y="26561"/>
                  </a:lnTo>
                  <a:lnTo>
                    <a:pt x="19602" y="22513"/>
                  </a:lnTo>
                  <a:close/>
                  <a:moveTo>
                    <a:pt x="43206" y="19648"/>
                  </a:moveTo>
                  <a:lnTo>
                    <a:pt x="39522" y="20057"/>
                  </a:lnTo>
                  <a:lnTo>
                    <a:pt x="35566" y="28516"/>
                  </a:lnTo>
                  <a:lnTo>
                    <a:pt x="38931" y="30517"/>
                  </a:lnTo>
                  <a:lnTo>
                    <a:pt x="42388" y="32564"/>
                  </a:lnTo>
                  <a:lnTo>
                    <a:pt x="44480" y="32337"/>
                  </a:lnTo>
                  <a:lnTo>
                    <a:pt x="45980" y="32200"/>
                  </a:lnTo>
                  <a:lnTo>
                    <a:pt x="43343" y="19648"/>
                  </a:lnTo>
                  <a:close/>
                  <a:moveTo>
                    <a:pt x="26151" y="21512"/>
                  </a:moveTo>
                  <a:lnTo>
                    <a:pt x="21876" y="26697"/>
                  </a:lnTo>
                  <a:lnTo>
                    <a:pt x="21876" y="27334"/>
                  </a:lnTo>
                  <a:lnTo>
                    <a:pt x="21967" y="32200"/>
                  </a:lnTo>
                  <a:lnTo>
                    <a:pt x="27516" y="33110"/>
                  </a:lnTo>
                  <a:lnTo>
                    <a:pt x="33883" y="28698"/>
                  </a:lnTo>
                  <a:lnTo>
                    <a:pt x="32109" y="27016"/>
                  </a:lnTo>
                  <a:lnTo>
                    <a:pt x="26424" y="21740"/>
                  </a:lnTo>
                  <a:lnTo>
                    <a:pt x="26424" y="21785"/>
                  </a:lnTo>
                  <a:lnTo>
                    <a:pt x="26151" y="21512"/>
                  </a:lnTo>
                  <a:close/>
                  <a:moveTo>
                    <a:pt x="0" y="22513"/>
                  </a:moveTo>
                  <a:lnTo>
                    <a:pt x="0" y="32382"/>
                  </a:lnTo>
                  <a:lnTo>
                    <a:pt x="2502" y="33883"/>
                  </a:lnTo>
                  <a:lnTo>
                    <a:pt x="4093" y="34838"/>
                  </a:lnTo>
                  <a:lnTo>
                    <a:pt x="8778" y="30517"/>
                  </a:lnTo>
                  <a:lnTo>
                    <a:pt x="10006" y="29426"/>
                  </a:lnTo>
                  <a:lnTo>
                    <a:pt x="8596" y="22513"/>
                  </a:lnTo>
                  <a:close/>
                  <a:moveTo>
                    <a:pt x="10779" y="30245"/>
                  </a:moveTo>
                  <a:lnTo>
                    <a:pt x="9597" y="31336"/>
                  </a:lnTo>
                  <a:lnTo>
                    <a:pt x="5094" y="35475"/>
                  </a:lnTo>
                  <a:lnTo>
                    <a:pt x="14008" y="40887"/>
                  </a:lnTo>
                  <a:lnTo>
                    <a:pt x="14326" y="41114"/>
                  </a:lnTo>
                  <a:lnTo>
                    <a:pt x="20466" y="33019"/>
                  </a:lnTo>
                  <a:lnTo>
                    <a:pt x="20193" y="32928"/>
                  </a:lnTo>
                  <a:lnTo>
                    <a:pt x="10779" y="30245"/>
                  </a:lnTo>
                  <a:close/>
                  <a:moveTo>
                    <a:pt x="21649" y="33337"/>
                  </a:moveTo>
                  <a:lnTo>
                    <a:pt x="21330" y="33747"/>
                  </a:lnTo>
                  <a:lnTo>
                    <a:pt x="15600" y="41296"/>
                  </a:lnTo>
                  <a:lnTo>
                    <a:pt x="28653" y="41296"/>
                  </a:lnTo>
                  <a:lnTo>
                    <a:pt x="27197" y="34201"/>
                  </a:lnTo>
                  <a:lnTo>
                    <a:pt x="22013" y="33383"/>
                  </a:lnTo>
                  <a:lnTo>
                    <a:pt x="22013" y="33474"/>
                  </a:lnTo>
                  <a:lnTo>
                    <a:pt x="21649" y="33337"/>
                  </a:lnTo>
                  <a:close/>
                  <a:moveTo>
                    <a:pt x="34747" y="29471"/>
                  </a:moveTo>
                  <a:lnTo>
                    <a:pt x="28289" y="33974"/>
                  </a:lnTo>
                  <a:lnTo>
                    <a:pt x="29835" y="41296"/>
                  </a:lnTo>
                  <a:lnTo>
                    <a:pt x="36975" y="41296"/>
                  </a:lnTo>
                  <a:lnTo>
                    <a:pt x="40614" y="34884"/>
                  </a:lnTo>
                  <a:lnTo>
                    <a:pt x="41523" y="33383"/>
                  </a:lnTo>
                  <a:lnTo>
                    <a:pt x="38294" y="31473"/>
                  </a:lnTo>
                  <a:lnTo>
                    <a:pt x="35065" y="29562"/>
                  </a:lnTo>
                  <a:lnTo>
                    <a:pt x="34974" y="29699"/>
                  </a:lnTo>
                  <a:lnTo>
                    <a:pt x="34747" y="29471"/>
                  </a:lnTo>
                  <a:close/>
                  <a:moveTo>
                    <a:pt x="46208" y="33337"/>
                  </a:moveTo>
                  <a:lnTo>
                    <a:pt x="44843" y="33474"/>
                  </a:lnTo>
                  <a:lnTo>
                    <a:pt x="42615" y="33701"/>
                  </a:lnTo>
                  <a:lnTo>
                    <a:pt x="41842" y="35065"/>
                  </a:lnTo>
                  <a:lnTo>
                    <a:pt x="38294" y="41296"/>
                  </a:lnTo>
                  <a:lnTo>
                    <a:pt x="47891" y="41296"/>
                  </a:lnTo>
                  <a:lnTo>
                    <a:pt x="46208" y="33337"/>
                  </a:lnTo>
                  <a:close/>
                  <a:moveTo>
                    <a:pt x="0" y="33701"/>
                  </a:moveTo>
                  <a:lnTo>
                    <a:pt x="0" y="41478"/>
                  </a:lnTo>
                  <a:lnTo>
                    <a:pt x="12507" y="41342"/>
                  </a:lnTo>
                  <a:lnTo>
                    <a:pt x="0" y="3370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32"/>
            <p:cNvSpPr/>
            <p:nvPr/>
          </p:nvSpPr>
          <p:spPr>
            <a:xfrm>
              <a:off x="4174400" y="2555600"/>
              <a:ext cx="134175" cy="122825"/>
            </a:xfrm>
            <a:custGeom>
              <a:rect b="b" l="l" r="r" t="t"/>
              <a:pathLst>
                <a:path extrusionOk="0" h="4913" w="5367">
                  <a:moveTo>
                    <a:pt x="0" y="1"/>
                  </a:moveTo>
                  <a:lnTo>
                    <a:pt x="0" y="728"/>
                  </a:lnTo>
                  <a:lnTo>
                    <a:pt x="819" y="728"/>
                  </a:lnTo>
                  <a:cubicBezTo>
                    <a:pt x="2775" y="728"/>
                    <a:pt x="4412" y="2229"/>
                    <a:pt x="4594" y="4139"/>
                  </a:cubicBezTo>
                  <a:lnTo>
                    <a:pt x="0" y="4139"/>
                  </a:lnTo>
                  <a:lnTo>
                    <a:pt x="0" y="4912"/>
                  </a:lnTo>
                  <a:lnTo>
                    <a:pt x="5367" y="4912"/>
                  </a:lnTo>
                  <a:lnTo>
                    <a:pt x="5367" y="4503"/>
                  </a:lnTo>
                  <a:cubicBezTo>
                    <a:pt x="5367" y="2002"/>
                    <a:pt x="3320"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32"/>
            <p:cNvSpPr/>
            <p:nvPr/>
          </p:nvSpPr>
          <p:spPr>
            <a:xfrm>
              <a:off x="4174400" y="1756300"/>
              <a:ext cx="703825" cy="262675"/>
            </a:xfrm>
            <a:custGeom>
              <a:rect b="b" l="l" r="r" t="t"/>
              <a:pathLst>
                <a:path extrusionOk="0" h="10507" w="28153">
                  <a:moveTo>
                    <a:pt x="0" y="0"/>
                  </a:moveTo>
                  <a:lnTo>
                    <a:pt x="0" y="10506"/>
                  </a:lnTo>
                  <a:lnTo>
                    <a:pt x="28152" y="10506"/>
                  </a:lnTo>
                  <a:lnTo>
                    <a:pt x="28152"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32"/>
            <p:cNvSpPr/>
            <p:nvPr/>
          </p:nvSpPr>
          <p:spPr>
            <a:xfrm>
              <a:off x="4174400" y="1756300"/>
              <a:ext cx="703825" cy="36400"/>
            </a:xfrm>
            <a:custGeom>
              <a:rect b="b" l="l" r="r" t="t"/>
              <a:pathLst>
                <a:path extrusionOk="0" h="1456" w="28153">
                  <a:moveTo>
                    <a:pt x="0" y="0"/>
                  </a:moveTo>
                  <a:lnTo>
                    <a:pt x="0" y="1456"/>
                  </a:lnTo>
                  <a:lnTo>
                    <a:pt x="28152" y="1456"/>
                  </a:lnTo>
                  <a:lnTo>
                    <a:pt x="2815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32"/>
            <p:cNvSpPr/>
            <p:nvPr/>
          </p:nvSpPr>
          <p:spPr>
            <a:xfrm>
              <a:off x="4174400" y="1241475"/>
              <a:ext cx="685625" cy="183975"/>
            </a:xfrm>
            <a:custGeom>
              <a:rect b="b" l="l" r="r" t="t"/>
              <a:pathLst>
                <a:path extrusionOk="0" h="7359" w="27425">
                  <a:moveTo>
                    <a:pt x="24027" y="1"/>
                  </a:moveTo>
                  <a:cubicBezTo>
                    <a:pt x="23337" y="1"/>
                    <a:pt x="22647" y="240"/>
                    <a:pt x="22104" y="719"/>
                  </a:cubicBezTo>
                  <a:cubicBezTo>
                    <a:pt x="21649" y="1082"/>
                    <a:pt x="21467" y="1719"/>
                    <a:pt x="21785" y="2219"/>
                  </a:cubicBezTo>
                  <a:cubicBezTo>
                    <a:pt x="22015" y="2552"/>
                    <a:pt x="22375" y="2726"/>
                    <a:pt x="22734" y="2726"/>
                  </a:cubicBezTo>
                  <a:cubicBezTo>
                    <a:pt x="23014" y="2726"/>
                    <a:pt x="23294" y="2620"/>
                    <a:pt x="23513" y="2401"/>
                  </a:cubicBezTo>
                  <a:lnTo>
                    <a:pt x="23650" y="2265"/>
                  </a:lnTo>
                  <a:lnTo>
                    <a:pt x="23650" y="3902"/>
                  </a:lnTo>
                  <a:lnTo>
                    <a:pt x="23013" y="3902"/>
                  </a:lnTo>
                  <a:cubicBezTo>
                    <a:pt x="22149" y="3902"/>
                    <a:pt x="21467" y="4630"/>
                    <a:pt x="21467" y="5448"/>
                  </a:cubicBezTo>
                  <a:lnTo>
                    <a:pt x="0" y="5448"/>
                  </a:lnTo>
                  <a:lnTo>
                    <a:pt x="0" y="7359"/>
                  </a:lnTo>
                  <a:lnTo>
                    <a:pt x="23331" y="7359"/>
                  </a:lnTo>
                  <a:cubicBezTo>
                    <a:pt x="23968" y="7359"/>
                    <a:pt x="24514" y="7086"/>
                    <a:pt x="24969" y="6676"/>
                  </a:cubicBezTo>
                  <a:lnTo>
                    <a:pt x="26242" y="5403"/>
                  </a:lnTo>
                  <a:cubicBezTo>
                    <a:pt x="27425" y="4175"/>
                    <a:pt x="27425" y="2219"/>
                    <a:pt x="26242" y="991"/>
                  </a:cubicBezTo>
                  <a:lnTo>
                    <a:pt x="26106" y="855"/>
                  </a:lnTo>
                  <a:cubicBezTo>
                    <a:pt x="25536" y="286"/>
                    <a:pt x="24781" y="1"/>
                    <a:pt x="24027"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32"/>
            <p:cNvSpPr/>
            <p:nvPr/>
          </p:nvSpPr>
          <p:spPr>
            <a:xfrm>
              <a:off x="4174400" y="1425425"/>
              <a:ext cx="822075" cy="330900"/>
            </a:xfrm>
            <a:custGeom>
              <a:rect b="b" l="l" r="r" t="t"/>
              <a:pathLst>
                <a:path extrusionOk="0" h="13236" w="32883">
                  <a:moveTo>
                    <a:pt x="0" y="1"/>
                  </a:moveTo>
                  <a:lnTo>
                    <a:pt x="0" y="13235"/>
                  </a:lnTo>
                  <a:lnTo>
                    <a:pt x="28152" y="13235"/>
                  </a:lnTo>
                  <a:cubicBezTo>
                    <a:pt x="28152" y="13235"/>
                    <a:pt x="31290" y="12462"/>
                    <a:pt x="32246" y="11189"/>
                  </a:cubicBezTo>
                  <a:lnTo>
                    <a:pt x="32882" y="10325"/>
                  </a:lnTo>
                  <a:cubicBezTo>
                    <a:pt x="29835" y="9460"/>
                    <a:pt x="27243" y="7459"/>
                    <a:pt x="25651" y="4685"/>
                  </a:cubicBezTo>
                  <a:lnTo>
                    <a:pt x="2296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32"/>
            <p:cNvSpPr/>
            <p:nvPr/>
          </p:nvSpPr>
          <p:spPr>
            <a:xfrm>
              <a:off x="4174400" y="1424300"/>
              <a:ext cx="510525" cy="332025"/>
            </a:xfrm>
            <a:custGeom>
              <a:rect b="b" l="l" r="r" t="t"/>
              <a:pathLst>
                <a:path extrusionOk="0" h="13281" w="20421">
                  <a:moveTo>
                    <a:pt x="0" y="0"/>
                  </a:moveTo>
                  <a:lnTo>
                    <a:pt x="0" y="13280"/>
                  </a:lnTo>
                  <a:lnTo>
                    <a:pt x="20421" y="13280"/>
                  </a:lnTo>
                  <a:cubicBezTo>
                    <a:pt x="17965" y="11779"/>
                    <a:pt x="15964" y="9505"/>
                    <a:pt x="14599" y="6595"/>
                  </a:cubicBezTo>
                  <a:lnTo>
                    <a:pt x="1141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32"/>
            <p:cNvSpPr/>
            <p:nvPr/>
          </p:nvSpPr>
          <p:spPr>
            <a:xfrm>
              <a:off x="4174400" y="2350950"/>
              <a:ext cx="927800" cy="36400"/>
            </a:xfrm>
            <a:custGeom>
              <a:rect b="b" l="l" r="r" t="t"/>
              <a:pathLst>
                <a:path extrusionOk="0" h="1456" w="37112">
                  <a:moveTo>
                    <a:pt x="0" y="0"/>
                  </a:moveTo>
                  <a:lnTo>
                    <a:pt x="0" y="1456"/>
                  </a:lnTo>
                  <a:lnTo>
                    <a:pt x="36111" y="1456"/>
                  </a:lnTo>
                  <a:cubicBezTo>
                    <a:pt x="36475" y="1456"/>
                    <a:pt x="36794" y="1410"/>
                    <a:pt x="37112" y="1410"/>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32"/>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32"/>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32"/>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32"/>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32"/>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32"/>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32"/>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32"/>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32"/>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32"/>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32"/>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32"/>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32"/>
            <p:cNvSpPr/>
            <p:nvPr/>
          </p:nvSpPr>
          <p:spPr>
            <a:xfrm>
              <a:off x="4174400" y="3590275"/>
              <a:ext cx="948275" cy="93250"/>
            </a:xfrm>
            <a:custGeom>
              <a:rect b="b" l="l" r="r" t="t"/>
              <a:pathLst>
                <a:path extrusionOk="0" h="3730" w="37931">
                  <a:moveTo>
                    <a:pt x="0" y="0"/>
                  </a:moveTo>
                  <a:lnTo>
                    <a:pt x="0" y="3730"/>
                  </a:lnTo>
                  <a:lnTo>
                    <a:pt x="37931" y="3730"/>
                  </a:lnTo>
                  <a:lnTo>
                    <a:pt x="37931"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32"/>
            <p:cNvSpPr/>
            <p:nvPr/>
          </p:nvSpPr>
          <p:spPr>
            <a:xfrm>
              <a:off x="4174400"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32"/>
            <p:cNvSpPr/>
            <p:nvPr/>
          </p:nvSpPr>
          <p:spPr>
            <a:xfrm>
              <a:off x="4174400"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32"/>
            <p:cNvSpPr/>
            <p:nvPr/>
          </p:nvSpPr>
          <p:spPr>
            <a:xfrm>
              <a:off x="4174400" y="3315125"/>
              <a:ext cx="1331450" cy="33000"/>
            </a:xfrm>
            <a:custGeom>
              <a:rect b="b" l="l" r="r" t="t"/>
              <a:pathLst>
                <a:path extrusionOk="0" h="1320" w="53258">
                  <a:moveTo>
                    <a:pt x="0" y="0"/>
                  </a:moveTo>
                  <a:lnTo>
                    <a:pt x="0"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32"/>
            <p:cNvSpPr/>
            <p:nvPr/>
          </p:nvSpPr>
          <p:spPr>
            <a:xfrm>
              <a:off x="4174400" y="3224150"/>
              <a:ext cx="1534975" cy="43225"/>
            </a:xfrm>
            <a:custGeom>
              <a:rect b="b" l="l" r="r" t="t"/>
              <a:pathLst>
                <a:path extrusionOk="0" h="1729" w="61399">
                  <a:moveTo>
                    <a:pt x="60443" y="1"/>
                  </a:moveTo>
                  <a:cubicBezTo>
                    <a:pt x="59261" y="637"/>
                    <a:pt x="57987" y="956"/>
                    <a:pt x="56714" y="956"/>
                  </a:cubicBezTo>
                  <a:lnTo>
                    <a:pt x="0" y="956"/>
                  </a:lnTo>
                  <a:lnTo>
                    <a:pt x="0" y="1729"/>
                  </a:lnTo>
                  <a:lnTo>
                    <a:pt x="56714" y="1729"/>
                  </a:lnTo>
                  <a:cubicBezTo>
                    <a:pt x="58351" y="1729"/>
                    <a:pt x="59897" y="1274"/>
                    <a:pt x="61398" y="365"/>
                  </a:cubicBezTo>
                  <a:cubicBezTo>
                    <a:pt x="61080" y="228"/>
                    <a:pt x="60761" y="137"/>
                    <a:pt x="604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32"/>
            <p:cNvSpPr/>
            <p:nvPr/>
          </p:nvSpPr>
          <p:spPr>
            <a:xfrm>
              <a:off x="4174400" y="2564700"/>
              <a:ext cx="125100" cy="103500"/>
            </a:xfrm>
            <a:custGeom>
              <a:rect b="b" l="l" r="r" t="t"/>
              <a:pathLst>
                <a:path extrusionOk="0" h="4140" w="5004">
                  <a:moveTo>
                    <a:pt x="0" y="0"/>
                  </a:moveTo>
                  <a:lnTo>
                    <a:pt x="0" y="4139"/>
                  </a:lnTo>
                  <a:lnTo>
                    <a:pt x="5003" y="4139"/>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32"/>
            <p:cNvSpPr/>
            <p:nvPr/>
          </p:nvSpPr>
          <p:spPr>
            <a:xfrm>
              <a:off x="4651925" y="2564700"/>
              <a:ext cx="104625" cy="103500"/>
            </a:xfrm>
            <a:custGeom>
              <a:rect b="b" l="l" r="r" t="t"/>
              <a:pathLst>
                <a:path extrusionOk="0" h="4140" w="4185">
                  <a:moveTo>
                    <a:pt x="1" y="0"/>
                  </a:moveTo>
                  <a:lnTo>
                    <a:pt x="1" y="4139"/>
                  </a:lnTo>
                  <a:lnTo>
                    <a:pt x="4185" y="4139"/>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32"/>
            <p:cNvSpPr/>
            <p:nvPr/>
          </p:nvSpPr>
          <p:spPr>
            <a:xfrm>
              <a:off x="4174400" y="1848400"/>
              <a:ext cx="93250" cy="78475"/>
            </a:xfrm>
            <a:custGeom>
              <a:rect b="b" l="l" r="r" t="t"/>
              <a:pathLst>
                <a:path extrusionOk="0" h="3139" w="3730">
                  <a:moveTo>
                    <a:pt x="0" y="0"/>
                  </a:moveTo>
                  <a:lnTo>
                    <a:pt x="0" y="3138"/>
                  </a:lnTo>
                  <a:lnTo>
                    <a:pt x="3730" y="3138"/>
                  </a:lnTo>
                  <a:cubicBezTo>
                    <a:pt x="3730" y="1410"/>
                    <a:pt x="2365" y="0"/>
                    <a:pt x="637"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32"/>
            <p:cNvSpPr/>
            <p:nvPr/>
          </p:nvSpPr>
          <p:spPr>
            <a:xfrm>
              <a:off x="4531400" y="1848400"/>
              <a:ext cx="77350" cy="78475"/>
            </a:xfrm>
            <a:custGeom>
              <a:rect b="b" l="l" r="r" t="t"/>
              <a:pathLst>
                <a:path extrusionOk="0" h="3139" w="3094">
                  <a:moveTo>
                    <a:pt x="1" y="0"/>
                  </a:moveTo>
                  <a:lnTo>
                    <a:pt x="1" y="3138"/>
                  </a:lnTo>
                  <a:lnTo>
                    <a:pt x="3094" y="3138"/>
                  </a:lnTo>
                  <a:lnTo>
                    <a:pt x="30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32"/>
            <p:cNvSpPr/>
            <p:nvPr/>
          </p:nvSpPr>
          <p:spPr>
            <a:xfrm>
              <a:off x="4174400" y="4155350"/>
              <a:ext cx="353625" cy="503725"/>
            </a:xfrm>
            <a:custGeom>
              <a:rect b="b" l="l" r="r" t="t"/>
              <a:pathLst>
                <a:path extrusionOk="0" h="20149" w="14145">
                  <a:moveTo>
                    <a:pt x="0" y="1"/>
                  </a:moveTo>
                  <a:lnTo>
                    <a:pt x="0" y="20148"/>
                  </a:lnTo>
                  <a:lnTo>
                    <a:pt x="14145" y="20148"/>
                  </a:lnTo>
                  <a:lnTo>
                    <a:pt x="14145"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32"/>
            <p:cNvSpPr/>
            <p:nvPr/>
          </p:nvSpPr>
          <p:spPr>
            <a:xfrm>
              <a:off x="4174400" y="4283825"/>
              <a:ext cx="145550" cy="375250"/>
            </a:xfrm>
            <a:custGeom>
              <a:rect b="b" l="l" r="r" t="t"/>
              <a:pathLst>
                <a:path extrusionOk="0" h="15010" w="5822">
                  <a:moveTo>
                    <a:pt x="0" y="1"/>
                  </a:moveTo>
                  <a:lnTo>
                    <a:pt x="0" y="15009"/>
                  </a:lnTo>
                  <a:lnTo>
                    <a:pt x="5822" y="15009"/>
                  </a:lnTo>
                  <a:lnTo>
                    <a:pt x="5822"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32"/>
            <p:cNvSpPr/>
            <p:nvPr/>
          </p:nvSpPr>
          <p:spPr>
            <a:xfrm>
              <a:off x="4174400" y="2993350"/>
              <a:ext cx="1092675" cy="600350"/>
            </a:xfrm>
            <a:custGeom>
              <a:rect b="b" l="l" r="r" t="t"/>
              <a:pathLst>
                <a:path extrusionOk="0" h="24014" w="43707">
                  <a:moveTo>
                    <a:pt x="0" y="0"/>
                  </a:moveTo>
                  <a:lnTo>
                    <a:pt x="0" y="24014"/>
                  </a:lnTo>
                  <a:lnTo>
                    <a:pt x="38431" y="24014"/>
                  </a:lnTo>
                  <a:cubicBezTo>
                    <a:pt x="40159" y="24014"/>
                    <a:pt x="41842" y="23332"/>
                    <a:pt x="43070" y="22058"/>
                  </a:cubicBezTo>
                  <a:lnTo>
                    <a:pt x="43706" y="21421"/>
                  </a:lnTo>
                  <a:cubicBezTo>
                    <a:pt x="39932" y="21012"/>
                    <a:pt x="36293" y="19875"/>
                    <a:pt x="32928" y="18056"/>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32"/>
            <p:cNvSpPr/>
            <p:nvPr/>
          </p:nvSpPr>
          <p:spPr>
            <a:xfrm>
              <a:off x="4174400" y="3100225"/>
              <a:ext cx="554875" cy="303600"/>
            </a:xfrm>
            <a:custGeom>
              <a:rect b="b" l="l" r="r" t="t"/>
              <a:pathLst>
                <a:path extrusionOk="0" h="12144" w="22195">
                  <a:moveTo>
                    <a:pt x="0" y="0"/>
                  </a:moveTo>
                  <a:lnTo>
                    <a:pt x="0" y="12144"/>
                  </a:lnTo>
                  <a:lnTo>
                    <a:pt x="22194" y="12144"/>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32"/>
            <p:cNvSpPr/>
            <p:nvPr/>
          </p:nvSpPr>
          <p:spPr>
            <a:xfrm>
              <a:off x="4174400" y="3683500"/>
              <a:ext cx="859600" cy="482125"/>
            </a:xfrm>
            <a:custGeom>
              <a:rect b="b" l="l" r="r" t="t"/>
              <a:pathLst>
                <a:path extrusionOk="0" h="19285" w="34384">
                  <a:moveTo>
                    <a:pt x="0" y="1"/>
                  </a:moveTo>
                  <a:lnTo>
                    <a:pt x="0"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32"/>
            <p:cNvSpPr/>
            <p:nvPr/>
          </p:nvSpPr>
          <p:spPr>
            <a:xfrm>
              <a:off x="4174400" y="4165600"/>
              <a:ext cx="866400" cy="44350"/>
            </a:xfrm>
            <a:custGeom>
              <a:rect b="b" l="l" r="r" t="t"/>
              <a:pathLst>
                <a:path extrusionOk="0" h="1774" w="34656">
                  <a:moveTo>
                    <a:pt x="0" y="0"/>
                  </a:moveTo>
                  <a:lnTo>
                    <a:pt x="0"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32"/>
            <p:cNvSpPr/>
            <p:nvPr/>
          </p:nvSpPr>
          <p:spPr>
            <a:xfrm>
              <a:off x="4174400" y="3872250"/>
              <a:ext cx="125100" cy="104625"/>
            </a:xfrm>
            <a:custGeom>
              <a:rect b="b" l="l" r="r" t="t"/>
              <a:pathLst>
                <a:path extrusionOk="0" h="4185" w="5004">
                  <a:moveTo>
                    <a:pt x="0" y="0"/>
                  </a:moveTo>
                  <a:lnTo>
                    <a:pt x="0" y="4184"/>
                  </a:lnTo>
                  <a:lnTo>
                    <a:pt x="5003" y="4184"/>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32"/>
            <p:cNvSpPr/>
            <p:nvPr/>
          </p:nvSpPr>
          <p:spPr>
            <a:xfrm>
              <a:off x="4651925" y="3872250"/>
              <a:ext cx="104625" cy="104625"/>
            </a:xfrm>
            <a:custGeom>
              <a:rect b="b" l="l" r="r" t="t"/>
              <a:pathLst>
                <a:path extrusionOk="0" h="4185" w="4185">
                  <a:moveTo>
                    <a:pt x="1" y="0"/>
                  </a:moveTo>
                  <a:lnTo>
                    <a:pt x="1" y="4184"/>
                  </a:lnTo>
                  <a:lnTo>
                    <a:pt x="4185" y="4184"/>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32"/>
            <p:cNvSpPr/>
            <p:nvPr/>
          </p:nvSpPr>
          <p:spPr>
            <a:xfrm>
              <a:off x="4174400" y="4595375"/>
              <a:ext cx="1135875" cy="63700"/>
            </a:xfrm>
            <a:custGeom>
              <a:rect b="b" l="l" r="r" t="t"/>
              <a:pathLst>
                <a:path extrusionOk="0" h="2548" w="45435">
                  <a:moveTo>
                    <a:pt x="0" y="0"/>
                  </a:moveTo>
                  <a:lnTo>
                    <a:pt x="0" y="2547"/>
                  </a:lnTo>
                  <a:lnTo>
                    <a:pt x="45435" y="2547"/>
                  </a:lnTo>
                  <a:lnTo>
                    <a:pt x="4543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8" name="Google Shape;19588;p32"/>
          <p:cNvGrpSpPr/>
          <p:nvPr/>
        </p:nvGrpSpPr>
        <p:grpSpPr>
          <a:xfrm>
            <a:off x="7581422" y="1055158"/>
            <a:ext cx="1562566" cy="3259317"/>
            <a:chOff x="1565000" y="1241525"/>
            <a:chExt cx="1638425" cy="3417550"/>
          </a:xfrm>
        </p:grpSpPr>
        <p:sp>
          <p:nvSpPr>
            <p:cNvPr id="19589" name="Google Shape;19589;p32"/>
            <p:cNvSpPr/>
            <p:nvPr/>
          </p:nvSpPr>
          <p:spPr>
            <a:xfrm>
              <a:off x="1942475" y="2093975"/>
              <a:ext cx="403650" cy="519650"/>
            </a:xfrm>
            <a:custGeom>
              <a:rect b="b" l="l" r="r" t="t"/>
              <a:pathLst>
                <a:path extrusionOk="0" h="20786" w="16146">
                  <a:moveTo>
                    <a:pt x="2320" y="1"/>
                  </a:moveTo>
                  <a:cubicBezTo>
                    <a:pt x="1046" y="1"/>
                    <a:pt x="0" y="1047"/>
                    <a:pt x="0" y="2320"/>
                  </a:cubicBezTo>
                  <a:lnTo>
                    <a:pt x="0" y="20785"/>
                  </a:lnTo>
                  <a:lnTo>
                    <a:pt x="16146" y="20785"/>
                  </a:lnTo>
                  <a:lnTo>
                    <a:pt x="16146" y="2138"/>
                  </a:lnTo>
                  <a:lnTo>
                    <a:pt x="4730" y="2138"/>
                  </a:lnTo>
                  <a:lnTo>
                    <a:pt x="4457" y="1456"/>
                  </a:lnTo>
                  <a:cubicBezTo>
                    <a:pt x="4094" y="592"/>
                    <a:pt x="3275" y="1"/>
                    <a:pt x="2320"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32"/>
            <p:cNvSpPr/>
            <p:nvPr/>
          </p:nvSpPr>
          <p:spPr>
            <a:xfrm>
              <a:off x="1942475" y="2093975"/>
              <a:ext cx="403650" cy="161475"/>
            </a:xfrm>
            <a:custGeom>
              <a:rect b="b" l="l" r="r" t="t"/>
              <a:pathLst>
                <a:path extrusionOk="0" h="6459" w="16146">
                  <a:moveTo>
                    <a:pt x="2320" y="1"/>
                  </a:moveTo>
                  <a:cubicBezTo>
                    <a:pt x="1046" y="1"/>
                    <a:pt x="0" y="1047"/>
                    <a:pt x="0" y="2320"/>
                  </a:cubicBezTo>
                  <a:lnTo>
                    <a:pt x="0" y="6459"/>
                  </a:lnTo>
                  <a:lnTo>
                    <a:pt x="16146" y="6459"/>
                  </a:lnTo>
                  <a:lnTo>
                    <a:pt x="16146" y="2138"/>
                  </a:lnTo>
                  <a:lnTo>
                    <a:pt x="4730" y="2138"/>
                  </a:lnTo>
                  <a:lnTo>
                    <a:pt x="4457" y="1456"/>
                  </a:lnTo>
                  <a:cubicBezTo>
                    <a:pt x="4094" y="592"/>
                    <a:pt x="3275" y="1"/>
                    <a:pt x="232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32"/>
            <p:cNvSpPr/>
            <p:nvPr/>
          </p:nvSpPr>
          <p:spPr>
            <a:xfrm>
              <a:off x="1565000" y="3103625"/>
              <a:ext cx="1638425" cy="211525"/>
            </a:xfrm>
            <a:custGeom>
              <a:rect b="b" l="l" r="r" t="t"/>
              <a:pathLst>
                <a:path extrusionOk="0" h="8461" w="65537">
                  <a:moveTo>
                    <a:pt x="12461" y="1"/>
                  </a:moveTo>
                  <a:lnTo>
                    <a:pt x="7504" y="3503"/>
                  </a:lnTo>
                  <a:cubicBezTo>
                    <a:pt x="5458" y="4958"/>
                    <a:pt x="3002" y="5731"/>
                    <a:pt x="500" y="5731"/>
                  </a:cubicBezTo>
                  <a:lnTo>
                    <a:pt x="0" y="5731"/>
                  </a:lnTo>
                  <a:cubicBezTo>
                    <a:pt x="2138" y="7505"/>
                    <a:pt x="4866" y="8460"/>
                    <a:pt x="7641" y="8460"/>
                  </a:cubicBezTo>
                  <a:lnTo>
                    <a:pt x="65536" y="8460"/>
                  </a:lnTo>
                  <a:lnTo>
                    <a:pt x="6553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32"/>
            <p:cNvSpPr/>
            <p:nvPr/>
          </p:nvSpPr>
          <p:spPr>
            <a:xfrm>
              <a:off x="2173275" y="3103625"/>
              <a:ext cx="1030150" cy="211525"/>
            </a:xfrm>
            <a:custGeom>
              <a:rect b="b" l="l" r="r" t="t"/>
              <a:pathLst>
                <a:path extrusionOk="0" h="8461" w="41206">
                  <a:moveTo>
                    <a:pt x="10870" y="1"/>
                  </a:moveTo>
                  <a:lnTo>
                    <a:pt x="5913" y="5186"/>
                  </a:lnTo>
                  <a:cubicBezTo>
                    <a:pt x="4185" y="7050"/>
                    <a:pt x="2138" y="8142"/>
                    <a:pt x="1" y="8460"/>
                  </a:cubicBezTo>
                  <a:lnTo>
                    <a:pt x="41205" y="8460"/>
                  </a:lnTo>
                  <a:lnTo>
                    <a:pt x="4120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32"/>
            <p:cNvSpPr/>
            <p:nvPr/>
          </p:nvSpPr>
          <p:spPr>
            <a:xfrm>
              <a:off x="2275600" y="2350950"/>
              <a:ext cx="927825" cy="377500"/>
            </a:xfrm>
            <a:custGeom>
              <a:rect b="b" l="l" r="r" t="t"/>
              <a:pathLst>
                <a:path extrusionOk="0" h="15100" w="37113">
                  <a:moveTo>
                    <a:pt x="1" y="0"/>
                  </a:moveTo>
                  <a:lnTo>
                    <a:pt x="1" y="15054"/>
                  </a:lnTo>
                  <a:cubicBezTo>
                    <a:pt x="319" y="15100"/>
                    <a:pt x="683" y="15100"/>
                    <a:pt x="1001" y="15100"/>
                  </a:cubicBezTo>
                  <a:lnTo>
                    <a:pt x="37112" y="15100"/>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32"/>
            <p:cNvSpPr/>
            <p:nvPr/>
          </p:nvSpPr>
          <p:spPr>
            <a:xfrm>
              <a:off x="1565000" y="2613600"/>
              <a:ext cx="1638425" cy="329750"/>
            </a:xfrm>
            <a:custGeom>
              <a:rect b="b" l="l" r="r" t="t"/>
              <a:pathLst>
                <a:path extrusionOk="0" h="13190" w="65537">
                  <a:moveTo>
                    <a:pt x="15099" y="0"/>
                  </a:moveTo>
                  <a:lnTo>
                    <a:pt x="9141" y="5412"/>
                  </a:lnTo>
                  <a:cubicBezTo>
                    <a:pt x="6640" y="7686"/>
                    <a:pt x="3366" y="8960"/>
                    <a:pt x="0" y="8960"/>
                  </a:cubicBezTo>
                  <a:lnTo>
                    <a:pt x="227" y="9232"/>
                  </a:lnTo>
                  <a:cubicBezTo>
                    <a:pt x="2774" y="11779"/>
                    <a:pt x="6231" y="13189"/>
                    <a:pt x="9869" y="13189"/>
                  </a:cubicBezTo>
                  <a:lnTo>
                    <a:pt x="65536" y="13189"/>
                  </a:lnTo>
                  <a:lnTo>
                    <a:pt x="6553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32"/>
            <p:cNvSpPr/>
            <p:nvPr/>
          </p:nvSpPr>
          <p:spPr>
            <a:xfrm>
              <a:off x="2258550" y="2613600"/>
              <a:ext cx="944875" cy="329750"/>
            </a:xfrm>
            <a:custGeom>
              <a:rect b="b" l="l" r="r" t="t"/>
              <a:pathLst>
                <a:path extrusionOk="0" h="13190" w="37795">
                  <a:moveTo>
                    <a:pt x="11780" y="0"/>
                  </a:moveTo>
                  <a:lnTo>
                    <a:pt x="6004" y="8277"/>
                  </a:lnTo>
                  <a:cubicBezTo>
                    <a:pt x="4276" y="10733"/>
                    <a:pt x="2229" y="12416"/>
                    <a:pt x="1" y="13189"/>
                  </a:cubicBezTo>
                  <a:lnTo>
                    <a:pt x="37794" y="13189"/>
                  </a:lnTo>
                  <a:lnTo>
                    <a:pt x="3779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32"/>
            <p:cNvSpPr/>
            <p:nvPr/>
          </p:nvSpPr>
          <p:spPr>
            <a:xfrm>
              <a:off x="1658225" y="2817100"/>
              <a:ext cx="1545200" cy="76225"/>
            </a:xfrm>
            <a:custGeom>
              <a:rect b="b" l="l" r="r" t="t"/>
              <a:pathLst>
                <a:path extrusionOk="0" h="3049" w="61808">
                  <a:moveTo>
                    <a:pt x="864" y="1"/>
                  </a:moveTo>
                  <a:cubicBezTo>
                    <a:pt x="592" y="137"/>
                    <a:pt x="273" y="228"/>
                    <a:pt x="0" y="319"/>
                  </a:cubicBezTo>
                  <a:cubicBezTo>
                    <a:pt x="2274" y="2093"/>
                    <a:pt x="4958" y="3048"/>
                    <a:pt x="7732" y="3048"/>
                  </a:cubicBezTo>
                  <a:lnTo>
                    <a:pt x="61807" y="3048"/>
                  </a:lnTo>
                  <a:lnTo>
                    <a:pt x="61807" y="2320"/>
                  </a:lnTo>
                  <a:lnTo>
                    <a:pt x="7732" y="2320"/>
                  </a:lnTo>
                  <a:cubicBezTo>
                    <a:pt x="5276" y="2320"/>
                    <a:pt x="2911" y="1502"/>
                    <a:pt x="864"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32"/>
            <p:cNvSpPr/>
            <p:nvPr/>
          </p:nvSpPr>
          <p:spPr>
            <a:xfrm>
              <a:off x="1871975" y="3315125"/>
              <a:ext cx="1331450" cy="278575"/>
            </a:xfrm>
            <a:custGeom>
              <a:rect b="b" l="l" r="r" t="t"/>
              <a:pathLst>
                <a:path extrusionOk="0" h="11143" w="53258">
                  <a:moveTo>
                    <a:pt x="1" y="0"/>
                  </a:moveTo>
                  <a:lnTo>
                    <a:pt x="1"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32"/>
            <p:cNvSpPr/>
            <p:nvPr/>
          </p:nvSpPr>
          <p:spPr>
            <a:xfrm>
              <a:off x="2017500" y="4145125"/>
              <a:ext cx="301350" cy="289950"/>
            </a:xfrm>
            <a:custGeom>
              <a:rect b="b" l="l" r="r" t="t"/>
              <a:pathLst>
                <a:path extrusionOk="0" h="11598" w="12054">
                  <a:moveTo>
                    <a:pt x="7778" y="0"/>
                  </a:moveTo>
                  <a:lnTo>
                    <a:pt x="7505" y="273"/>
                  </a:lnTo>
                  <a:lnTo>
                    <a:pt x="7460" y="228"/>
                  </a:lnTo>
                  <a:lnTo>
                    <a:pt x="1775" y="5504"/>
                  </a:lnTo>
                  <a:lnTo>
                    <a:pt x="1" y="7186"/>
                  </a:lnTo>
                  <a:lnTo>
                    <a:pt x="6368" y="11598"/>
                  </a:lnTo>
                  <a:lnTo>
                    <a:pt x="11917" y="10688"/>
                  </a:lnTo>
                  <a:lnTo>
                    <a:pt x="12008" y="5822"/>
                  </a:lnTo>
                  <a:lnTo>
                    <a:pt x="12053" y="5185"/>
                  </a:lnTo>
                  <a:lnTo>
                    <a:pt x="777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32"/>
            <p:cNvSpPr/>
            <p:nvPr/>
          </p:nvSpPr>
          <p:spPr>
            <a:xfrm>
              <a:off x="2140300" y="3613000"/>
              <a:ext cx="209250" cy="234250"/>
            </a:xfrm>
            <a:custGeom>
              <a:rect b="b" l="l" r="r" t="t"/>
              <a:pathLst>
                <a:path extrusionOk="0" h="9370" w="8370">
                  <a:moveTo>
                    <a:pt x="5231" y="1"/>
                  </a:moveTo>
                  <a:lnTo>
                    <a:pt x="2457" y="2366"/>
                  </a:lnTo>
                  <a:lnTo>
                    <a:pt x="1" y="4458"/>
                  </a:lnTo>
                  <a:lnTo>
                    <a:pt x="819" y="5322"/>
                  </a:lnTo>
                  <a:lnTo>
                    <a:pt x="4503" y="9370"/>
                  </a:lnTo>
                  <a:lnTo>
                    <a:pt x="7505" y="9097"/>
                  </a:lnTo>
                  <a:lnTo>
                    <a:pt x="8369" y="9006"/>
                  </a:lnTo>
                  <a:lnTo>
                    <a:pt x="8369" y="3048"/>
                  </a:lnTo>
                  <a:lnTo>
                    <a:pt x="5231"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32"/>
            <p:cNvSpPr/>
            <p:nvPr/>
          </p:nvSpPr>
          <p:spPr>
            <a:xfrm>
              <a:off x="2231275" y="3999600"/>
              <a:ext cx="118275" cy="239925"/>
            </a:xfrm>
            <a:custGeom>
              <a:rect b="b" l="l" r="r" t="t"/>
              <a:pathLst>
                <a:path extrusionOk="0" h="9597" w="4731">
                  <a:moveTo>
                    <a:pt x="4730" y="0"/>
                  </a:moveTo>
                  <a:lnTo>
                    <a:pt x="0" y="5003"/>
                  </a:lnTo>
                  <a:lnTo>
                    <a:pt x="3821" y="9596"/>
                  </a:lnTo>
                  <a:lnTo>
                    <a:pt x="4730" y="6185"/>
                  </a:lnTo>
                  <a:lnTo>
                    <a:pt x="473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32"/>
            <p:cNvSpPr/>
            <p:nvPr/>
          </p:nvSpPr>
          <p:spPr>
            <a:xfrm>
              <a:off x="2040250" y="3607325"/>
              <a:ext cx="193325" cy="95525"/>
            </a:xfrm>
            <a:custGeom>
              <a:rect b="b" l="l" r="r" t="t"/>
              <a:pathLst>
                <a:path extrusionOk="0" h="3821" w="7733">
                  <a:moveTo>
                    <a:pt x="1" y="0"/>
                  </a:moveTo>
                  <a:lnTo>
                    <a:pt x="1774" y="2047"/>
                  </a:lnTo>
                  <a:lnTo>
                    <a:pt x="3275" y="3821"/>
                  </a:lnTo>
                  <a:lnTo>
                    <a:pt x="5413" y="2002"/>
                  </a:lnTo>
                  <a:lnTo>
                    <a:pt x="7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32"/>
            <p:cNvSpPr/>
            <p:nvPr/>
          </p:nvSpPr>
          <p:spPr>
            <a:xfrm>
              <a:off x="1902675" y="3945000"/>
              <a:ext cx="293375" cy="357050"/>
            </a:xfrm>
            <a:custGeom>
              <a:rect b="b" l="l" r="r" t="t"/>
              <a:pathLst>
                <a:path extrusionOk="0" h="14282" w="11735">
                  <a:moveTo>
                    <a:pt x="3957" y="1"/>
                  </a:moveTo>
                  <a:lnTo>
                    <a:pt x="1" y="6095"/>
                  </a:lnTo>
                  <a:lnTo>
                    <a:pt x="3866" y="14282"/>
                  </a:lnTo>
                  <a:lnTo>
                    <a:pt x="5367" y="12917"/>
                  </a:lnTo>
                  <a:lnTo>
                    <a:pt x="11734" y="6959"/>
                  </a:lnTo>
                  <a:lnTo>
                    <a:pt x="10552" y="1957"/>
                  </a:lnTo>
                  <a:lnTo>
                    <a:pt x="10370" y="1274"/>
                  </a:lnTo>
                  <a:lnTo>
                    <a:pt x="7050" y="592"/>
                  </a:lnTo>
                  <a:lnTo>
                    <a:pt x="3957"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32"/>
            <p:cNvSpPr/>
            <p:nvPr/>
          </p:nvSpPr>
          <p:spPr>
            <a:xfrm>
              <a:off x="2343825" y="4170125"/>
              <a:ext cx="277450" cy="235400"/>
            </a:xfrm>
            <a:custGeom>
              <a:rect b="b" l="l" r="r" t="t"/>
              <a:pathLst>
                <a:path extrusionOk="0" h="9416" w="11098">
                  <a:moveTo>
                    <a:pt x="1229" y="1"/>
                  </a:moveTo>
                  <a:lnTo>
                    <a:pt x="137" y="4049"/>
                  </a:lnTo>
                  <a:lnTo>
                    <a:pt x="1" y="9415"/>
                  </a:lnTo>
                  <a:lnTo>
                    <a:pt x="1183" y="9097"/>
                  </a:lnTo>
                  <a:lnTo>
                    <a:pt x="9733" y="6641"/>
                  </a:lnTo>
                  <a:lnTo>
                    <a:pt x="1109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32"/>
            <p:cNvSpPr/>
            <p:nvPr/>
          </p:nvSpPr>
          <p:spPr>
            <a:xfrm>
              <a:off x="2188050" y="3866550"/>
              <a:ext cx="161500" cy="228575"/>
            </a:xfrm>
            <a:custGeom>
              <a:rect b="b" l="l" r="r" t="t"/>
              <a:pathLst>
                <a:path extrusionOk="0" h="9143" w="6460">
                  <a:moveTo>
                    <a:pt x="6459" y="1"/>
                  </a:moveTo>
                  <a:lnTo>
                    <a:pt x="2684" y="365"/>
                  </a:lnTo>
                  <a:lnTo>
                    <a:pt x="2548" y="547"/>
                  </a:lnTo>
                  <a:lnTo>
                    <a:pt x="1" y="4049"/>
                  </a:lnTo>
                  <a:lnTo>
                    <a:pt x="228" y="4822"/>
                  </a:lnTo>
                  <a:lnTo>
                    <a:pt x="1274" y="9142"/>
                  </a:lnTo>
                  <a:lnTo>
                    <a:pt x="6459" y="3685"/>
                  </a:lnTo>
                  <a:lnTo>
                    <a:pt x="6459"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32"/>
            <p:cNvSpPr/>
            <p:nvPr/>
          </p:nvSpPr>
          <p:spPr>
            <a:xfrm>
              <a:off x="1978850" y="3741500"/>
              <a:ext cx="250175" cy="206950"/>
            </a:xfrm>
            <a:custGeom>
              <a:rect b="b" l="l" r="r" t="t"/>
              <a:pathLst>
                <a:path extrusionOk="0" h="8278" w="10007">
                  <a:moveTo>
                    <a:pt x="5504" y="0"/>
                  </a:moveTo>
                  <a:lnTo>
                    <a:pt x="4276" y="637"/>
                  </a:lnTo>
                  <a:lnTo>
                    <a:pt x="1" y="2956"/>
                  </a:lnTo>
                  <a:lnTo>
                    <a:pt x="455" y="4685"/>
                  </a:lnTo>
                  <a:lnTo>
                    <a:pt x="1092" y="7004"/>
                  </a:lnTo>
                  <a:lnTo>
                    <a:pt x="4185" y="7641"/>
                  </a:lnTo>
                  <a:lnTo>
                    <a:pt x="7550" y="8277"/>
                  </a:lnTo>
                  <a:lnTo>
                    <a:pt x="10006" y="4866"/>
                  </a:lnTo>
                  <a:lnTo>
                    <a:pt x="6004" y="500"/>
                  </a:lnTo>
                  <a:lnTo>
                    <a:pt x="5595" y="46"/>
                  </a:lnTo>
                  <a:lnTo>
                    <a:pt x="5595" y="91"/>
                  </a:lnTo>
                  <a:lnTo>
                    <a:pt x="55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32"/>
            <p:cNvSpPr/>
            <p:nvPr/>
          </p:nvSpPr>
          <p:spPr>
            <a:xfrm>
              <a:off x="2148275" y="4440750"/>
              <a:ext cx="326325" cy="199000"/>
            </a:xfrm>
            <a:custGeom>
              <a:rect b="b" l="l" r="r" t="t"/>
              <a:pathLst>
                <a:path extrusionOk="0" h="7960" w="13053">
                  <a:moveTo>
                    <a:pt x="7004" y="0"/>
                  </a:moveTo>
                  <a:lnTo>
                    <a:pt x="6640" y="137"/>
                  </a:lnTo>
                  <a:lnTo>
                    <a:pt x="6640" y="46"/>
                  </a:lnTo>
                  <a:lnTo>
                    <a:pt x="1456" y="864"/>
                  </a:lnTo>
                  <a:lnTo>
                    <a:pt x="0" y="7959"/>
                  </a:lnTo>
                  <a:lnTo>
                    <a:pt x="13053" y="7959"/>
                  </a:lnTo>
                  <a:lnTo>
                    <a:pt x="7322" y="410"/>
                  </a:lnTo>
                  <a:lnTo>
                    <a:pt x="7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32"/>
            <p:cNvSpPr/>
            <p:nvPr/>
          </p:nvSpPr>
          <p:spPr>
            <a:xfrm>
              <a:off x="2553050" y="4449850"/>
              <a:ext cx="312675" cy="194450"/>
            </a:xfrm>
            <a:custGeom>
              <a:rect b="b" l="l" r="r" t="t"/>
              <a:pathLst>
                <a:path extrusionOk="0" h="7778" w="12507">
                  <a:moveTo>
                    <a:pt x="12507" y="0"/>
                  </a:moveTo>
                  <a:lnTo>
                    <a:pt x="0" y="7641"/>
                  </a:lnTo>
                  <a:lnTo>
                    <a:pt x="12507" y="7777"/>
                  </a:lnTo>
                  <a:lnTo>
                    <a:pt x="125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32"/>
            <p:cNvSpPr/>
            <p:nvPr/>
          </p:nvSpPr>
          <p:spPr>
            <a:xfrm>
              <a:off x="1853775" y="3607325"/>
              <a:ext cx="244500" cy="185350"/>
            </a:xfrm>
            <a:custGeom>
              <a:rect b="b" l="l" r="r" t="t"/>
              <a:pathLst>
                <a:path extrusionOk="0" h="7414" w="9780">
                  <a:moveTo>
                    <a:pt x="1183" y="0"/>
                  </a:moveTo>
                  <a:lnTo>
                    <a:pt x="1" y="5776"/>
                  </a:lnTo>
                  <a:lnTo>
                    <a:pt x="1274" y="6277"/>
                  </a:lnTo>
                  <a:lnTo>
                    <a:pt x="4321" y="7414"/>
                  </a:lnTo>
                  <a:lnTo>
                    <a:pt x="8779" y="5003"/>
                  </a:lnTo>
                  <a:lnTo>
                    <a:pt x="9779" y="4457"/>
                  </a:lnTo>
                  <a:lnTo>
                    <a:pt x="8005" y="2411"/>
                  </a:lnTo>
                  <a:lnTo>
                    <a:pt x="6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32"/>
            <p:cNvSpPr/>
            <p:nvPr/>
          </p:nvSpPr>
          <p:spPr>
            <a:xfrm>
              <a:off x="2352925" y="4363425"/>
              <a:ext cx="384325" cy="271775"/>
            </a:xfrm>
            <a:custGeom>
              <a:rect b="b" l="l" r="r" t="t"/>
              <a:pathLst>
                <a:path extrusionOk="0" h="10871" w="15373">
                  <a:moveTo>
                    <a:pt x="9688" y="1"/>
                  </a:moveTo>
                  <a:lnTo>
                    <a:pt x="273" y="2684"/>
                  </a:lnTo>
                  <a:lnTo>
                    <a:pt x="1" y="2775"/>
                  </a:lnTo>
                  <a:lnTo>
                    <a:pt x="6140" y="10870"/>
                  </a:lnTo>
                  <a:lnTo>
                    <a:pt x="6504" y="10643"/>
                  </a:lnTo>
                  <a:lnTo>
                    <a:pt x="15373" y="5231"/>
                  </a:lnTo>
                  <a:lnTo>
                    <a:pt x="10870" y="1092"/>
                  </a:lnTo>
                  <a:lnTo>
                    <a:pt x="968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32"/>
            <p:cNvSpPr/>
            <p:nvPr/>
          </p:nvSpPr>
          <p:spPr>
            <a:xfrm>
              <a:off x="2614425" y="4170125"/>
              <a:ext cx="251300" cy="308175"/>
            </a:xfrm>
            <a:custGeom>
              <a:rect b="b" l="l" r="r" t="t"/>
              <a:pathLst>
                <a:path extrusionOk="0" h="12327" w="10052">
                  <a:moveTo>
                    <a:pt x="1456" y="1"/>
                  </a:moveTo>
                  <a:lnTo>
                    <a:pt x="1" y="6914"/>
                  </a:lnTo>
                  <a:lnTo>
                    <a:pt x="1229" y="8005"/>
                  </a:lnTo>
                  <a:lnTo>
                    <a:pt x="5913" y="12326"/>
                  </a:lnTo>
                  <a:lnTo>
                    <a:pt x="7551" y="11371"/>
                  </a:lnTo>
                  <a:lnTo>
                    <a:pt x="10052" y="9870"/>
                  </a:lnTo>
                  <a:lnTo>
                    <a:pt x="10052"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32"/>
            <p:cNvSpPr/>
            <p:nvPr/>
          </p:nvSpPr>
          <p:spPr>
            <a:xfrm>
              <a:off x="1827625" y="4344100"/>
              <a:ext cx="329775" cy="295650"/>
            </a:xfrm>
            <a:custGeom>
              <a:rect b="b" l="l" r="r" t="t"/>
              <a:pathLst>
                <a:path extrusionOk="0" h="11826" w="13191">
                  <a:moveTo>
                    <a:pt x="6732" y="0"/>
                  </a:moveTo>
                  <a:lnTo>
                    <a:pt x="6504" y="228"/>
                  </a:lnTo>
                  <a:lnTo>
                    <a:pt x="6414" y="91"/>
                  </a:lnTo>
                  <a:lnTo>
                    <a:pt x="3184" y="2002"/>
                  </a:lnTo>
                  <a:lnTo>
                    <a:pt x="1" y="3912"/>
                  </a:lnTo>
                  <a:lnTo>
                    <a:pt x="865" y="5413"/>
                  </a:lnTo>
                  <a:lnTo>
                    <a:pt x="4503" y="11825"/>
                  </a:lnTo>
                  <a:lnTo>
                    <a:pt x="11644" y="11825"/>
                  </a:lnTo>
                  <a:lnTo>
                    <a:pt x="13190" y="4503"/>
                  </a:lnTo>
                  <a:lnTo>
                    <a:pt x="6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32"/>
            <p:cNvSpPr/>
            <p:nvPr/>
          </p:nvSpPr>
          <p:spPr>
            <a:xfrm>
              <a:off x="1786700" y="3780150"/>
              <a:ext cx="192175" cy="300200"/>
            </a:xfrm>
            <a:custGeom>
              <a:rect b="b" l="l" r="r" t="t"/>
              <a:pathLst>
                <a:path extrusionOk="0" h="12008" w="7687">
                  <a:moveTo>
                    <a:pt x="2456" y="0"/>
                  </a:moveTo>
                  <a:lnTo>
                    <a:pt x="1" y="11598"/>
                  </a:lnTo>
                  <a:lnTo>
                    <a:pt x="3684" y="12007"/>
                  </a:lnTo>
                  <a:lnTo>
                    <a:pt x="7687" y="5867"/>
                  </a:lnTo>
                  <a:lnTo>
                    <a:pt x="7141" y="3684"/>
                  </a:lnTo>
                  <a:lnTo>
                    <a:pt x="6550" y="1547"/>
                  </a:lnTo>
                  <a:lnTo>
                    <a:pt x="24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32"/>
            <p:cNvSpPr/>
            <p:nvPr/>
          </p:nvSpPr>
          <p:spPr>
            <a:xfrm>
              <a:off x="1667325" y="4440750"/>
              <a:ext cx="239925" cy="199000"/>
            </a:xfrm>
            <a:custGeom>
              <a:rect b="b" l="l" r="r" t="t"/>
              <a:pathLst>
                <a:path extrusionOk="0" h="7960" w="9597">
                  <a:moveTo>
                    <a:pt x="1683" y="0"/>
                  </a:moveTo>
                  <a:lnTo>
                    <a:pt x="0" y="7959"/>
                  </a:lnTo>
                  <a:lnTo>
                    <a:pt x="9596" y="7959"/>
                  </a:lnTo>
                  <a:lnTo>
                    <a:pt x="6049" y="1728"/>
                  </a:lnTo>
                  <a:lnTo>
                    <a:pt x="5276" y="364"/>
                  </a:lnTo>
                  <a:lnTo>
                    <a:pt x="3047" y="137"/>
                  </a:lnTo>
                  <a:lnTo>
                    <a:pt x="1683"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32"/>
            <p:cNvSpPr/>
            <p:nvPr/>
          </p:nvSpPr>
          <p:spPr>
            <a:xfrm>
              <a:off x="1715075" y="4098500"/>
              <a:ext cx="261525" cy="322950"/>
            </a:xfrm>
            <a:custGeom>
              <a:rect b="b" l="l" r="r" t="t"/>
              <a:pathLst>
                <a:path extrusionOk="0" h="12918" w="10461">
                  <a:moveTo>
                    <a:pt x="2638" y="1"/>
                  </a:moveTo>
                  <a:lnTo>
                    <a:pt x="0" y="12553"/>
                  </a:lnTo>
                  <a:lnTo>
                    <a:pt x="1547" y="12690"/>
                  </a:lnTo>
                  <a:lnTo>
                    <a:pt x="3593" y="12917"/>
                  </a:lnTo>
                  <a:lnTo>
                    <a:pt x="7050" y="10870"/>
                  </a:lnTo>
                  <a:lnTo>
                    <a:pt x="10461" y="8869"/>
                  </a:lnTo>
                  <a:lnTo>
                    <a:pt x="6458" y="410"/>
                  </a:lnTo>
                  <a:lnTo>
                    <a:pt x="2820"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32"/>
            <p:cNvSpPr/>
            <p:nvPr/>
          </p:nvSpPr>
          <p:spPr>
            <a:xfrm>
              <a:off x="2612150" y="2555600"/>
              <a:ext cx="122825" cy="122825"/>
            </a:xfrm>
            <a:custGeom>
              <a:rect b="b" l="l" r="r" t="t"/>
              <a:pathLst>
                <a:path extrusionOk="0" h="4913" w="4913">
                  <a:moveTo>
                    <a:pt x="4185" y="728"/>
                  </a:moveTo>
                  <a:lnTo>
                    <a:pt x="4185" y="4139"/>
                  </a:lnTo>
                  <a:lnTo>
                    <a:pt x="774" y="4139"/>
                  </a:lnTo>
                  <a:lnTo>
                    <a:pt x="774" y="728"/>
                  </a:lnTo>
                  <a:close/>
                  <a:moveTo>
                    <a:pt x="1" y="1"/>
                  </a:moveTo>
                  <a:lnTo>
                    <a:pt x="1" y="4912"/>
                  </a:lnTo>
                  <a:lnTo>
                    <a:pt x="4913" y="4912"/>
                  </a:lnTo>
                  <a:lnTo>
                    <a:pt x="49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32"/>
            <p:cNvSpPr/>
            <p:nvPr/>
          </p:nvSpPr>
          <p:spPr>
            <a:xfrm>
              <a:off x="2500725" y="1756300"/>
              <a:ext cx="702700" cy="262675"/>
            </a:xfrm>
            <a:custGeom>
              <a:rect b="b" l="l" r="r" t="t"/>
              <a:pathLst>
                <a:path extrusionOk="0" h="10507" w="28108">
                  <a:moveTo>
                    <a:pt x="1" y="0"/>
                  </a:moveTo>
                  <a:lnTo>
                    <a:pt x="1" y="10506"/>
                  </a:lnTo>
                  <a:lnTo>
                    <a:pt x="28107" y="10506"/>
                  </a:lnTo>
                  <a:lnTo>
                    <a:pt x="2810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32"/>
            <p:cNvSpPr/>
            <p:nvPr/>
          </p:nvSpPr>
          <p:spPr>
            <a:xfrm>
              <a:off x="2500725" y="1756300"/>
              <a:ext cx="702700" cy="36400"/>
            </a:xfrm>
            <a:custGeom>
              <a:rect b="b" l="l" r="r" t="t"/>
              <a:pathLst>
                <a:path extrusionOk="0" h="1456" w="28108">
                  <a:moveTo>
                    <a:pt x="1" y="0"/>
                  </a:moveTo>
                  <a:lnTo>
                    <a:pt x="1" y="1456"/>
                  </a:lnTo>
                  <a:lnTo>
                    <a:pt x="28107" y="1456"/>
                  </a:lnTo>
                  <a:lnTo>
                    <a:pt x="281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32"/>
            <p:cNvSpPr/>
            <p:nvPr/>
          </p:nvSpPr>
          <p:spPr>
            <a:xfrm>
              <a:off x="2517800" y="1241525"/>
              <a:ext cx="685625" cy="183925"/>
            </a:xfrm>
            <a:custGeom>
              <a:rect b="b" l="l" r="r" t="t"/>
              <a:pathLst>
                <a:path extrusionOk="0" h="7357" w="27425">
                  <a:moveTo>
                    <a:pt x="3434" y="0"/>
                  </a:moveTo>
                  <a:cubicBezTo>
                    <a:pt x="2683" y="0"/>
                    <a:pt x="1933" y="285"/>
                    <a:pt x="1365" y="853"/>
                  </a:cubicBezTo>
                  <a:lnTo>
                    <a:pt x="1228" y="989"/>
                  </a:lnTo>
                  <a:cubicBezTo>
                    <a:pt x="0" y="2217"/>
                    <a:pt x="0" y="4173"/>
                    <a:pt x="1228" y="5401"/>
                  </a:cubicBezTo>
                  <a:lnTo>
                    <a:pt x="2502" y="6674"/>
                  </a:lnTo>
                  <a:cubicBezTo>
                    <a:pt x="2911" y="7084"/>
                    <a:pt x="3502" y="7357"/>
                    <a:pt x="4093" y="7357"/>
                  </a:cubicBezTo>
                  <a:lnTo>
                    <a:pt x="27424" y="7357"/>
                  </a:lnTo>
                  <a:lnTo>
                    <a:pt x="27424" y="5446"/>
                  </a:lnTo>
                  <a:lnTo>
                    <a:pt x="6003" y="5446"/>
                  </a:lnTo>
                  <a:cubicBezTo>
                    <a:pt x="6003" y="4628"/>
                    <a:pt x="5276" y="3900"/>
                    <a:pt x="4457" y="3900"/>
                  </a:cubicBezTo>
                  <a:lnTo>
                    <a:pt x="3775" y="3900"/>
                  </a:lnTo>
                  <a:lnTo>
                    <a:pt x="3775" y="2263"/>
                  </a:lnTo>
                  <a:lnTo>
                    <a:pt x="3957" y="2399"/>
                  </a:lnTo>
                  <a:cubicBezTo>
                    <a:pt x="4162" y="2627"/>
                    <a:pt x="4434" y="2740"/>
                    <a:pt x="4713" y="2740"/>
                  </a:cubicBezTo>
                  <a:cubicBezTo>
                    <a:pt x="4992" y="2740"/>
                    <a:pt x="5276" y="2627"/>
                    <a:pt x="5503" y="2399"/>
                  </a:cubicBezTo>
                  <a:cubicBezTo>
                    <a:pt x="5913" y="1990"/>
                    <a:pt x="5913" y="1262"/>
                    <a:pt x="5503" y="853"/>
                  </a:cubicBezTo>
                  <a:cubicBezTo>
                    <a:pt x="4935" y="285"/>
                    <a:pt x="4184" y="0"/>
                    <a:pt x="343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32"/>
            <p:cNvSpPr/>
            <p:nvPr/>
          </p:nvSpPr>
          <p:spPr>
            <a:xfrm>
              <a:off x="2381350" y="1425425"/>
              <a:ext cx="822075" cy="330900"/>
            </a:xfrm>
            <a:custGeom>
              <a:rect b="b" l="l" r="r" t="t"/>
              <a:pathLst>
                <a:path extrusionOk="0" h="13236" w="32883">
                  <a:moveTo>
                    <a:pt x="9915" y="1"/>
                  </a:moveTo>
                  <a:lnTo>
                    <a:pt x="7232" y="4685"/>
                  </a:lnTo>
                  <a:cubicBezTo>
                    <a:pt x="5640" y="7459"/>
                    <a:pt x="3048" y="9460"/>
                    <a:pt x="1" y="10325"/>
                  </a:cubicBezTo>
                  <a:lnTo>
                    <a:pt x="637" y="11189"/>
                  </a:lnTo>
                  <a:cubicBezTo>
                    <a:pt x="1592" y="12462"/>
                    <a:pt x="4776" y="13235"/>
                    <a:pt x="4776" y="13235"/>
                  </a:cubicBezTo>
                  <a:lnTo>
                    <a:pt x="32882" y="13235"/>
                  </a:lnTo>
                  <a:lnTo>
                    <a:pt x="32882"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32"/>
            <p:cNvSpPr/>
            <p:nvPr/>
          </p:nvSpPr>
          <p:spPr>
            <a:xfrm>
              <a:off x="2694025" y="1424300"/>
              <a:ext cx="509400" cy="332025"/>
            </a:xfrm>
            <a:custGeom>
              <a:rect b="b" l="l" r="r" t="t"/>
              <a:pathLst>
                <a:path extrusionOk="0" h="13281" w="20376">
                  <a:moveTo>
                    <a:pt x="8960" y="0"/>
                  </a:moveTo>
                  <a:lnTo>
                    <a:pt x="5822" y="6595"/>
                  </a:lnTo>
                  <a:cubicBezTo>
                    <a:pt x="4458" y="9505"/>
                    <a:pt x="2411" y="11779"/>
                    <a:pt x="1" y="13280"/>
                  </a:cubicBezTo>
                  <a:lnTo>
                    <a:pt x="20375" y="13280"/>
                  </a:lnTo>
                  <a:lnTo>
                    <a:pt x="2037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32"/>
            <p:cNvSpPr/>
            <p:nvPr/>
          </p:nvSpPr>
          <p:spPr>
            <a:xfrm>
              <a:off x="2275600" y="2350950"/>
              <a:ext cx="927825" cy="36400"/>
            </a:xfrm>
            <a:custGeom>
              <a:rect b="b" l="l" r="r" t="t"/>
              <a:pathLst>
                <a:path extrusionOk="0" h="1456" w="37113">
                  <a:moveTo>
                    <a:pt x="1" y="0"/>
                  </a:moveTo>
                  <a:lnTo>
                    <a:pt x="1" y="1410"/>
                  </a:lnTo>
                  <a:cubicBezTo>
                    <a:pt x="319" y="1410"/>
                    <a:pt x="683" y="1456"/>
                    <a:pt x="1001" y="1456"/>
                  </a:cubicBezTo>
                  <a:lnTo>
                    <a:pt x="37112" y="1456"/>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32"/>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32"/>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32"/>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32"/>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32"/>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32"/>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32"/>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32"/>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32"/>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32"/>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32"/>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32"/>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32"/>
            <p:cNvSpPr/>
            <p:nvPr/>
          </p:nvSpPr>
          <p:spPr>
            <a:xfrm>
              <a:off x="2256275" y="3590275"/>
              <a:ext cx="947150" cy="93250"/>
            </a:xfrm>
            <a:custGeom>
              <a:rect b="b" l="l" r="r" t="t"/>
              <a:pathLst>
                <a:path extrusionOk="0" h="3730" w="37886">
                  <a:moveTo>
                    <a:pt x="1" y="0"/>
                  </a:moveTo>
                  <a:lnTo>
                    <a:pt x="1" y="3730"/>
                  </a:lnTo>
                  <a:lnTo>
                    <a:pt x="37885" y="3730"/>
                  </a:lnTo>
                  <a:lnTo>
                    <a:pt x="3788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32"/>
            <p:cNvSpPr/>
            <p:nvPr/>
          </p:nvSpPr>
          <p:spPr>
            <a:xfrm>
              <a:off x="1876525"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32"/>
            <p:cNvSpPr/>
            <p:nvPr/>
          </p:nvSpPr>
          <p:spPr>
            <a:xfrm>
              <a:off x="1876525"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32"/>
            <p:cNvSpPr/>
            <p:nvPr/>
          </p:nvSpPr>
          <p:spPr>
            <a:xfrm>
              <a:off x="1871975" y="3315125"/>
              <a:ext cx="1331450" cy="33000"/>
            </a:xfrm>
            <a:custGeom>
              <a:rect b="b" l="l" r="r" t="t"/>
              <a:pathLst>
                <a:path extrusionOk="0" h="1320" w="53258">
                  <a:moveTo>
                    <a:pt x="1" y="0"/>
                  </a:moveTo>
                  <a:lnTo>
                    <a:pt x="1"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32"/>
            <p:cNvSpPr/>
            <p:nvPr/>
          </p:nvSpPr>
          <p:spPr>
            <a:xfrm>
              <a:off x="1669600" y="3224150"/>
              <a:ext cx="1533825" cy="43225"/>
            </a:xfrm>
            <a:custGeom>
              <a:rect b="b" l="l" r="r" t="t"/>
              <a:pathLst>
                <a:path extrusionOk="0" h="1729" w="61353">
                  <a:moveTo>
                    <a:pt x="910" y="1"/>
                  </a:moveTo>
                  <a:cubicBezTo>
                    <a:pt x="637" y="137"/>
                    <a:pt x="319" y="228"/>
                    <a:pt x="0" y="365"/>
                  </a:cubicBezTo>
                  <a:cubicBezTo>
                    <a:pt x="1456" y="1274"/>
                    <a:pt x="3047" y="1729"/>
                    <a:pt x="4639" y="1729"/>
                  </a:cubicBezTo>
                  <a:lnTo>
                    <a:pt x="61352" y="1729"/>
                  </a:lnTo>
                  <a:lnTo>
                    <a:pt x="61352" y="956"/>
                  </a:lnTo>
                  <a:lnTo>
                    <a:pt x="4639" y="956"/>
                  </a:lnTo>
                  <a:cubicBezTo>
                    <a:pt x="3366" y="956"/>
                    <a:pt x="2138" y="637"/>
                    <a:pt x="91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32"/>
            <p:cNvSpPr/>
            <p:nvPr/>
          </p:nvSpPr>
          <p:spPr>
            <a:xfrm>
              <a:off x="2622400" y="2564700"/>
              <a:ext cx="103475" cy="103500"/>
            </a:xfrm>
            <a:custGeom>
              <a:rect b="b" l="l" r="r" t="t"/>
              <a:pathLst>
                <a:path extrusionOk="0" h="4140" w="4139">
                  <a:moveTo>
                    <a:pt x="0" y="0"/>
                  </a:moveTo>
                  <a:lnTo>
                    <a:pt x="0" y="4139"/>
                  </a:lnTo>
                  <a:lnTo>
                    <a:pt x="4139" y="4139"/>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32"/>
            <p:cNvSpPr/>
            <p:nvPr/>
          </p:nvSpPr>
          <p:spPr>
            <a:xfrm>
              <a:off x="2769075" y="1848400"/>
              <a:ext cx="77325" cy="78475"/>
            </a:xfrm>
            <a:custGeom>
              <a:rect b="b" l="l" r="r" t="t"/>
              <a:pathLst>
                <a:path extrusionOk="0" h="3139" w="3093">
                  <a:moveTo>
                    <a:pt x="0" y="0"/>
                  </a:moveTo>
                  <a:lnTo>
                    <a:pt x="0" y="3138"/>
                  </a:lnTo>
                  <a:lnTo>
                    <a:pt x="3093" y="3138"/>
                  </a:lnTo>
                  <a:lnTo>
                    <a:pt x="3093"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32"/>
            <p:cNvSpPr/>
            <p:nvPr/>
          </p:nvSpPr>
          <p:spPr>
            <a:xfrm>
              <a:off x="2850925" y="4155350"/>
              <a:ext cx="352500" cy="503725"/>
            </a:xfrm>
            <a:custGeom>
              <a:rect b="b" l="l" r="r" t="t"/>
              <a:pathLst>
                <a:path extrusionOk="0" h="20149" w="14100">
                  <a:moveTo>
                    <a:pt x="1" y="1"/>
                  </a:moveTo>
                  <a:lnTo>
                    <a:pt x="1" y="20148"/>
                  </a:lnTo>
                  <a:lnTo>
                    <a:pt x="14099" y="20148"/>
                  </a:lnTo>
                  <a:lnTo>
                    <a:pt x="14099"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32"/>
            <p:cNvSpPr/>
            <p:nvPr/>
          </p:nvSpPr>
          <p:spPr>
            <a:xfrm>
              <a:off x="2110750" y="2993350"/>
              <a:ext cx="1092675" cy="600350"/>
            </a:xfrm>
            <a:custGeom>
              <a:rect b="b" l="l" r="r" t="t"/>
              <a:pathLst>
                <a:path extrusionOk="0" h="24014" w="43707">
                  <a:moveTo>
                    <a:pt x="43706" y="0"/>
                  </a:moveTo>
                  <a:lnTo>
                    <a:pt x="10779" y="18056"/>
                  </a:lnTo>
                  <a:cubicBezTo>
                    <a:pt x="7459" y="19875"/>
                    <a:pt x="3775" y="21012"/>
                    <a:pt x="0" y="21421"/>
                  </a:cubicBezTo>
                  <a:lnTo>
                    <a:pt x="637" y="22058"/>
                  </a:lnTo>
                  <a:cubicBezTo>
                    <a:pt x="1865" y="23332"/>
                    <a:pt x="3548" y="24014"/>
                    <a:pt x="5321" y="24014"/>
                  </a:cubicBezTo>
                  <a:lnTo>
                    <a:pt x="43706" y="24014"/>
                  </a:lnTo>
                  <a:lnTo>
                    <a:pt x="4370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32"/>
            <p:cNvSpPr/>
            <p:nvPr/>
          </p:nvSpPr>
          <p:spPr>
            <a:xfrm>
              <a:off x="2648550" y="3100225"/>
              <a:ext cx="554875" cy="303600"/>
            </a:xfrm>
            <a:custGeom>
              <a:rect b="b" l="l" r="r" t="t"/>
              <a:pathLst>
                <a:path extrusionOk="0" h="12144" w="22195">
                  <a:moveTo>
                    <a:pt x="22194" y="0"/>
                  </a:moveTo>
                  <a:lnTo>
                    <a:pt x="0" y="12144"/>
                  </a:lnTo>
                  <a:lnTo>
                    <a:pt x="22194" y="12144"/>
                  </a:lnTo>
                  <a:lnTo>
                    <a:pt x="221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32"/>
            <p:cNvSpPr/>
            <p:nvPr/>
          </p:nvSpPr>
          <p:spPr>
            <a:xfrm>
              <a:off x="2343825" y="3683500"/>
              <a:ext cx="859600" cy="482125"/>
            </a:xfrm>
            <a:custGeom>
              <a:rect b="b" l="l" r="r" t="t"/>
              <a:pathLst>
                <a:path extrusionOk="0" h="19285" w="34384">
                  <a:moveTo>
                    <a:pt x="1" y="1"/>
                  </a:moveTo>
                  <a:lnTo>
                    <a:pt x="1"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32"/>
            <p:cNvSpPr/>
            <p:nvPr/>
          </p:nvSpPr>
          <p:spPr>
            <a:xfrm>
              <a:off x="2337000" y="4165600"/>
              <a:ext cx="866425" cy="44350"/>
            </a:xfrm>
            <a:custGeom>
              <a:rect b="b" l="l" r="r" t="t"/>
              <a:pathLst>
                <a:path extrusionOk="0" h="1774" w="34657">
                  <a:moveTo>
                    <a:pt x="1" y="0"/>
                  </a:moveTo>
                  <a:lnTo>
                    <a:pt x="1"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32"/>
            <p:cNvSpPr/>
            <p:nvPr/>
          </p:nvSpPr>
          <p:spPr>
            <a:xfrm>
              <a:off x="2622400" y="3872250"/>
              <a:ext cx="103475" cy="104625"/>
            </a:xfrm>
            <a:custGeom>
              <a:rect b="b" l="l" r="r" t="t"/>
              <a:pathLst>
                <a:path extrusionOk="0" h="4185" w="4139">
                  <a:moveTo>
                    <a:pt x="0" y="0"/>
                  </a:moveTo>
                  <a:lnTo>
                    <a:pt x="0" y="4184"/>
                  </a:lnTo>
                  <a:lnTo>
                    <a:pt x="4139" y="4184"/>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32"/>
            <p:cNvSpPr/>
            <p:nvPr/>
          </p:nvSpPr>
          <p:spPr>
            <a:xfrm>
              <a:off x="2067550" y="4595375"/>
              <a:ext cx="1135875" cy="63700"/>
            </a:xfrm>
            <a:custGeom>
              <a:rect b="b" l="l" r="r" t="t"/>
              <a:pathLst>
                <a:path extrusionOk="0" h="2548" w="45435">
                  <a:moveTo>
                    <a:pt x="0" y="0"/>
                  </a:moveTo>
                  <a:lnTo>
                    <a:pt x="0" y="2547"/>
                  </a:lnTo>
                  <a:lnTo>
                    <a:pt x="45434" y="2547"/>
                  </a:lnTo>
                  <a:lnTo>
                    <a:pt x="4543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8" name="Google Shape;19648;p32"/>
          <p:cNvGrpSpPr/>
          <p:nvPr/>
        </p:nvGrpSpPr>
        <p:grpSpPr>
          <a:xfrm>
            <a:off x="1391857" y="539061"/>
            <a:ext cx="443090" cy="415211"/>
            <a:chOff x="2987700" y="3560325"/>
            <a:chExt cx="386708" cy="362377"/>
          </a:xfrm>
        </p:grpSpPr>
        <p:sp>
          <p:nvSpPr>
            <p:cNvPr id="19649" name="Google Shape;19649;p3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3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3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3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3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3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3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3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3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3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3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3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3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3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3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3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3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3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3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3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3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3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3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2" name="Google Shape;19672;p32"/>
          <p:cNvGrpSpPr/>
          <p:nvPr/>
        </p:nvGrpSpPr>
        <p:grpSpPr>
          <a:xfrm>
            <a:off x="911387" y="1359836"/>
            <a:ext cx="295252" cy="276675"/>
            <a:chOff x="2987700" y="3560325"/>
            <a:chExt cx="386708" cy="362377"/>
          </a:xfrm>
        </p:grpSpPr>
        <p:sp>
          <p:nvSpPr>
            <p:cNvPr id="19673" name="Google Shape;19673;p3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3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3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3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3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3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3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3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3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3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3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3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3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3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3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3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3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3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3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3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3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3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3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6" name="Google Shape;19696;p32"/>
          <p:cNvGrpSpPr/>
          <p:nvPr/>
        </p:nvGrpSpPr>
        <p:grpSpPr>
          <a:xfrm>
            <a:off x="7286162" y="4466123"/>
            <a:ext cx="295252" cy="276675"/>
            <a:chOff x="2987700" y="3560325"/>
            <a:chExt cx="386708" cy="362377"/>
          </a:xfrm>
        </p:grpSpPr>
        <p:sp>
          <p:nvSpPr>
            <p:cNvPr id="19697" name="Google Shape;19697;p3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3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3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3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3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3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3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3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3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3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3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3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3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3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3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3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3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3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3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3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3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3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3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20" name="Google Shape;19720;p32"/>
          <p:cNvSpPr/>
          <p:nvPr/>
        </p:nvSpPr>
        <p:spPr>
          <a:xfrm>
            <a:off x="2014798" y="3773826"/>
            <a:ext cx="2909303" cy="930490"/>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32"/>
          <p:cNvSpPr/>
          <p:nvPr/>
        </p:nvSpPr>
        <p:spPr>
          <a:xfrm>
            <a:off x="5960600" y="434563"/>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ONE_COLUMN_TEXT_1">
    <p:spTree>
      <p:nvGrpSpPr>
        <p:cNvPr id="19722" name="Shape 19722"/>
        <p:cNvGrpSpPr/>
        <p:nvPr/>
      </p:nvGrpSpPr>
      <p:grpSpPr>
        <a:xfrm>
          <a:off x="0" y="0"/>
          <a:ext cx="0" cy="0"/>
          <a:chOff x="0" y="0"/>
          <a:chExt cx="0" cy="0"/>
        </a:xfrm>
      </p:grpSpPr>
      <p:grpSp>
        <p:nvGrpSpPr>
          <p:cNvPr id="19723" name="Google Shape;19723;p33"/>
          <p:cNvGrpSpPr/>
          <p:nvPr/>
        </p:nvGrpSpPr>
        <p:grpSpPr>
          <a:xfrm>
            <a:off x="63" y="-19"/>
            <a:ext cx="9144038" cy="5143491"/>
            <a:chOff x="3450750" y="2336425"/>
            <a:chExt cx="2076350" cy="1165875"/>
          </a:xfrm>
        </p:grpSpPr>
        <p:sp>
          <p:nvSpPr>
            <p:cNvPr id="19724" name="Google Shape;19724;p33"/>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33"/>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33"/>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33"/>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33"/>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33"/>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33"/>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33"/>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33"/>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33"/>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33"/>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33"/>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33"/>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33"/>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33"/>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33"/>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33"/>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33"/>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33"/>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33"/>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33"/>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33"/>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33"/>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33"/>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33"/>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33"/>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33"/>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33"/>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33"/>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33"/>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33"/>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33"/>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33"/>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33"/>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33"/>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33"/>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33"/>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33"/>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33"/>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33"/>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33"/>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33"/>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33"/>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33"/>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33"/>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33"/>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33"/>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33"/>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33"/>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33"/>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33"/>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33"/>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33"/>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33"/>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33"/>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33"/>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33"/>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33"/>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33"/>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33"/>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33"/>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33"/>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33"/>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33"/>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33"/>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33"/>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33"/>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33"/>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33"/>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33"/>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33"/>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33"/>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33"/>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33"/>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33"/>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33"/>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33"/>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33"/>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33"/>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33"/>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33"/>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33"/>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33"/>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33"/>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33"/>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33"/>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33"/>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33"/>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33"/>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33"/>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33"/>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33"/>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33"/>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33"/>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33"/>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33"/>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33"/>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33"/>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33"/>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33"/>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33"/>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33"/>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33"/>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33"/>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33"/>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33"/>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33"/>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33"/>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33"/>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33"/>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33"/>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33"/>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33"/>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33"/>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33"/>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33"/>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33"/>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33"/>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33"/>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33"/>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33"/>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33"/>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33"/>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33"/>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33"/>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33"/>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33"/>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33"/>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33"/>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33"/>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33"/>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33"/>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33"/>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33"/>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33"/>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33"/>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33"/>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33"/>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33"/>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33"/>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33"/>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33"/>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33"/>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33"/>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33"/>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33"/>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33"/>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33"/>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33"/>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33"/>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33"/>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33"/>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33"/>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33"/>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33"/>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33"/>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33"/>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33"/>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33"/>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33"/>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33"/>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33"/>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33"/>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33"/>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33"/>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33"/>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33"/>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33"/>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33"/>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33"/>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33"/>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33"/>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33"/>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33"/>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33"/>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33"/>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33"/>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33"/>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33"/>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33"/>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33"/>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33"/>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33"/>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33"/>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33"/>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33"/>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33"/>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33"/>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33"/>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33"/>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33"/>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33"/>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33"/>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33"/>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33"/>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33"/>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33"/>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33"/>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33"/>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33"/>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33"/>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33"/>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33"/>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33"/>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33"/>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33"/>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33"/>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33"/>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33"/>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33"/>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33"/>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33"/>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33"/>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33"/>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33"/>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33"/>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33"/>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33"/>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33"/>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33"/>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33"/>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33"/>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33"/>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33"/>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33"/>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33"/>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33"/>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33"/>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33"/>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33"/>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33"/>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33"/>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33"/>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33"/>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33"/>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33"/>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33"/>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33"/>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33"/>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33"/>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33"/>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33"/>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33"/>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33"/>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33"/>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33"/>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33"/>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33"/>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33"/>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33"/>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33"/>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33"/>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33"/>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33"/>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33"/>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33"/>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33"/>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33"/>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33"/>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33"/>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33"/>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33"/>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33"/>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33"/>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33"/>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33"/>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33"/>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33"/>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33"/>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33"/>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33"/>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33"/>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33"/>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33"/>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33"/>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33"/>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33"/>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33"/>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33"/>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33"/>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33"/>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33"/>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33"/>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33"/>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33"/>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33"/>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33"/>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33"/>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33"/>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33"/>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33"/>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33"/>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33"/>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33"/>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33"/>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33"/>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33"/>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33"/>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33"/>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33"/>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33"/>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33"/>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33"/>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33"/>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33"/>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33"/>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33"/>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33"/>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33"/>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33"/>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33"/>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33"/>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33"/>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33"/>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33"/>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33"/>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33"/>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33"/>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33"/>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33"/>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33"/>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33"/>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33"/>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33"/>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33"/>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33"/>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33"/>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33"/>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33"/>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33"/>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33"/>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33"/>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33"/>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33"/>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33"/>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33"/>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33"/>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33"/>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33"/>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33"/>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33"/>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33"/>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33"/>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33"/>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33"/>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33"/>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33"/>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33"/>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33"/>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33"/>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33"/>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33"/>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33"/>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33"/>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33"/>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33"/>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33"/>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33"/>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33"/>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33"/>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33"/>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33"/>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33"/>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33"/>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33"/>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33"/>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33"/>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33"/>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33"/>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33"/>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33"/>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33"/>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33"/>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33"/>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33"/>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33"/>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33"/>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33"/>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33"/>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33"/>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33"/>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33"/>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33"/>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33"/>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33"/>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33"/>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33"/>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33"/>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33"/>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33"/>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33"/>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33"/>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33"/>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33"/>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33"/>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33"/>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33"/>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33"/>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33"/>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33"/>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33"/>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33"/>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33"/>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33"/>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33"/>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33"/>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33"/>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33"/>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33"/>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33"/>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33"/>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33"/>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33"/>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33"/>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33"/>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33"/>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33"/>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33"/>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33"/>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33"/>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33"/>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33"/>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33"/>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33"/>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33"/>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33"/>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33"/>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33"/>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33"/>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33"/>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33"/>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33"/>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33"/>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33"/>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33"/>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33"/>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33"/>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33"/>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33"/>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33"/>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33"/>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33"/>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33"/>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33"/>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33"/>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33"/>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33"/>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33"/>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33"/>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33"/>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33"/>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33"/>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33"/>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33"/>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33"/>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33"/>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33"/>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33"/>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33"/>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33"/>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33"/>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33"/>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33"/>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33"/>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33"/>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33"/>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33"/>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33"/>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33"/>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33"/>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33"/>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33"/>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33"/>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33"/>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33"/>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33"/>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33"/>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33"/>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33"/>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33"/>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33"/>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33"/>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33"/>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33"/>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33"/>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33"/>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33"/>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33"/>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33"/>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33"/>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33"/>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33"/>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33"/>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33"/>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33"/>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33"/>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33"/>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33"/>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33"/>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33"/>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33"/>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33"/>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33"/>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33"/>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33"/>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33"/>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33"/>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33"/>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33"/>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33"/>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33"/>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33"/>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33"/>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33"/>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33"/>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33"/>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33"/>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33"/>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33"/>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33"/>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33"/>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33"/>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33"/>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33"/>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33"/>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33"/>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33"/>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33"/>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33"/>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33"/>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33"/>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33"/>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33"/>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33"/>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33"/>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33"/>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33"/>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33"/>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33"/>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33"/>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33"/>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33"/>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33"/>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33"/>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33"/>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33"/>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33"/>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33"/>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33"/>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33"/>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33"/>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33"/>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33"/>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33"/>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33"/>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33"/>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33"/>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33"/>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33"/>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33"/>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33"/>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33"/>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33"/>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33"/>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33"/>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33"/>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33"/>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33"/>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33"/>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33"/>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33"/>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33"/>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33"/>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33"/>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33"/>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33"/>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33"/>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33"/>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33"/>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33"/>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33"/>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33"/>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33"/>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33"/>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33"/>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33"/>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33"/>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33"/>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33"/>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33"/>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33"/>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33"/>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33"/>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33"/>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33"/>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33"/>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33"/>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33"/>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33"/>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33"/>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33"/>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33"/>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33"/>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33"/>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33"/>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33"/>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33"/>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33"/>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33"/>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33"/>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33"/>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33"/>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33"/>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33"/>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33"/>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33"/>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33"/>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33"/>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33"/>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33"/>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33"/>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33"/>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33"/>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33"/>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33"/>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33"/>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33"/>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33"/>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33"/>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33"/>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33"/>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33"/>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33"/>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33"/>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33"/>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33"/>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33"/>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33"/>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33"/>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33"/>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33"/>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33"/>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33"/>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33"/>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33"/>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33"/>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33"/>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33"/>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33"/>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33"/>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33"/>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33"/>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33"/>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33"/>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33"/>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33"/>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33"/>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33"/>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33"/>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33"/>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33"/>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33"/>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33"/>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33"/>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33"/>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33"/>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33"/>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33"/>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33"/>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33"/>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33"/>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33"/>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33"/>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33"/>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33"/>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33"/>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33"/>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33"/>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33"/>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33"/>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33"/>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33"/>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33"/>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33"/>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33"/>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33"/>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33"/>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33"/>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33"/>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33"/>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33"/>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33"/>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33"/>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33"/>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33"/>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33"/>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33"/>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33"/>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33"/>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33"/>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33"/>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33"/>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33"/>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33"/>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33"/>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33"/>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33"/>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33"/>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33"/>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33"/>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33"/>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33"/>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33"/>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33"/>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33"/>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33"/>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33"/>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33"/>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33"/>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33"/>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33"/>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33"/>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33"/>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33"/>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33"/>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33"/>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33"/>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33"/>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33"/>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33"/>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33"/>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33"/>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33"/>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33"/>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33"/>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33"/>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33"/>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33"/>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33"/>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33"/>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33"/>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33"/>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33"/>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33"/>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33"/>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33"/>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33"/>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33"/>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33"/>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33"/>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33"/>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33"/>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33"/>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33"/>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33"/>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33"/>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33"/>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33"/>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33"/>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33"/>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33"/>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33"/>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33"/>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33"/>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33"/>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33"/>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33"/>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33"/>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33"/>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33"/>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33"/>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33"/>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33"/>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33"/>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33"/>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33"/>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33"/>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33"/>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33"/>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33"/>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33"/>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33"/>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33"/>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33"/>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33"/>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33"/>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33"/>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33"/>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33"/>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33"/>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33"/>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33"/>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33"/>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33"/>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33"/>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33"/>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33"/>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33"/>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33"/>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33"/>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33"/>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33"/>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33"/>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33"/>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33"/>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33"/>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33"/>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33"/>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33"/>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33"/>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33"/>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33"/>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33"/>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33"/>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33"/>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33"/>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33"/>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33"/>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33"/>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33"/>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33"/>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33"/>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33"/>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33"/>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33"/>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33"/>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33"/>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33"/>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33"/>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33"/>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33"/>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33"/>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33"/>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33"/>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33"/>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33"/>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33"/>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33"/>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33"/>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33"/>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33"/>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33"/>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33"/>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33"/>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33"/>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33"/>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33"/>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33"/>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33"/>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33"/>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33"/>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33"/>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33"/>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33"/>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33"/>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33"/>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33"/>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33"/>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33"/>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33"/>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33"/>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33"/>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33"/>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33"/>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33"/>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33"/>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33"/>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33"/>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33"/>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33"/>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33"/>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33"/>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33"/>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33"/>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33"/>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33"/>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33"/>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33"/>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33"/>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33"/>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33"/>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33"/>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33"/>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33"/>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33"/>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33"/>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33"/>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33"/>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33"/>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33"/>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33"/>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33"/>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33"/>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33"/>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33"/>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33"/>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33"/>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33"/>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33"/>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33"/>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33"/>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33"/>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33"/>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33"/>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33"/>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33"/>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33"/>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33"/>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33"/>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33"/>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33"/>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33"/>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33"/>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33"/>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33"/>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33"/>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33"/>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33"/>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33"/>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33"/>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33"/>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33"/>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33"/>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33"/>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33"/>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33"/>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33"/>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33"/>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33"/>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33"/>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33"/>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33"/>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33"/>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33"/>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33"/>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33"/>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33"/>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33"/>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33"/>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33"/>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33"/>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33"/>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33"/>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33"/>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33"/>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33"/>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33"/>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33"/>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33"/>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33"/>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33"/>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33"/>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33"/>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33"/>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33"/>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33"/>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33"/>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33"/>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33"/>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33"/>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33"/>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33"/>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33"/>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33"/>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33"/>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33"/>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33"/>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33"/>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33"/>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33"/>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33"/>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33"/>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33"/>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33"/>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33"/>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33"/>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33"/>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33"/>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33"/>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33"/>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33"/>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33"/>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33"/>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33"/>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33"/>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33"/>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33"/>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33"/>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33"/>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33"/>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33"/>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33"/>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33"/>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33"/>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33"/>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33"/>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33"/>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33"/>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33"/>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33"/>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33"/>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33"/>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33"/>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33"/>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33"/>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33"/>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33"/>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33"/>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33"/>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33"/>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33"/>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33"/>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33"/>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33"/>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33"/>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33"/>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33"/>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33"/>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33"/>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33"/>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33"/>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33"/>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46" name="Google Shape;20746;p33"/>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33"/>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20748" name="Google Shape;20748;p33"/>
          <p:cNvSpPr txBox="1"/>
          <p:nvPr>
            <p:ph idx="1" type="subTitle"/>
          </p:nvPr>
        </p:nvSpPr>
        <p:spPr>
          <a:xfrm>
            <a:off x="5660358" y="1771000"/>
            <a:ext cx="2404500" cy="396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b="1" sz="1800">
                <a:solidFill>
                  <a:schemeClr val="accent1"/>
                </a:solidFill>
              </a:defRPr>
            </a:lvl2pPr>
            <a:lvl3pPr lvl="2" rtl="0">
              <a:spcBef>
                <a:spcPts val="0"/>
              </a:spcBef>
              <a:spcAft>
                <a:spcPts val="0"/>
              </a:spcAft>
              <a:buNone/>
              <a:defRPr b="1" sz="1800">
                <a:solidFill>
                  <a:schemeClr val="accent1"/>
                </a:solidFill>
              </a:defRPr>
            </a:lvl3pPr>
            <a:lvl4pPr lvl="3" rtl="0">
              <a:spcBef>
                <a:spcPts val="0"/>
              </a:spcBef>
              <a:spcAft>
                <a:spcPts val="0"/>
              </a:spcAft>
              <a:buNone/>
              <a:defRPr b="1" sz="1800">
                <a:solidFill>
                  <a:schemeClr val="accent1"/>
                </a:solidFill>
              </a:defRPr>
            </a:lvl4pPr>
            <a:lvl5pPr lvl="4" rtl="0">
              <a:spcBef>
                <a:spcPts val="0"/>
              </a:spcBef>
              <a:spcAft>
                <a:spcPts val="0"/>
              </a:spcAft>
              <a:buNone/>
              <a:defRPr b="1" sz="1800">
                <a:solidFill>
                  <a:schemeClr val="accent1"/>
                </a:solidFill>
              </a:defRPr>
            </a:lvl5pPr>
            <a:lvl6pPr lvl="5" rtl="0">
              <a:spcBef>
                <a:spcPts val="0"/>
              </a:spcBef>
              <a:spcAft>
                <a:spcPts val="0"/>
              </a:spcAft>
              <a:buNone/>
              <a:defRPr b="1" sz="1800">
                <a:solidFill>
                  <a:schemeClr val="accent1"/>
                </a:solidFill>
              </a:defRPr>
            </a:lvl6pPr>
            <a:lvl7pPr lvl="6" rtl="0">
              <a:spcBef>
                <a:spcPts val="0"/>
              </a:spcBef>
              <a:spcAft>
                <a:spcPts val="0"/>
              </a:spcAft>
              <a:buNone/>
              <a:defRPr b="1" sz="1800">
                <a:solidFill>
                  <a:schemeClr val="accent1"/>
                </a:solidFill>
              </a:defRPr>
            </a:lvl7pPr>
            <a:lvl8pPr lvl="7" rtl="0">
              <a:spcBef>
                <a:spcPts val="0"/>
              </a:spcBef>
              <a:spcAft>
                <a:spcPts val="0"/>
              </a:spcAft>
              <a:buNone/>
              <a:defRPr b="1" sz="1800">
                <a:solidFill>
                  <a:schemeClr val="accent1"/>
                </a:solidFill>
              </a:defRPr>
            </a:lvl8pPr>
            <a:lvl9pPr lvl="8" rtl="0">
              <a:spcBef>
                <a:spcPts val="0"/>
              </a:spcBef>
              <a:spcAft>
                <a:spcPts val="0"/>
              </a:spcAft>
              <a:buNone/>
              <a:defRPr b="1" sz="1800">
                <a:solidFill>
                  <a:schemeClr val="accent1"/>
                </a:solidFill>
              </a:defRPr>
            </a:lvl9pPr>
          </a:lstStyle>
          <a:p/>
        </p:txBody>
      </p:sp>
      <p:sp>
        <p:nvSpPr>
          <p:cNvPr id="20749" name="Google Shape;20749;p33"/>
          <p:cNvSpPr txBox="1"/>
          <p:nvPr>
            <p:ph idx="2" type="subTitle"/>
          </p:nvPr>
        </p:nvSpPr>
        <p:spPr>
          <a:xfrm>
            <a:off x="5657950" y="2124950"/>
            <a:ext cx="2404500" cy="13908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2">
    <p:spTree>
      <p:nvGrpSpPr>
        <p:cNvPr id="20750" name="Shape 20750"/>
        <p:cNvGrpSpPr/>
        <p:nvPr/>
      </p:nvGrpSpPr>
      <p:grpSpPr>
        <a:xfrm>
          <a:off x="0" y="0"/>
          <a:ext cx="0" cy="0"/>
          <a:chOff x="0" y="0"/>
          <a:chExt cx="0" cy="0"/>
        </a:xfrm>
      </p:grpSpPr>
      <p:grpSp>
        <p:nvGrpSpPr>
          <p:cNvPr id="20751" name="Google Shape;20751;p34"/>
          <p:cNvGrpSpPr/>
          <p:nvPr/>
        </p:nvGrpSpPr>
        <p:grpSpPr>
          <a:xfrm>
            <a:off x="63" y="-19"/>
            <a:ext cx="9144038" cy="5143491"/>
            <a:chOff x="3450750" y="2336425"/>
            <a:chExt cx="2076350" cy="1165875"/>
          </a:xfrm>
        </p:grpSpPr>
        <p:sp>
          <p:nvSpPr>
            <p:cNvPr id="20752" name="Google Shape;20752;p34"/>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34"/>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34"/>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34"/>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34"/>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34"/>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34"/>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34"/>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34"/>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34"/>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34"/>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34"/>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34"/>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34"/>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34"/>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34"/>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34"/>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34"/>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34"/>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34"/>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34"/>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34"/>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34"/>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34"/>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34"/>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34"/>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34"/>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34"/>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34"/>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34"/>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34"/>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34"/>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34"/>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34"/>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34"/>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34"/>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34"/>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34"/>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34"/>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34"/>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34"/>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34"/>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34"/>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34"/>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34"/>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34"/>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34"/>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34"/>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34"/>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34"/>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34"/>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34"/>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34"/>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34"/>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34"/>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34"/>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34"/>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34"/>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34"/>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34"/>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34"/>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34"/>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34"/>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34"/>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34"/>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34"/>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34"/>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34"/>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34"/>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34"/>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34"/>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34"/>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34"/>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34"/>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34"/>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34"/>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34"/>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34"/>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34"/>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34"/>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34"/>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34"/>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34"/>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34"/>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34"/>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34"/>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34"/>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34"/>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34"/>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34"/>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34"/>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34"/>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34"/>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34"/>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34"/>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34"/>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34"/>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34"/>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34"/>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34"/>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34"/>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34"/>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34"/>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34"/>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34"/>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34"/>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34"/>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34"/>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34"/>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34"/>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34"/>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34"/>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34"/>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34"/>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34"/>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34"/>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34"/>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34"/>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34"/>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34"/>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34"/>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34"/>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34"/>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34"/>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34"/>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34"/>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34"/>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34"/>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34"/>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34"/>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34"/>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34"/>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34"/>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34"/>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34"/>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34"/>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34"/>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34"/>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34"/>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34"/>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34"/>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34"/>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34"/>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34"/>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34"/>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34"/>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34"/>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34"/>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34"/>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34"/>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34"/>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34"/>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34"/>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34"/>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34"/>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34"/>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34"/>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34"/>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34"/>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34"/>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34"/>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34"/>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34"/>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34"/>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34"/>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34"/>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34"/>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34"/>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34"/>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34"/>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34"/>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34"/>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34"/>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34"/>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34"/>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34"/>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34"/>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34"/>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34"/>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34"/>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34"/>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34"/>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34"/>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34"/>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34"/>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34"/>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34"/>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34"/>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34"/>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34"/>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34"/>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34"/>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34"/>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34"/>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34"/>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34"/>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34"/>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34"/>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34"/>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34"/>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34"/>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34"/>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34"/>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34"/>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34"/>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34"/>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34"/>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34"/>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34"/>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34"/>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34"/>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34"/>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34"/>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34"/>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34"/>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34"/>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34"/>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34"/>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34"/>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34"/>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34"/>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34"/>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34"/>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34"/>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34"/>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34"/>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34"/>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34"/>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34"/>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34"/>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34"/>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34"/>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34"/>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34"/>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34"/>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34"/>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34"/>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34"/>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34"/>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34"/>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34"/>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34"/>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34"/>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34"/>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34"/>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34"/>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34"/>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34"/>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34"/>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34"/>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34"/>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34"/>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34"/>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34"/>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34"/>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34"/>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34"/>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34"/>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34"/>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34"/>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34"/>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34"/>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34"/>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34"/>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34"/>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34"/>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34"/>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34"/>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34"/>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34"/>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34"/>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34"/>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34"/>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34"/>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34"/>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34"/>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34"/>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34"/>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34"/>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34"/>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34"/>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34"/>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34"/>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34"/>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34"/>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34"/>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34"/>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34"/>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34"/>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34"/>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34"/>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34"/>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34"/>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34"/>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34"/>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34"/>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34"/>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34"/>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34"/>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34"/>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34"/>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34"/>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34"/>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34"/>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34"/>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34"/>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34"/>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34"/>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34"/>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34"/>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34"/>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34"/>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34"/>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34"/>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34"/>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34"/>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34"/>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34"/>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34"/>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34"/>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34"/>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34"/>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34"/>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34"/>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34"/>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34"/>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34"/>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34"/>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34"/>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34"/>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34"/>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34"/>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34"/>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34"/>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34"/>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34"/>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34"/>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34"/>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34"/>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34"/>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34"/>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34"/>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34"/>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34"/>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34"/>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34"/>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34"/>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34"/>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34"/>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34"/>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34"/>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34"/>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34"/>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34"/>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34"/>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34"/>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34"/>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34"/>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34"/>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34"/>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34"/>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34"/>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34"/>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34"/>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34"/>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34"/>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34"/>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34"/>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34"/>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34"/>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34"/>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34"/>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34"/>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34"/>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34"/>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34"/>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34"/>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34"/>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34"/>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34"/>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34"/>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34"/>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34"/>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34"/>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34"/>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34"/>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34"/>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34"/>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34"/>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34"/>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34"/>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34"/>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34"/>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34"/>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34"/>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34"/>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34"/>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34"/>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34"/>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34"/>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34"/>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34"/>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34"/>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34"/>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34"/>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34"/>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34"/>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34"/>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34"/>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34"/>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34"/>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34"/>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34"/>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34"/>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34"/>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34"/>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34"/>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34"/>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34"/>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34"/>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34"/>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34"/>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34"/>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34"/>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34"/>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34"/>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34"/>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34"/>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34"/>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34"/>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34"/>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34"/>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34"/>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34"/>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34"/>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34"/>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34"/>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34"/>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34"/>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34"/>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34"/>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34"/>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34"/>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34"/>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34"/>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34"/>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34"/>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34"/>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34"/>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34"/>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34"/>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34"/>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34"/>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34"/>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34"/>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34"/>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34"/>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34"/>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34"/>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34"/>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34"/>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34"/>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34"/>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34"/>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34"/>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34"/>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34"/>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34"/>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34"/>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34"/>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34"/>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34"/>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34"/>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34"/>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34"/>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34"/>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34"/>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34"/>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34"/>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34"/>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34"/>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34"/>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34"/>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34"/>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34"/>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34"/>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34"/>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34"/>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34"/>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34"/>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34"/>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34"/>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34"/>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34"/>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34"/>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34"/>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34"/>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34"/>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34"/>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34"/>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34"/>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34"/>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34"/>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34"/>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34"/>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34"/>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34"/>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34"/>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34"/>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34"/>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34"/>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34"/>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34"/>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34"/>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34"/>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34"/>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34"/>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34"/>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34"/>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34"/>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34"/>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34"/>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34"/>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34"/>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34"/>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34"/>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34"/>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34"/>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34"/>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34"/>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34"/>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34"/>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34"/>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34"/>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34"/>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34"/>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34"/>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34"/>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34"/>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34"/>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34"/>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34"/>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34"/>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34"/>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34"/>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34"/>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34"/>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34"/>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34"/>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34"/>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34"/>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34"/>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34"/>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34"/>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34"/>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34"/>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34"/>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34"/>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34"/>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34"/>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34"/>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34"/>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34"/>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34"/>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34"/>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34"/>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34"/>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34"/>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34"/>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34"/>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34"/>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34"/>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34"/>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34"/>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34"/>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34"/>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34"/>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34"/>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34"/>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34"/>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34"/>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34"/>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34"/>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34"/>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34"/>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34"/>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34"/>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34"/>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34"/>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34"/>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34"/>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34"/>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34"/>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34"/>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34"/>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34"/>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34"/>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34"/>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34"/>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34"/>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34"/>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34"/>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34"/>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34"/>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34"/>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34"/>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34"/>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34"/>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34"/>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34"/>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34"/>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34"/>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34"/>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34"/>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34"/>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34"/>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34"/>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34"/>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34"/>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34"/>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34"/>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34"/>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34"/>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34"/>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34"/>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34"/>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34"/>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34"/>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34"/>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34"/>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34"/>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34"/>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34"/>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34"/>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34"/>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34"/>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34"/>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34"/>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34"/>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34"/>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34"/>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34"/>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34"/>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34"/>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34"/>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34"/>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34"/>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34"/>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34"/>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34"/>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34"/>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34"/>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34"/>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34"/>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34"/>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34"/>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34"/>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34"/>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34"/>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34"/>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34"/>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34"/>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34"/>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34"/>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34"/>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34"/>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34"/>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34"/>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34"/>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34"/>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34"/>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34"/>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34"/>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34"/>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34"/>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34"/>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34"/>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34"/>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34"/>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34"/>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34"/>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34"/>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34"/>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34"/>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34"/>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34"/>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34"/>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34"/>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34"/>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34"/>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34"/>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34"/>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34"/>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34"/>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34"/>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34"/>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34"/>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34"/>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34"/>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34"/>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34"/>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34"/>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34"/>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34"/>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34"/>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34"/>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34"/>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34"/>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34"/>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34"/>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34"/>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34"/>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34"/>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34"/>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34"/>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34"/>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34"/>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34"/>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34"/>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34"/>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34"/>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34"/>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34"/>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34"/>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34"/>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34"/>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34"/>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34"/>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34"/>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34"/>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34"/>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34"/>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34"/>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34"/>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34"/>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34"/>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34"/>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34"/>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34"/>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34"/>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34"/>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34"/>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34"/>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34"/>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34"/>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34"/>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34"/>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34"/>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34"/>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34"/>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34"/>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34"/>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34"/>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34"/>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34"/>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34"/>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34"/>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34"/>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34"/>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34"/>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34"/>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34"/>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34"/>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34"/>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34"/>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34"/>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34"/>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34"/>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34"/>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34"/>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34"/>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34"/>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34"/>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34"/>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34"/>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34"/>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34"/>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34"/>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34"/>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34"/>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34"/>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34"/>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34"/>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34"/>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34"/>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34"/>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34"/>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34"/>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34"/>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34"/>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34"/>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34"/>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34"/>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34"/>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34"/>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34"/>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34"/>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34"/>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34"/>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34"/>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34"/>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34"/>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34"/>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34"/>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34"/>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34"/>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34"/>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34"/>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34"/>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34"/>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34"/>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34"/>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34"/>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34"/>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34"/>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34"/>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34"/>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34"/>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34"/>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34"/>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34"/>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34"/>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34"/>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34"/>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34"/>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34"/>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34"/>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34"/>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34"/>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34"/>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34"/>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34"/>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34"/>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34"/>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34"/>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34"/>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34"/>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34"/>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34"/>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34"/>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34"/>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34"/>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34"/>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34"/>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34"/>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34"/>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34"/>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34"/>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34"/>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34"/>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34"/>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34"/>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34"/>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34"/>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34"/>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34"/>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34"/>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34"/>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34"/>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34"/>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34"/>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34"/>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34"/>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34"/>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34"/>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34"/>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34"/>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34"/>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34"/>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34"/>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34"/>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34"/>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34"/>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34"/>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34"/>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34"/>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34"/>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34"/>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34"/>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34"/>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34"/>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34"/>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34"/>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34"/>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34"/>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34"/>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34"/>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34"/>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34"/>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34"/>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34"/>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34"/>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34"/>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34"/>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34"/>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34"/>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34"/>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34"/>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34"/>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34"/>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34"/>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34"/>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34"/>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34"/>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34"/>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34"/>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34"/>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34"/>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34"/>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34"/>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34"/>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34"/>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34"/>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34"/>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34"/>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34"/>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34"/>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34"/>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34"/>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34"/>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34"/>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34"/>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34"/>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34"/>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34"/>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34"/>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34"/>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34"/>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34"/>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34"/>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34"/>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34"/>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34"/>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34"/>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34"/>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34"/>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34"/>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34"/>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34"/>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34"/>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34"/>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34"/>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34"/>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34"/>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34"/>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34"/>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34"/>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34"/>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34"/>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34"/>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34"/>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34"/>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34"/>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34"/>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34"/>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34"/>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34"/>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34"/>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34"/>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34"/>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34"/>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34"/>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34"/>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34"/>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34"/>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34"/>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34"/>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34"/>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34"/>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34"/>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34"/>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34"/>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34"/>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34"/>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34"/>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34"/>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34"/>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34"/>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34"/>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34"/>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34"/>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34"/>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34"/>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34"/>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34"/>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34"/>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34"/>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34"/>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34"/>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34"/>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34"/>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34"/>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34"/>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34"/>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34"/>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34"/>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34"/>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34"/>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34"/>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34"/>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34"/>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34"/>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34"/>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34"/>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34"/>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34"/>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34"/>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34"/>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34"/>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34"/>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34"/>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34"/>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34"/>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34"/>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34"/>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34"/>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34"/>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34"/>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34"/>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34"/>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34"/>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34"/>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74" name="Google Shape;21774;p34"/>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34"/>
          <p:cNvSpPr txBox="1"/>
          <p:nvPr>
            <p:ph type="title"/>
          </p:nvPr>
        </p:nvSpPr>
        <p:spPr>
          <a:xfrm>
            <a:off x="311700" y="438312"/>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1776" name="Google Shape;21776;p34"/>
          <p:cNvSpPr txBox="1"/>
          <p:nvPr>
            <p:ph idx="1" type="subTitle"/>
          </p:nvPr>
        </p:nvSpPr>
        <p:spPr>
          <a:xfrm>
            <a:off x="1088986" y="1483175"/>
            <a:ext cx="2062500" cy="4692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0"/>
              </a:spcBef>
              <a:spcAft>
                <a:spcPts val="0"/>
              </a:spcAft>
              <a:buNone/>
              <a:defRPr b="1" sz="1800">
                <a:solidFill>
                  <a:schemeClr val="accent1"/>
                </a:solidFill>
              </a:defRPr>
            </a:lvl2pPr>
            <a:lvl3pPr lvl="2" rtl="0" algn="r">
              <a:spcBef>
                <a:spcPts val="0"/>
              </a:spcBef>
              <a:spcAft>
                <a:spcPts val="0"/>
              </a:spcAft>
              <a:buNone/>
              <a:defRPr b="1" sz="1800">
                <a:solidFill>
                  <a:schemeClr val="accent1"/>
                </a:solidFill>
              </a:defRPr>
            </a:lvl3pPr>
            <a:lvl4pPr lvl="3" rtl="0" algn="r">
              <a:spcBef>
                <a:spcPts val="0"/>
              </a:spcBef>
              <a:spcAft>
                <a:spcPts val="0"/>
              </a:spcAft>
              <a:buNone/>
              <a:defRPr b="1" sz="1800">
                <a:solidFill>
                  <a:schemeClr val="accent1"/>
                </a:solidFill>
              </a:defRPr>
            </a:lvl4pPr>
            <a:lvl5pPr lvl="4" rtl="0" algn="r">
              <a:spcBef>
                <a:spcPts val="0"/>
              </a:spcBef>
              <a:spcAft>
                <a:spcPts val="0"/>
              </a:spcAft>
              <a:buNone/>
              <a:defRPr b="1" sz="1800">
                <a:solidFill>
                  <a:schemeClr val="accent1"/>
                </a:solidFill>
              </a:defRPr>
            </a:lvl5pPr>
            <a:lvl6pPr lvl="5" rtl="0" algn="r">
              <a:spcBef>
                <a:spcPts val="0"/>
              </a:spcBef>
              <a:spcAft>
                <a:spcPts val="0"/>
              </a:spcAft>
              <a:buNone/>
              <a:defRPr b="1" sz="1800">
                <a:solidFill>
                  <a:schemeClr val="accent1"/>
                </a:solidFill>
              </a:defRPr>
            </a:lvl6pPr>
            <a:lvl7pPr lvl="6" rtl="0" algn="r">
              <a:spcBef>
                <a:spcPts val="0"/>
              </a:spcBef>
              <a:spcAft>
                <a:spcPts val="0"/>
              </a:spcAft>
              <a:buNone/>
              <a:defRPr b="1" sz="1800">
                <a:solidFill>
                  <a:schemeClr val="accent1"/>
                </a:solidFill>
              </a:defRPr>
            </a:lvl7pPr>
            <a:lvl8pPr lvl="7" rtl="0" algn="r">
              <a:spcBef>
                <a:spcPts val="0"/>
              </a:spcBef>
              <a:spcAft>
                <a:spcPts val="0"/>
              </a:spcAft>
              <a:buNone/>
              <a:defRPr b="1" sz="1800">
                <a:solidFill>
                  <a:schemeClr val="accent1"/>
                </a:solidFill>
              </a:defRPr>
            </a:lvl8pPr>
            <a:lvl9pPr lvl="8" rtl="0" algn="r">
              <a:spcBef>
                <a:spcPts val="0"/>
              </a:spcBef>
              <a:spcAft>
                <a:spcPts val="0"/>
              </a:spcAft>
              <a:buNone/>
              <a:defRPr b="1" sz="1800">
                <a:solidFill>
                  <a:schemeClr val="accent1"/>
                </a:solidFill>
              </a:defRPr>
            </a:lvl9pPr>
          </a:lstStyle>
          <a:p/>
        </p:txBody>
      </p:sp>
      <p:sp>
        <p:nvSpPr>
          <p:cNvPr id="21777" name="Google Shape;21777;p34"/>
          <p:cNvSpPr txBox="1"/>
          <p:nvPr>
            <p:ph idx="2" type="subTitle"/>
          </p:nvPr>
        </p:nvSpPr>
        <p:spPr>
          <a:xfrm>
            <a:off x="1089012" y="1792274"/>
            <a:ext cx="2062500" cy="857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sp>
        <p:nvSpPr>
          <p:cNvPr id="21778" name="Google Shape;21778;p34"/>
          <p:cNvSpPr txBox="1"/>
          <p:nvPr>
            <p:ph idx="3" type="subTitle"/>
          </p:nvPr>
        </p:nvSpPr>
        <p:spPr>
          <a:xfrm>
            <a:off x="1088986" y="3015845"/>
            <a:ext cx="2062500" cy="467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0"/>
              </a:spcBef>
              <a:spcAft>
                <a:spcPts val="0"/>
              </a:spcAft>
              <a:buNone/>
              <a:defRPr b="1" sz="1800">
                <a:solidFill>
                  <a:schemeClr val="accent1"/>
                </a:solidFill>
              </a:defRPr>
            </a:lvl2pPr>
            <a:lvl3pPr lvl="2" rtl="0" algn="r">
              <a:spcBef>
                <a:spcPts val="0"/>
              </a:spcBef>
              <a:spcAft>
                <a:spcPts val="0"/>
              </a:spcAft>
              <a:buNone/>
              <a:defRPr b="1" sz="1800">
                <a:solidFill>
                  <a:schemeClr val="accent1"/>
                </a:solidFill>
              </a:defRPr>
            </a:lvl3pPr>
            <a:lvl4pPr lvl="3" rtl="0" algn="r">
              <a:spcBef>
                <a:spcPts val="0"/>
              </a:spcBef>
              <a:spcAft>
                <a:spcPts val="0"/>
              </a:spcAft>
              <a:buNone/>
              <a:defRPr b="1" sz="1800">
                <a:solidFill>
                  <a:schemeClr val="accent1"/>
                </a:solidFill>
              </a:defRPr>
            </a:lvl4pPr>
            <a:lvl5pPr lvl="4" rtl="0" algn="r">
              <a:spcBef>
                <a:spcPts val="0"/>
              </a:spcBef>
              <a:spcAft>
                <a:spcPts val="0"/>
              </a:spcAft>
              <a:buNone/>
              <a:defRPr b="1" sz="1800">
                <a:solidFill>
                  <a:schemeClr val="accent1"/>
                </a:solidFill>
              </a:defRPr>
            </a:lvl5pPr>
            <a:lvl6pPr lvl="5" rtl="0" algn="r">
              <a:spcBef>
                <a:spcPts val="0"/>
              </a:spcBef>
              <a:spcAft>
                <a:spcPts val="0"/>
              </a:spcAft>
              <a:buNone/>
              <a:defRPr b="1" sz="1800">
                <a:solidFill>
                  <a:schemeClr val="accent1"/>
                </a:solidFill>
              </a:defRPr>
            </a:lvl6pPr>
            <a:lvl7pPr lvl="6" rtl="0" algn="r">
              <a:spcBef>
                <a:spcPts val="0"/>
              </a:spcBef>
              <a:spcAft>
                <a:spcPts val="0"/>
              </a:spcAft>
              <a:buNone/>
              <a:defRPr b="1" sz="1800">
                <a:solidFill>
                  <a:schemeClr val="accent1"/>
                </a:solidFill>
              </a:defRPr>
            </a:lvl7pPr>
            <a:lvl8pPr lvl="7" rtl="0" algn="r">
              <a:spcBef>
                <a:spcPts val="0"/>
              </a:spcBef>
              <a:spcAft>
                <a:spcPts val="0"/>
              </a:spcAft>
              <a:buNone/>
              <a:defRPr b="1" sz="1800">
                <a:solidFill>
                  <a:schemeClr val="accent1"/>
                </a:solidFill>
              </a:defRPr>
            </a:lvl8pPr>
            <a:lvl9pPr lvl="8" rtl="0" algn="r">
              <a:spcBef>
                <a:spcPts val="0"/>
              </a:spcBef>
              <a:spcAft>
                <a:spcPts val="0"/>
              </a:spcAft>
              <a:buNone/>
              <a:defRPr b="1" sz="1800">
                <a:solidFill>
                  <a:schemeClr val="accent1"/>
                </a:solidFill>
              </a:defRPr>
            </a:lvl9pPr>
          </a:lstStyle>
          <a:p/>
        </p:txBody>
      </p:sp>
      <p:sp>
        <p:nvSpPr>
          <p:cNvPr id="21779" name="Google Shape;21779;p34"/>
          <p:cNvSpPr txBox="1"/>
          <p:nvPr>
            <p:ph idx="4" type="subTitle"/>
          </p:nvPr>
        </p:nvSpPr>
        <p:spPr>
          <a:xfrm>
            <a:off x="1088912" y="3325128"/>
            <a:ext cx="2062500" cy="857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sp>
        <p:nvSpPr>
          <p:cNvPr id="21780" name="Google Shape;21780;p34"/>
          <p:cNvSpPr txBox="1"/>
          <p:nvPr>
            <p:ph idx="5" type="subTitle"/>
          </p:nvPr>
        </p:nvSpPr>
        <p:spPr>
          <a:xfrm>
            <a:off x="5992588" y="1483175"/>
            <a:ext cx="2062500" cy="4692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b="1" sz="1800">
                <a:solidFill>
                  <a:schemeClr val="accent1"/>
                </a:solidFill>
              </a:defRPr>
            </a:lvl2pPr>
            <a:lvl3pPr lvl="2" rtl="0">
              <a:spcBef>
                <a:spcPts val="0"/>
              </a:spcBef>
              <a:spcAft>
                <a:spcPts val="0"/>
              </a:spcAft>
              <a:buNone/>
              <a:defRPr b="1" sz="1800">
                <a:solidFill>
                  <a:schemeClr val="accent1"/>
                </a:solidFill>
              </a:defRPr>
            </a:lvl3pPr>
            <a:lvl4pPr lvl="3" rtl="0">
              <a:spcBef>
                <a:spcPts val="0"/>
              </a:spcBef>
              <a:spcAft>
                <a:spcPts val="0"/>
              </a:spcAft>
              <a:buNone/>
              <a:defRPr b="1" sz="1800">
                <a:solidFill>
                  <a:schemeClr val="accent1"/>
                </a:solidFill>
              </a:defRPr>
            </a:lvl4pPr>
            <a:lvl5pPr lvl="4" rtl="0">
              <a:spcBef>
                <a:spcPts val="0"/>
              </a:spcBef>
              <a:spcAft>
                <a:spcPts val="0"/>
              </a:spcAft>
              <a:buNone/>
              <a:defRPr b="1" sz="1800">
                <a:solidFill>
                  <a:schemeClr val="accent1"/>
                </a:solidFill>
              </a:defRPr>
            </a:lvl5pPr>
            <a:lvl6pPr lvl="5" rtl="0">
              <a:spcBef>
                <a:spcPts val="0"/>
              </a:spcBef>
              <a:spcAft>
                <a:spcPts val="0"/>
              </a:spcAft>
              <a:buNone/>
              <a:defRPr b="1" sz="1800">
                <a:solidFill>
                  <a:schemeClr val="accent1"/>
                </a:solidFill>
              </a:defRPr>
            </a:lvl6pPr>
            <a:lvl7pPr lvl="6" rtl="0">
              <a:spcBef>
                <a:spcPts val="0"/>
              </a:spcBef>
              <a:spcAft>
                <a:spcPts val="0"/>
              </a:spcAft>
              <a:buNone/>
              <a:defRPr b="1" sz="1800">
                <a:solidFill>
                  <a:schemeClr val="accent1"/>
                </a:solidFill>
              </a:defRPr>
            </a:lvl7pPr>
            <a:lvl8pPr lvl="7" rtl="0">
              <a:spcBef>
                <a:spcPts val="0"/>
              </a:spcBef>
              <a:spcAft>
                <a:spcPts val="0"/>
              </a:spcAft>
              <a:buNone/>
              <a:defRPr b="1" sz="1800">
                <a:solidFill>
                  <a:schemeClr val="accent1"/>
                </a:solidFill>
              </a:defRPr>
            </a:lvl8pPr>
            <a:lvl9pPr lvl="8" rtl="0">
              <a:spcBef>
                <a:spcPts val="0"/>
              </a:spcBef>
              <a:spcAft>
                <a:spcPts val="0"/>
              </a:spcAft>
              <a:buNone/>
              <a:defRPr b="1" sz="1800">
                <a:solidFill>
                  <a:schemeClr val="accent1"/>
                </a:solidFill>
              </a:defRPr>
            </a:lvl9pPr>
          </a:lstStyle>
          <a:p/>
        </p:txBody>
      </p:sp>
      <p:sp>
        <p:nvSpPr>
          <p:cNvPr id="21781" name="Google Shape;21781;p34"/>
          <p:cNvSpPr txBox="1"/>
          <p:nvPr>
            <p:ph idx="6" type="subTitle"/>
          </p:nvPr>
        </p:nvSpPr>
        <p:spPr>
          <a:xfrm>
            <a:off x="5992584" y="1792274"/>
            <a:ext cx="2062500" cy="857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21782" name="Google Shape;21782;p34"/>
          <p:cNvSpPr txBox="1"/>
          <p:nvPr>
            <p:ph idx="7" type="subTitle"/>
          </p:nvPr>
        </p:nvSpPr>
        <p:spPr>
          <a:xfrm>
            <a:off x="5992588" y="3015845"/>
            <a:ext cx="2062500" cy="4677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b="1" sz="1800">
                <a:solidFill>
                  <a:schemeClr val="accent1"/>
                </a:solidFill>
              </a:defRPr>
            </a:lvl2pPr>
            <a:lvl3pPr lvl="2" rtl="0">
              <a:spcBef>
                <a:spcPts val="0"/>
              </a:spcBef>
              <a:spcAft>
                <a:spcPts val="0"/>
              </a:spcAft>
              <a:buNone/>
              <a:defRPr b="1" sz="1800">
                <a:solidFill>
                  <a:schemeClr val="accent1"/>
                </a:solidFill>
              </a:defRPr>
            </a:lvl3pPr>
            <a:lvl4pPr lvl="3" rtl="0">
              <a:spcBef>
                <a:spcPts val="0"/>
              </a:spcBef>
              <a:spcAft>
                <a:spcPts val="0"/>
              </a:spcAft>
              <a:buNone/>
              <a:defRPr b="1" sz="1800">
                <a:solidFill>
                  <a:schemeClr val="accent1"/>
                </a:solidFill>
              </a:defRPr>
            </a:lvl4pPr>
            <a:lvl5pPr lvl="4" rtl="0">
              <a:spcBef>
                <a:spcPts val="0"/>
              </a:spcBef>
              <a:spcAft>
                <a:spcPts val="0"/>
              </a:spcAft>
              <a:buNone/>
              <a:defRPr b="1" sz="1800">
                <a:solidFill>
                  <a:schemeClr val="accent1"/>
                </a:solidFill>
              </a:defRPr>
            </a:lvl5pPr>
            <a:lvl6pPr lvl="5" rtl="0">
              <a:spcBef>
                <a:spcPts val="0"/>
              </a:spcBef>
              <a:spcAft>
                <a:spcPts val="0"/>
              </a:spcAft>
              <a:buNone/>
              <a:defRPr b="1" sz="1800">
                <a:solidFill>
                  <a:schemeClr val="accent1"/>
                </a:solidFill>
              </a:defRPr>
            </a:lvl6pPr>
            <a:lvl7pPr lvl="6" rtl="0">
              <a:spcBef>
                <a:spcPts val="0"/>
              </a:spcBef>
              <a:spcAft>
                <a:spcPts val="0"/>
              </a:spcAft>
              <a:buNone/>
              <a:defRPr b="1" sz="1800">
                <a:solidFill>
                  <a:schemeClr val="accent1"/>
                </a:solidFill>
              </a:defRPr>
            </a:lvl7pPr>
            <a:lvl8pPr lvl="7" rtl="0">
              <a:spcBef>
                <a:spcPts val="0"/>
              </a:spcBef>
              <a:spcAft>
                <a:spcPts val="0"/>
              </a:spcAft>
              <a:buNone/>
              <a:defRPr b="1" sz="1800">
                <a:solidFill>
                  <a:schemeClr val="accent1"/>
                </a:solidFill>
              </a:defRPr>
            </a:lvl8pPr>
            <a:lvl9pPr lvl="8" rtl="0">
              <a:spcBef>
                <a:spcPts val="0"/>
              </a:spcBef>
              <a:spcAft>
                <a:spcPts val="0"/>
              </a:spcAft>
              <a:buNone/>
              <a:defRPr b="1" sz="1800">
                <a:solidFill>
                  <a:schemeClr val="accent1"/>
                </a:solidFill>
              </a:defRPr>
            </a:lvl9pPr>
          </a:lstStyle>
          <a:p/>
        </p:txBody>
      </p:sp>
      <p:sp>
        <p:nvSpPr>
          <p:cNvPr id="21783" name="Google Shape;21783;p34"/>
          <p:cNvSpPr txBox="1"/>
          <p:nvPr>
            <p:ph idx="8" type="subTitle"/>
          </p:nvPr>
        </p:nvSpPr>
        <p:spPr>
          <a:xfrm>
            <a:off x="5992588" y="3325128"/>
            <a:ext cx="2062500" cy="857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21784" name="Google Shape;21784;p34"/>
          <p:cNvGrpSpPr/>
          <p:nvPr/>
        </p:nvGrpSpPr>
        <p:grpSpPr>
          <a:xfrm>
            <a:off x="638987" y="2643851"/>
            <a:ext cx="295252" cy="276675"/>
            <a:chOff x="2987700" y="3560325"/>
            <a:chExt cx="386708" cy="362377"/>
          </a:xfrm>
        </p:grpSpPr>
        <p:sp>
          <p:nvSpPr>
            <p:cNvPr id="21785" name="Google Shape;21785;p34"/>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34"/>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34"/>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34"/>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34"/>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34"/>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34"/>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34"/>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34"/>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34"/>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34"/>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34"/>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34"/>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34"/>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34"/>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34"/>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34"/>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34"/>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34"/>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34"/>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34"/>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34"/>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34"/>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8" name="Google Shape;21808;p34"/>
          <p:cNvGrpSpPr/>
          <p:nvPr/>
        </p:nvGrpSpPr>
        <p:grpSpPr>
          <a:xfrm>
            <a:off x="8417787" y="2595776"/>
            <a:ext cx="295252" cy="276675"/>
            <a:chOff x="2987700" y="3560325"/>
            <a:chExt cx="386708" cy="362377"/>
          </a:xfrm>
        </p:grpSpPr>
        <p:sp>
          <p:nvSpPr>
            <p:cNvPr id="21809" name="Google Shape;21809;p34"/>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34"/>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34"/>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34"/>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34"/>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34"/>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34"/>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34"/>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34"/>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34"/>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34"/>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34"/>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34"/>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34"/>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34"/>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34"/>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34"/>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34"/>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34"/>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34"/>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34"/>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34"/>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34"/>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2" name="Google Shape;21832;p34"/>
          <p:cNvGrpSpPr/>
          <p:nvPr/>
        </p:nvGrpSpPr>
        <p:grpSpPr>
          <a:xfrm>
            <a:off x="7830982" y="4256475"/>
            <a:ext cx="443090" cy="415211"/>
            <a:chOff x="2987700" y="3560325"/>
            <a:chExt cx="386708" cy="362377"/>
          </a:xfrm>
        </p:grpSpPr>
        <p:sp>
          <p:nvSpPr>
            <p:cNvPr id="21833" name="Google Shape;21833;p34"/>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34"/>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34"/>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34"/>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34"/>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34"/>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34"/>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34"/>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34"/>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34"/>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34"/>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34"/>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34"/>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34"/>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34"/>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34"/>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34"/>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34"/>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34"/>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34"/>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34"/>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34"/>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34"/>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
    <p:spTree>
      <p:nvGrpSpPr>
        <p:cNvPr id="21856" name="Shape 21856"/>
        <p:cNvGrpSpPr/>
        <p:nvPr/>
      </p:nvGrpSpPr>
      <p:grpSpPr>
        <a:xfrm>
          <a:off x="0" y="0"/>
          <a:ext cx="0" cy="0"/>
          <a:chOff x="0" y="0"/>
          <a:chExt cx="0" cy="0"/>
        </a:xfrm>
      </p:grpSpPr>
      <p:grpSp>
        <p:nvGrpSpPr>
          <p:cNvPr id="21857" name="Google Shape;21857;p35"/>
          <p:cNvGrpSpPr/>
          <p:nvPr/>
        </p:nvGrpSpPr>
        <p:grpSpPr>
          <a:xfrm>
            <a:off x="63" y="-19"/>
            <a:ext cx="9144038" cy="5143491"/>
            <a:chOff x="3450750" y="2336425"/>
            <a:chExt cx="2076350" cy="1165875"/>
          </a:xfrm>
        </p:grpSpPr>
        <p:sp>
          <p:nvSpPr>
            <p:cNvPr id="21858" name="Google Shape;21858;p35"/>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35"/>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35"/>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35"/>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35"/>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35"/>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35"/>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35"/>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35"/>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35"/>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35"/>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35"/>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35"/>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35"/>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35"/>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35"/>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35"/>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35"/>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35"/>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35"/>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35"/>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35"/>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35"/>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35"/>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35"/>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35"/>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35"/>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35"/>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35"/>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35"/>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35"/>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35"/>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35"/>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35"/>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35"/>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35"/>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35"/>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35"/>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35"/>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35"/>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35"/>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35"/>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35"/>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35"/>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35"/>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35"/>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35"/>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35"/>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35"/>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35"/>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35"/>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35"/>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35"/>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35"/>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35"/>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35"/>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35"/>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35"/>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35"/>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35"/>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35"/>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35"/>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35"/>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35"/>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35"/>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35"/>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35"/>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35"/>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35"/>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35"/>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35"/>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35"/>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35"/>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35"/>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35"/>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35"/>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35"/>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35"/>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35"/>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35"/>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35"/>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35"/>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35"/>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35"/>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35"/>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35"/>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35"/>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35"/>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35"/>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35"/>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35"/>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35"/>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35"/>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35"/>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35"/>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35"/>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35"/>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35"/>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35"/>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35"/>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35"/>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35"/>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35"/>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35"/>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35"/>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35"/>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35"/>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35"/>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35"/>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35"/>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35"/>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35"/>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35"/>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35"/>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35"/>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35"/>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35"/>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35"/>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35"/>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35"/>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35"/>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35"/>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35"/>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35"/>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35"/>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35"/>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35"/>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35"/>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35"/>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35"/>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35"/>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35"/>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35"/>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35"/>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35"/>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35"/>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35"/>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35"/>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35"/>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35"/>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35"/>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35"/>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35"/>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35"/>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35"/>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35"/>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35"/>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35"/>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35"/>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35"/>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35"/>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35"/>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35"/>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35"/>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35"/>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35"/>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35"/>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35"/>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35"/>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35"/>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35"/>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35"/>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35"/>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35"/>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35"/>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35"/>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35"/>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35"/>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35"/>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35"/>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35"/>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35"/>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35"/>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35"/>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35"/>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35"/>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35"/>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35"/>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35"/>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35"/>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35"/>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35"/>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35"/>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35"/>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35"/>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35"/>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35"/>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35"/>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35"/>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35"/>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35"/>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35"/>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35"/>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35"/>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35"/>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35"/>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35"/>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35"/>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35"/>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35"/>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35"/>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35"/>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35"/>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35"/>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35"/>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35"/>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35"/>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35"/>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35"/>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35"/>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35"/>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35"/>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35"/>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35"/>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35"/>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35"/>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35"/>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35"/>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35"/>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35"/>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35"/>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35"/>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35"/>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35"/>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35"/>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35"/>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35"/>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35"/>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35"/>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35"/>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35"/>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35"/>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35"/>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35"/>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35"/>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35"/>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35"/>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35"/>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35"/>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35"/>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35"/>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35"/>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35"/>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35"/>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35"/>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35"/>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35"/>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35"/>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35"/>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35"/>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35"/>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35"/>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35"/>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35"/>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35"/>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35"/>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35"/>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35"/>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35"/>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35"/>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35"/>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35"/>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35"/>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35"/>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35"/>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35"/>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35"/>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35"/>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35"/>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35"/>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35"/>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35"/>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35"/>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35"/>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35"/>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35"/>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35"/>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35"/>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35"/>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35"/>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35"/>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35"/>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35"/>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35"/>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35"/>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35"/>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35"/>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35"/>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35"/>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35"/>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35"/>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35"/>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35"/>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35"/>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35"/>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35"/>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35"/>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35"/>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35"/>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35"/>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35"/>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35"/>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35"/>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35"/>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35"/>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35"/>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35"/>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35"/>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35"/>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35"/>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35"/>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35"/>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35"/>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35"/>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35"/>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35"/>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35"/>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35"/>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35"/>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35"/>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35"/>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35"/>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35"/>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35"/>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35"/>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35"/>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35"/>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35"/>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35"/>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35"/>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35"/>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35"/>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35"/>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35"/>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35"/>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35"/>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35"/>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35"/>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35"/>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35"/>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35"/>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35"/>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35"/>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35"/>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35"/>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35"/>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35"/>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35"/>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35"/>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35"/>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35"/>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35"/>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35"/>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35"/>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35"/>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35"/>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35"/>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35"/>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35"/>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35"/>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35"/>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35"/>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35"/>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35"/>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35"/>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35"/>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35"/>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35"/>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35"/>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35"/>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35"/>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35"/>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35"/>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35"/>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35"/>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35"/>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35"/>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35"/>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35"/>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35"/>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35"/>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35"/>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35"/>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35"/>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35"/>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35"/>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35"/>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35"/>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35"/>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35"/>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35"/>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35"/>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35"/>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35"/>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35"/>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35"/>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35"/>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35"/>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35"/>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35"/>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35"/>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35"/>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35"/>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35"/>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35"/>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35"/>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35"/>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35"/>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35"/>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35"/>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35"/>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35"/>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35"/>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35"/>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35"/>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35"/>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35"/>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35"/>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35"/>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35"/>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35"/>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35"/>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35"/>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35"/>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35"/>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35"/>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35"/>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35"/>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35"/>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35"/>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35"/>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35"/>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35"/>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35"/>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35"/>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35"/>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35"/>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35"/>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35"/>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35"/>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35"/>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35"/>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35"/>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35"/>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35"/>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35"/>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35"/>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35"/>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35"/>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35"/>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35"/>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35"/>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35"/>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35"/>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35"/>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35"/>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35"/>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35"/>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35"/>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35"/>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35"/>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35"/>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35"/>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35"/>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35"/>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35"/>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35"/>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35"/>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35"/>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35"/>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35"/>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35"/>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35"/>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35"/>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35"/>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35"/>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35"/>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35"/>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35"/>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35"/>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35"/>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35"/>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35"/>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35"/>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35"/>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35"/>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35"/>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35"/>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35"/>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35"/>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35"/>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35"/>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35"/>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35"/>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35"/>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35"/>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35"/>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35"/>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35"/>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35"/>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35"/>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35"/>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35"/>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35"/>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35"/>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35"/>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35"/>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35"/>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35"/>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35"/>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35"/>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35"/>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35"/>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35"/>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35"/>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35"/>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35"/>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35"/>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35"/>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35"/>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35"/>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35"/>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35"/>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35"/>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35"/>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35"/>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35"/>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35"/>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35"/>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35"/>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35"/>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35"/>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35"/>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35"/>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35"/>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35"/>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35"/>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35"/>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35"/>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35"/>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35"/>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35"/>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35"/>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35"/>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35"/>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35"/>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35"/>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35"/>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35"/>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35"/>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35"/>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35"/>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35"/>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35"/>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35"/>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35"/>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35"/>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35"/>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35"/>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35"/>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35"/>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35"/>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35"/>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35"/>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35"/>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35"/>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35"/>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35"/>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35"/>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35"/>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35"/>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35"/>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35"/>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35"/>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35"/>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35"/>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35"/>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35"/>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35"/>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35"/>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35"/>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35"/>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35"/>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35"/>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35"/>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35"/>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35"/>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35"/>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35"/>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35"/>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35"/>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35"/>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35"/>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35"/>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35"/>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35"/>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35"/>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35"/>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35"/>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35"/>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35"/>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35"/>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35"/>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35"/>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35"/>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35"/>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35"/>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35"/>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35"/>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35"/>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35"/>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35"/>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35"/>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35"/>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35"/>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35"/>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35"/>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35"/>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35"/>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35"/>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35"/>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35"/>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35"/>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35"/>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35"/>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35"/>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35"/>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35"/>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35"/>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35"/>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35"/>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35"/>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35"/>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35"/>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35"/>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35"/>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35"/>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35"/>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35"/>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35"/>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35"/>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35"/>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35"/>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35"/>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35"/>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35"/>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35"/>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35"/>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35"/>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35"/>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35"/>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35"/>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35"/>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35"/>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35"/>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35"/>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35"/>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35"/>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35"/>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35"/>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35"/>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35"/>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35"/>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35"/>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35"/>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35"/>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35"/>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35"/>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35"/>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35"/>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35"/>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35"/>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35"/>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35"/>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35"/>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35"/>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35"/>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35"/>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35"/>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35"/>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35"/>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35"/>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35"/>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35"/>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35"/>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35"/>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35"/>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35"/>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35"/>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35"/>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35"/>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35"/>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35"/>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35"/>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35"/>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35"/>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35"/>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35"/>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35"/>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35"/>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35"/>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35"/>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35"/>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35"/>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35"/>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35"/>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35"/>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35"/>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35"/>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35"/>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35"/>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35"/>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35"/>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35"/>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35"/>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35"/>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35"/>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35"/>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35"/>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35"/>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35"/>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35"/>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35"/>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35"/>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35"/>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35"/>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35"/>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35"/>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35"/>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35"/>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35"/>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35"/>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35"/>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35"/>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35"/>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35"/>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35"/>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35"/>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35"/>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35"/>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35"/>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35"/>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35"/>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35"/>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35"/>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35"/>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35"/>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35"/>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35"/>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35"/>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35"/>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35"/>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35"/>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35"/>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35"/>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35"/>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35"/>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35"/>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35"/>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35"/>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35"/>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35"/>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35"/>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35"/>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35"/>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35"/>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35"/>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35"/>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35"/>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35"/>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35"/>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35"/>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35"/>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35"/>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35"/>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35"/>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35"/>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35"/>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35"/>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35"/>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35"/>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35"/>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35"/>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35"/>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35"/>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35"/>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35"/>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35"/>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35"/>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35"/>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35"/>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35"/>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35"/>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35"/>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35"/>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35"/>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35"/>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35"/>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35"/>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35"/>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35"/>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35"/>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35"/>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35"/>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35"/>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35"/>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35"/>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35"/>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35"/>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35"/>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35"/>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35"/>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35"/>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35"/>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35"/>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35"/>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35"/>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35"/>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35"/>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35"/>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35"/>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35"/>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35"/>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35"/>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35"/>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35"/>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35"/>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35"/>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35"/>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35"/>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35"/>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35"/>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35"/>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35"/>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35"/>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35"/>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35"/>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35"/>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35"/>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35"/>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35"/>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35"/>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35"/>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35"/>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35"/>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35"/>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35"/>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35"/>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35"/>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35"/>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35"/>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35"/>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35"/>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35"/>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35"/>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35"/>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35"/>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35"/>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35"/>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35"/>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35"/>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35"/>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35"/>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35"/>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35"/>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35"/>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35"/>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35"/>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35"/>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35"/>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35"/>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35"/>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35"/>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35"/>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35"/>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35"/>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35"/>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35"/>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35"/>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35"/>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35"/>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35"/>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35"/>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35"/>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35"/>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35"/>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35"/>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35"/>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35"/>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35"/>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35"/>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35"/>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35"/>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35"/>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35"/>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35"/>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35"/>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35"/>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35"/>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35"/>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35"/>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35"/>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35"/>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35"/>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35"/>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35"/>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35"/>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35"/>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35"/>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35"/>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35"/>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35"/>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35"/>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35"/>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35"/>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35"/>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35"/>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35"/>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35"/>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35"/>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35"/>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35"/>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35"/>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35"/>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35"/>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35"/>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35"/>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35"/>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35"/>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35"/>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35"/>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35"/>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35"/>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35"/>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35"/>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35"/>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35"/>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35"/>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35"/>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35"/>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35"/>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35"/>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35"/>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35"/>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35"/>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35"/>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35"/>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35"/>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35"/>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35"/>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35"/>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35"/>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35"/>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35"/>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35"/>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35"/>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35"/>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35"/>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35"/>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35"/>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35"/>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35"/>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35"/>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35"/>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35"/>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35"/>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35"/>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35"/>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35"/>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35"/>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35"/>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35"/>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35"/>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35"/>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35"/>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35"/>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35"/>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35"/>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35"/>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35"/>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35"/>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35"/>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35"/>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35"/>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35"/>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35"/>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35"/>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35"/>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35"/>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35"/>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35"/>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35"/>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35"/>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35"/>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35"/>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35"/>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35"/>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35"/>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35"/>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35"/>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35"/>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35"/>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35"/>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35"/>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35"/>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35"/>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35"/>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35"/>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35"/>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35"/>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35"/>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35"/>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35"/>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35"/>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35"/>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35"/>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35"/>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35"/>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35"/>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35"/>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35"/>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35"/>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80" name="Google Shape;22880;p35"/>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35"/>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22882" name="Google Shape;22882;p35"/>
          <p:cNvSpPr txBox="1"/>
          <p:nvPr>
            <p:ph idx="1" type="subTitle"/>
          </p:nvPr>
        </p:nvSpPr>
        <p:spPr>
          <a:xfrm>
            <a:off x="1979838" y="3071249"/>
            <a:ext cx="23427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22883" name="Google Shape;22883;p35"/>
          <p:cNvSpPr txBox="1"/>
          <p:nvPr>
            <p:ph idx="2" type="subTitle"/>
          </p:nvPr>
        </p:nvSpPr>
        <p:spPr>
          <a:xfrm>
            <a:off x="1979838" y="3429124"/>
            <a:ext cx="2342700" cy="98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2884" name="Google Shape;22884;p35"/>
          <p:cNvSpPr txBox="1"/>
          <p:nvPr>
            <p:ph idx="3" type="subTitle"/>
          </p:nvPr>
        </p:nvSpPr>
        <p:spPr>
          <a:xfrm>
            <a:off x="4821463" y="3071249"/>
            <a:ext cx="23427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0"/>
              </a:spcBef>
              <a:spcAft>
                <a:spcPts val="0"/>
              </a:spcAft>
              <a:buNone/>
              <a:defRPr sz="1800">
                <a:solidFill>
                  <a:schemeClr val="accent1"/>
                </a:solidFill>
              </a:defRPr>
            </a:lvl2pPr>
            <a:lvl3pPr lvl="2" rtl="0" algn="ctr">
              <a:spcBef>
                <a:spcPts val="0"/>
              </a:spcBef>
              <a:spcAft>
                <a:spcPts val="0"/>
              </a:spcAft>
              <a:buNone/>
              <a:defRPr sz="1800">
                <a:solidFill>
                  <a:schemeClr val="accent1"/>
                </a:solidFill>
              </a:defRPr>
            </a:lvl3pPr>
            <a:lvl4pPr lvl="3" rtl="0" algn="ctr">
              <a:spcBef>
                <a:spcPts val="0"/>
              </a:spcBef>
              <a:spcAft>
                <a:spcPts val="0"/>
              </a:spcAft>
              <a:buNone/>
              <a:defRPr sz="1800">
                <a:solidFill>
                  <a:schemeClr val="accent1"/>
                </a:solidFill>
              </a:defRPr>
            </a:lvl4pPr>
            <a:lvl5pPr lvl="4" rtl="0" algn="ctr">
              <a:spcBef>
                <a:spcPts val="0"/>
              </a:spcBef>
              <a:spcAft>
                <a:spcPts val="0"/>
              </a:spcAft>
              <a:buNone/>
              <a:defRPr sz="1800">
                <a:solidFill>
                  <a:schemeClr val="accent1"/>
                </a:solidFill>
              </a:defRPr>
            </a:lvl5pPr>
            <a:lvl6pPr lvl="5" rtl="0" algn="ctr">
              <a:spcBef>
                <a:spcPts val="0"/>
              </a:spcBef>
              <a:spcAft>
                <a:spcPts val="0"/>
              </a:spcAft>
              <a:buNone/>
              <a:defRPr sz="1800">
                <a:solidFill>
                  <a:schemeClr val="accent1"/>
                </a:solidFill>
              </a:defRPr>
            </a:lvl6pPr>
            <a:lvl7pPr lvl="6" rtl="0" algn="ctr">
              <a:spcBef>
                <a:spcPts val="0"/>
              </a:spcBef>
              <a:spcAft>
                <a:spcPts val="0"/>
              </a:spcAft>
              <a:buNone/>
              <a:defRPr sz="1800">
                <a:solidFill>
                  <a:schemeClr val="accent1"/>
                </a:solidFill>
              </a:defRPr>
            </a:lvl7pPr>
            <a:lvl8pPr lvl="7" rtl="0" algn="ctr">
              <a:spcBef>
                <a:spcPts val="0"/>
              </a:spcBef>
              <a:spcAft>
                <a:spcPts val="0"/>
              </a:spcAft>
              <a:buNone/>
              <a:defRPr sz="1800">
                <a:solidFill>
                  <a:schemeClr val="accent1"/>
                </a:solidFill>
              </a:defRPr>
            </a:lvl8pPr>
            <a:lvl9pPr lvl="8" rtl="0" algn="ctr">
              <a:spcBef>
                <a:spcPts val="0"/>
              </a:spcBef>
              <a:spcAft>
                <a:spcPts val="0"/>
              </a:spcAft>
              <a:buNone/>
              <a:defRPr sz="1800">
                <a:solidFill>
                  <a:schemeClr val="accent1"/>
                </a:solidFill>
              </a:defRPr>
            </a:lvl9pPr>
          </a:lstStyle>
          <a:p/>
        </p:txBody>
      </p:sp>
      <p:sp>
        <p:nvSpPr>
          <p:cNvPr id="22885" name="Google Shape;22885;p35"/>
          <p:cNvSpPr txBox="1"/>
          <p:nvPr>
            <p:ph idx="4" type="subTitle"/>
          </p:nvPr>
        </p:nvSpPr>
        <p:spPr>
          <a:xfrm>
            <a:off x="4821463" y="3429128"/>
            <a:ext cx="2342700" cy="985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grpSp>
        <p:nvGrpSpPr>
          <p:cNvPr id="22886" name="Google Shape;22886;p35"/>
          <p:cNvGrpSpPr/>
          <p:nvPr/>
        </p:nvGrpSpPr>
        <p:grpSpPr>
          <a:xfrm>
            <a:off x="1135482" y="867436"/>
            <a:ext cx="443090" cy="415211"/>
            <a:chOff x="2987700" y="3560325"/>
            <a:chExt cx="386708" cy="362377"/>
          </a:xfrm>
        </p:grpSpPr>
        <p:sp>
          <p:nvSpPr>
            <p:cNvPr id="22887" name="Google Shape;22887;p3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3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3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3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3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3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3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3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3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3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3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3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3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3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3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3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3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3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3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3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3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3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3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0" name="Google Shape;22910;p35"/>
          <p:cNvGrpSpPr/>
          <p:nvPr/>
        </p:nvGrpSpPr>
        <p:grpSpPr>
          <a:xfrm>
            <a:off x="8010862" y="4129186"/>
            <a:ext cx="295252" cy="276675"/>
            <a:chOff x="2987700" y="3560325"/>
            <a:chExt cx="386708" cy="362377"/>
          </a:xfrm>
        </p:grpSpPr>
        <p:sp>
          <p:nvSpPr>
            <p:cNvPr id="22911" name="Google Shape;22911;p3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3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3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3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3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3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3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3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3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3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3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3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3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3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3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3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3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3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3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3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3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3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3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4" name="Google Shape;22934;p35"/>
          <p:cNvGrpSpPr/>
          <p:nvPr/>
        </p:nvGrpSpPr>
        <p:grpSpPr>
          <a:xfrm>
            <a:off x="526837" y="2128961"/>
            <a:ext cx="295252" cy="276675"/>
            <a:chOff x="2987700" y="3560325"/>
            <a:chExt cx="386708" cy="362377"/>
          </a:xfrm>
        </p:grpSpPr>
        <p:sp>
          <p:nvSpPr>
            <p:cNvPr id="22935" name="Google Shape;22935;p3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3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3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3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3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3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3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3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3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3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3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3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3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3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3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3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3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3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3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3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3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3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3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8" name="Google Shape;22958;p35"/>
          <p:cNvGrpSpPr/>
          <p:nvPr/>
        </p:nvGrpSpPr>
        <p:grpSpPr>
          <a:xfrm>
            <a:off x="8265232" y="2582411"/>
            <a:ext cx="443090" cy="415211"/>
            <a:chOff x="2987700" y="3560325"/>
            <a:chExt cx="386708" cy="362377"/>
          </a:xfrm>
        </p:grpSpPr>
        <p:sp>
          <p:nvSpPr>
            <p:cNvPr id="22959" name="Google Shape;22959;p35"/>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35"/>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35"/>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35"/>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35"/>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35"/>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35"/>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35"/>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35"/>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35"/>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35"/>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35"/>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35"/>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35"/>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35"/>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35"/>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35"/>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35"/>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35"/>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35"/>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35"/>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35"/>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35"/>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82" name="Google Shape;22982;p35"/>
          <p:cNvSpPr/>
          <p:nvPr/>
        </p:nvSpPr>
        <p:spPr>
          <a:xfrm>
            <a:off x="0" y="40555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35"/>
          <p:cNvSpPr/>
          <p:nvPr/>
        </p:nvSpPr>
        <p:spPr>
          <a:xfrm flipH="1">
            <a:off x="7002050" y="64400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TITLE_ONLY_1">
    <p:spTree>
      <p:nvGrpSpPr>
        <p:cNvPr id="22984" name="Shape 22984"/>
        <p:cNvGrpSpPr/>
        <p:nvPr/>
      </p:nvGrpSpPr>
      <p:grpSpPr>
        <a:xfrm>
          <a:off x="0" y="0"/>
          <a:ext cx="0" cy="0"/>
          <a:chOff x="0" y="0"/>
          <a:chExt cx="0" cy="0"/>
        </a:xfrm>
      </p:grpSpPr>
      <p:grpSp>
        <p:nvGrpSpPr>
          <p:cNvPr id="22985" name="Google Shape;22985;p36"/>
          <p:cNvGrpSpPr/>
          <p:nvPr/>
        </p:nvGrpSpPr>
        <p:grpSpPr>
          <a:xfrm>
            <a:off x="63" y="-19"/>
            <a:ext cx="9144038" cy="5143491"/>
            <a:chOff x="3450750" y="2336425"/>
            <a:chExt cx="2076350" cy="1165875"/>
          </a:xfrm>
        </p:grpSpPr>
        <p:sp>
          <p:nvSpPr>
            <p:cNvPr id="22986" name="Google Shape;22986;p36"/>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36"/>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36"/>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36"/>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36"/>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36"/>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36"/>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36"/>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36"/>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36"/>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36"/>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36"/>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36"/>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36"/>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36"/>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36"/>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36"/>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36"/>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36"/>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36"/>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36"/>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36"/>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36"/>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36"/>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36"/>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36"/>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36"/>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36"/>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36"/>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36"/>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36"/>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36"/>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36"/>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36"/>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36"/>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36"/>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36"/>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36"/>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36"/>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36"/>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36"/>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36"/>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36"/>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36"/>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36"/>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36"/>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36"/>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36"/>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36"/>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36"/>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36"/>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36"/>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36"/>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36"/>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36"/>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36"/>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36"/>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36"/>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36"/>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36"/>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36"/>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36"/>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36"/>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36"/>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36"/>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36"/>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36"/>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36"/>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36"/>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36"/>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36"/>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36"/>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36"/>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36"/>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36"/>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36"/>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36"/>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36"/>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36"/>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36"/>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36"/>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36"/>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36"/>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36"/>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36"/>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36"/>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36"/>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36"/>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36"/>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36"/>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36"/>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36"/>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36"/>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36"/>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36"/>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36"/>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36"/>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36"/>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36"/>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36"/>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36"/>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36"/>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36"/>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36"/>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36"/>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36"/>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36"/>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36"/>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36"/>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36"/>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36"/>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36"/>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36"/>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36"/>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36"/>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36"/>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36"/>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36"/>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36"/>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36"/>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36"/>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36"/>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36"/>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36"/>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36"/>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36"/>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36"/>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36"/>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36"/>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36"/>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36"/>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36"/>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36"/>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36"/>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36"/>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36"/>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36"/>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36"/>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36"/>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36"/>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36"/>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36"/>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36"/>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36"/>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36"/>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36"/>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36"/>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36"/>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36"/>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36"/>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36"/>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36"/>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36"/>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36"/>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36"/>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36"/>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36"/>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36"/>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36"/>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36"/>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36"/>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36"/>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36"/>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36"/>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36"/>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36"/>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36"/>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36"/>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36"/>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36"/>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36"/>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36"/>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36"/>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36"/>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36"/>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36"/>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36"/>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36"/>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36"/>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36"/>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36"/>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36"/>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36"/>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36"/>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36"/>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36"/>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36"/>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36"/>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36"/>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36"/>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36"/>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36"/>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36"/>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36"/>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36"/>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36"/>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36"/>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36"/>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36"/>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36"/>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36"/>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36"/>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36"/>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36"/>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36"/>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36"/>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36"/>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36"/>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36"/>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36"/>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36"/>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36"/>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36"/>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36"/>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36"/>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36"/>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36"/>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36"/>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36"/>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36"/>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36"/>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36"/>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36"/>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36"/>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36"/>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36"/>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36"/>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36"/>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36"/>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36"/>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36"/>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36"/>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36"/>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36"/>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36"/>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36"/>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36"/>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36"/>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36"/>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36"/>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36"/>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36"/>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36"/>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36"/>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36"/>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36"/>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36"/>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36"/>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36"/>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36"/>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36"/>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36"/>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36"/>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36"/>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36"/>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36"/>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36"/>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36"/>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36"/>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36"/>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36"/>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36"/>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36"/>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36"/>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36"/>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36"/>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36"/>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36"/>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36"/>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36"/>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36"/>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36"/>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36"/>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36"/>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36"/>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36"/>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36"/>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36"/>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36"/>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36"/>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36"/>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36"/>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36"/>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36"/>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36"/>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36"/>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36"/>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36"/>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36"/>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36"/>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36"/>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36"/>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36"/>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36"/>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36"/>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36"/>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36"/>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36"/>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36"/>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36"/>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36"/>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36"/>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36"/>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36"/>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36"/>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36"/>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36"/>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36"/>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36"/>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36"/>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36"/>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36"/>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36"/>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36"/>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36"/>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36"/>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36"/>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36"/>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36"/>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36"/>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36"/>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36"/>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36"/>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36"/>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36"/>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36"/>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36"/>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36"/>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36"/>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36"/>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36"/>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36"/>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36"/>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36"/>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36"/>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36"/>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36"/>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36"/>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36"/>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36"/>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36"/>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36"/>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36"/>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36"/>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36"/>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36"/>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36"/>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36"/>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36"/>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36"/>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36"/>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36"/>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36"/>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36"/>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36"/>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36"/>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36"/>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36"/>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36"/>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36"/>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36"/>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36"/>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36"/>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36"/>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36"/>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36"/>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36"/>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36"/>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36"/>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36"/>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36"/>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36"/>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36"/>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36"/>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36"/>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36"/>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36"/>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36"/>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36"/>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36"/>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36"/>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36"/>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36"/>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36"/>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36"/>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36"/>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36"/>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36"/>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36"/>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36"/>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36"/>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36"/>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36"/>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36"/>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36"/>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36"/>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36"/>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36"/>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36"/>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36"/>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36"/>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36"/>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36"/>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36"/>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36"/>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36"/>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36"/>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36"/>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36"/>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36"/>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36"/>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36"/>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36"/>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36"/>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36"/>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36"/>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36"/>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36"/>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36"/>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36"/>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36"/>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36"/>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36"/>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36"/>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36"/>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36"/>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36"/>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36"/>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36"/>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36"/>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36"/>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36"/>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36"/>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36"/>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36"/>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36"/>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36"/>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36"/>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36"/>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36"/>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36"/>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36"/>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36"/>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36"/>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36"/>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36"/>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36"/>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36"/>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36"/>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36"/>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36"/>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36"/>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36"/>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36"/>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36"/>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36"/>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36"/>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36"/>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36"/>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36"/>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36"/>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36"/>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36"/>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36"/>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36"/>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36"/>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36"/>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36"/>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36"/>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36"/>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36"/>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36"/>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36"/>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36"/>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36"/>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36"/>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36"/>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36"/>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36"/>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36"/>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36"/>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36"/>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36"/>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36"/>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36"/>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36"/>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36"/>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36"/>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36"/>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36"/>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36"/>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36"/>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36"/>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36"/>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36"/>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36"/>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36"/>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36"/>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36"/>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36"/>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36"/>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36"/>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36"/>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36"/>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36"/>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36"/>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36"/>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36"/>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36"/>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36"/>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36"/>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36"/>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36"/>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36"/>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36"/>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36"/>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36"/>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36"/>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36"/>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36"/>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36"/>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36"/>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36"/>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36"/>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36"/>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36"/>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36"/>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36"/>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36"/>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36"/>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36"/>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36"/>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36"/>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36"/>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36"/>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36"/>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36"/>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36"/>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36"/>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36"/>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36"/>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36"/>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36"/>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36"/>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36"/>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36"/>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36"/>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36"/>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36"/>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36"/>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36"/>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36"/>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36"/>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36"/>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36"/>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36"/>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36"/>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36"/>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36"/>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36"/>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36"/>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36"/>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36"/>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36"/>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36"/>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36"/>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36"/>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36"/>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36"/>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36"/>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36"/>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36"/>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36"/>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36"/>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36"/>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36"/>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36"/>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36"/>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36"/>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36"/>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36"/>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36"/>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36"/>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36"/>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36"/>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36"/>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36"/>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36"/>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36"/>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36"/>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36"/>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36"/>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36"/>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36"/>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36"/>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36"/>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36"/>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36"/>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36"/>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36"/>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36"/>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36"/>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36"/>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36"/>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36"/>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36"/>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36"/>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36"/>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36"/>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36"/>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36"/>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36"/>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36"/>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36"/>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36"/>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36"/>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36"/>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36"/>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36"/>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36"/>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36"/>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36"/>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36"/>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36"/>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36"/>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36"/>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36"/>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36"/>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36"/>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36"/>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36"/>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36"/>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36"/>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36"/>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36"/>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36"/>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36"/>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36"/>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36"/>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36"/>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36"/>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36"/>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36"/>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36"/>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36"/>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36"/>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36"/>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36"/>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36"/>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36"/>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36"/>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36"/>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36"/>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36"/>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36"/>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36"/>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36"/>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36"/>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36"/>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36"/>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36"/>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36"/>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36"/>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36"/>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36"/>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36"/>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36"/>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36"/>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36"/>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36"/>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36"/>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36"/>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36"/>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36"/>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36"/>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36"/>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36"/>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36"/>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36"/>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36"/>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36"/>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36"/>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36"/>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36"/>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36"/>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36"/>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36"/>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36"/>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36"/>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36"/>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36"/>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36"/>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36"/>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36"/>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36"/>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36"/>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36"/>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36"/>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36"/>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36"/>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36"/>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36"/>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36"/>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36"/>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36"/>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36"/>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36"/>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36"/>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36"/>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36"/>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36"/>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36"/>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36"/>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36"/>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36"/>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36"/>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36"/>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36"/>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36"/>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36"/>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36"/>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36"/>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36"/>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36"/>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36"/>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36"/>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36"/>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36"/>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36"/>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36"/>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36"/>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36"/>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36"/>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36"/>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36"/>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36"/>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36"/>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36"/>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36"/>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36"/>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36"/>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36"/>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36"/>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36"/>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36"/>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36"/>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36"/>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36"/>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36"/>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36"/>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36"/>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36"/>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36"/>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36"/>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36"/>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36"/>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36"/>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36"/>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36"/>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36"/>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36"/>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36"/>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36"/>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36"/>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36"/>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36"/>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36"/>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36"/>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36"/>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36"/>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36"/>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36"/>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36"/>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36"/>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36"/>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36"/>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36"/>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36"/>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36"/>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36"/>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36"/>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36"/>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36"/>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36"/>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36"/>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36"/>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36"/>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36"/>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36"/>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36"/>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36"/>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36"/>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36"/>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36"/>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36"/>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36"/>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36"/>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36"/>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36"/>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36"/>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36"/>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36"/>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36"/>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36"/>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36"/>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36"/>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36"/>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36"/>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36"/>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36"/>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36"/>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36"/>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36"/>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36"/>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36"/>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36"/>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36"/>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36"/>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36"/>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36"/>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36"/>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36"/>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36"/>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36"/>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36"/>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36"/>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36"/>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36"/>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4" name="Google Shape;23814;p36"/>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36"/>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36"/>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36"/>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36"/>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36"/>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36"/>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36"/>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36"/>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36"/>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36"/>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36"/>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36"/>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36"/>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36"/>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36"/>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36"/>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36"/>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36"/>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36"/>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36"/>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36"/>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36"/>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36"/>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36"/>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36"/>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36"/>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36"/>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36"/>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36"/>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36"/>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36"/>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36"/>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36"/>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36"/>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36"/>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36"/>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36"/>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2" name="Google Shape;23852;p36"/>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3" name="Google Shape;23853;p36"/>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36"/>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36"/>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36"/>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36"/>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36"/>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36"/>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36"/>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36"/>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36"/>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36"/>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36"/>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36"/>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36"/>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36"/>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36"/>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36"/>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0" name="Google Shape;23870;p36"/>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1" name="Google Shape;23871;p36"/>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36"/>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36"/>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36"/>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36"/>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36"/>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36"/>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36"/>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36"/>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36"/>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36"/>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36"/>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36"/>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36"/>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36"/>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36"/>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36"/>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8" name="Google Shape;23888;p36"/>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9" name="Google Shape;23889;p36"/>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36"/>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36"/>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36"/>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36"/>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36"/>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36"/>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36"/>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36"/>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36"/>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36"/>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0" name="Google Shape;23900;p36"/>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36"/>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36"/>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36"/>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36"/>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36"/>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36"/>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36"/>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36"/>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36"/>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36"/>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36"/>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36"/>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36"/>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36"/>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36"/>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36"/>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36"/>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36"/>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36"/>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36"/>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36"/>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36"/>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36"/>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36"/>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36"/>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36"/>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36"/>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36"/>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36"/>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36"/>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36"/>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36"/>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36"/>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36"/>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36"/>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36"/>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36"/>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36"/>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36"/>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36"/>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36"/>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36"/>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36"/>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36"/>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36"/>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36"/>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36"/>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36"/>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36"/>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36"/>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36"/>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36"/>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36"/>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36"/>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36"/>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36"/>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36"/>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36"/>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36"/>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36"/>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36"/>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36"/>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36"/>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36"/>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36"/>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36"/>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36"/>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36"/>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36"/>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36"/>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1" name="Google Shape;23971;p36"/>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2" name="Google Shape;23972;p36"/>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36"/>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36"/>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36"/>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36"/>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36"/>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36"/>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9" name="Google Shape;23979;p36"/>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0" name="Google Shape;23980;p36"/>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36"/>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36"/>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36"/>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36"/>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36"/>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36"/>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36"/>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36"/>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36"/>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36"/>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1" name="Google Shape;23991;p36"/>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2" name="Google Shape;23992;p36"/>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36"/>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36"/>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5" name="Google Shape;23995;p36"/>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6" name="Google Shape;23996;p36"/>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36"/>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36"/>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36"/>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36"/>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1" name="Google Shape;24001;p36"/>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2" name="Google Shape;24002;p36"/>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36"/>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36"/>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36"/>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36"/>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36"/>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08" name="Google Shape;24008;p36"/>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36"/>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grpSp>
        <p:nvGrpSpPr>
          <p:cNvPr id="24010" name="Google Shape;24010;p36"/>
          <p:cNvGrpSpPr/>
          <p:nvPr/>
        </p:nvGrpSpPr>
        <p:grpSpPr>
          <a:xfrm>
            <a:off x="862007" y="441348"/>
            <a:ext cx="443090" cy="415211"/>
            <a:chOff x="2987700" y="3560325"/>
            <a:chExt cx="386708" cy="362377"/>
          </a:xfrm>
        </p:grpSpPr>
        <p:sp>
          <p:nvSpPr>
            <p:cNvPr id="24011" name="Google Shape;24011;p3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3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3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3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3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3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3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8" name="Google Shape;24018;p3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9" name="Google Shape;24019;p3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3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3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3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3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3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3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6" name="Google Shape;24026;p3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7" name="Google Shape;24027;p3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3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3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0" name="Google Shape;24030;p3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1" name="Google Shape;24031;p3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3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3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4" name="Google Shape;24034;p36"/>
          <p:cNvGrpSpPr/>
          <p:nvPr/>
        </p:nvGrpSpPr>
        <p:grpSpPr>
          <a:xfrm>
            <a:off x="7970962" y="4466123"/>
            <a:ext cx="295252" cy="276675"/>
            <a:chOff x="2987700" y="3560325"/>
            <a:chExt cx="386708" cy="362377"/>
          </a:xfrm>
        </p:grpSpPr>
        <p:sp>
          <p:nvSpPr>
            <p:cNvPr id="24035" name="Google Shape;24035;p3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3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3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3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3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3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3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2" name="Google Shape;24042;p3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3" name="Google Shape;24043;p3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3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3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3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3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3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3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3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3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2" name="Google Shape;24052;p3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3" name="Google Shape;24053;p3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3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3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3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3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8" name="Google Shape;24058;p36"/>
          <p:cNvGrpSpPr/>
          <p:nvPr/>
        </p:nvGrpSpPr>
        <p:grpSpPr>
          <a:xfrm>
            <a:off x="430962" y="906236"/>
            <a:ext cx="295252" cy="276675"/>
            <a:chOff x="2987700" y="3560325"/>
            <a:chExt cx="386708" cy="362377"/>
          </a:xfrm>
        </p:grpSpPr>
        <p:sp>
          <p:nvSpPr>
            <p:cNvPr id="24059" name="Google Shape;24059;p3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3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1" name="Google Shape;24061;p3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2" name="Google Shape;24062;p3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3" name="Google Shape;24063;p3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4" name="Google Shape;24064;p3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3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3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3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3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3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3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3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2" name="Google Shape;24072;p3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3" name="Google Shape;24073;p3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3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3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3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3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3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3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3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1" name="Google Shape;24081;p3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2" name="Google Shape;24082;p36"/>
          <p:cNvGrpSpPr/>
          <p:nvPr/>
        </p:nvGrpSpPr>
        <p:grpSpPr>
          <a:xfrm>
            <a:off x="8337057" y="3994711"/>
            <a:ext cx="443090" cy="415211"/>
            <a:chOff x="2987700" y="3560325"/>
            <a:chExt cx="386708" cy="362377"/>
          </a:xfrm>
        </p:grpSpPr>
        <p:sp>
          <p:nvSpPr>
            <p:cNvPr id="24083" name="Google Shape;24083;p36"/>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36"/>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5" name="Google Shape;24085;p36"/>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36"/>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7" name="Google Shape;24087;p36"/>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8" name="Google Shape;24088;p36"/>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36"/>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36"/>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36"/>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36"/>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36"/>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36"/>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36"/>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36"/>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36"/>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36"/>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9" name="Google Shape;24099;p36"/>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0" name="Google Shape;24100;p36"/>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1" name="Google Shape;24101;p36"/>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36"/>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36"/>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36"/>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36"/>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06" name="Google Shape;24106;p36"/>
          <p:cNvSpPr txBox="1"/>
          <p:nvPr>
            <p:ph idx="1" type="subTitle"/>
          </p:nvPr>
        </p:nvSpPr>
        <p:spPr>
          <a:xfrm>
            <a:off x="2603250" y="2434100"/>
            <a:ext cx="3937500" cy="1653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lt1"/>
                </a:solidFill>
              </a:defRPr>
            </a:lvl1pPr>
            <a:lvl2pPr lvl="1" rtl="0" algn="ctr">
              <a:spcBef>
                <a:spcPts val="0"/>
              </a:spcBef>
              <a:spcAft>
                <a:spcPts val="0"/>
              </a:spcAft>
              <a:buNone/>
              <a:defRPr>
                <a:solidFill>
                  <a:schemeClr val="lt1"/>
                </a:solidFill>
              </a:defRPr>
            </a:lvl2pPr>
            <a:lvl3pPr lvl="2" rtl="0" algn="ctr">
              <a:spcBef>
                <a:spcPts val="0"/>
              </a:spcBef>
              <a:spcAft>
                <a:spcPts val="0"/>
              </a:spcAft>
              <a:buNone/>
              <a:defRPr>
                <a:solidFill>
                  <a:schemeClr val="lt1"/>
                </a:solidFill>
              </a:defRPr>
            </a:lvl3pPr>
            <a:lvl4pPr lvl="3" rtl="0" algn="ctr">
              <a:spcBef>
                <a:spcPts val="0"/>
              </a:spcBef>
              <a:spcAft>
                <a:spcPts val="0"/>
              </a:spcAft>
              <a:buNone/>
              <a:defRPr>
                <a:solidFill>
                  <a:schemeClr val="lt1"/>
                </a:solidFill>
              </a:defRPr>
            </a:lvl4pPr>
            <a:lvl5pPr lvl="4" rtl="0" algn="ctr">
              <a:spcBef>
                <a:spcPts val="0"/>
              </a:spcBef>
              <a:spcAft>
                <a:spcPts val="0"/>
              </a:spcAft>
              <a:buNone/>
              <a:defRPr>
                <a:solidFill>
                  <a:schemeClr val="lt1"/>
                </a:solidFill>
              </a:defRPr>
            </a:lvl5pPr>
            <a:lvl6pPr lvl="5" rtl="0" algn="ctr">
              <a:spcBef>
                <a:spcPts val="0"/>
              </a:spcBef>
              <a:spcAft>
                <a:spcPts val="0"/>
              </a:spcAft>
              <a:buNone/>
              <a:defRPr>
                <a:solidFill>
                  <a:schemeClr val="lt1"/>
                </a:solidFill>
              </a:defRPr>
            </a:lvl6pPr>
            <a:lvl7pPr lvl="6" rtl="0" algn="ctr">
              <a:spcBef>
                <a:spcPts val="0"/>
              </a:spcBef>
              <a:spcAft>
                <a:spcPts val="0"/>
              </a:spcAft>
              <a:buNone/>
              <a:defRPr>
                <a:solidFill>
                  <a:schemeClr val="lt1"/>
                </a:solidFill>
              </a:defRPr>
            </a:lvl7pPr>
            <a:lvl8pPr lvl="7" rtl="0" algn="ctr">
              <a:spcBef>
                <a:spcPts val="0"/>
              </a:spcBef>
              <a:spcAft>
                <a:spcPts val="0"/>
              </a:spcAft>
              <a:buNone/>
              <a:defRPr>
                <a:solidFill>
                  <a:schemeClr val="lt1"/>
                </a:solidFill>
              </a:defRPr>
            </a:lvl8pPr>
            <a:lvl9pPr lvl="8" rtl="0" algn="ctr">
              <a:spcBef>
                <a:spcPts val="0"/>
              </a:spcBef>
              <a:spcAft>
                <a:spcPts val="0"/>
              </a:spcAft>
              <a:buNone/>
              <a:defRPr>
                <a:solidFill>
                  <a:schemeClr val="lt1"/>
                </a:solidFill>
              </a:defRPr>
            </a:lvl9pPr>
          </a:lstStyle>
          <a:p/>
        </p:txBody>
      </p:sp>
      <p:sp>
        <p:nvSpPr>
          <p:cNvPr id="24107" name="Google Shape;24107;p36"/>
          <p:cNvSpPr/>
          <p:nvPr/>
        </p:nvSpPr>
        <p:spPr>
          <a:xfrm rot="4584702">
            <a:off x="1621719" y="1496020"/>
            <a:ext cx="5900563" cy="5900563"/>
          </a:xfrm>
          <a:prstGeom prst="chord">
            <a:avLst>
              <a:gd fmla="val 5379563" name="adj1"/>
              <a:gd fmla="val 17859353"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08" name="Google Shape;24108;p36"/>
          <p:cNvGrpSpPr/>
          <p:nvPr/>
        </p:nvGrpSpPr>
        <p:grpSpPr>
          <a:xfrm>
            <a:off x="17" y="1877022"/>
            <a:ext cx="3128036" cy="3285612"/>
            <a:chOff x="4057300" y="1727225"/>
            <a:chExt cx="2554750" cy="2327250"/>
          </a:xfrm>
        </p:grpSpPr>
        <p:sp>
          <p:nvSpPr>
            <p:cNvPr id="24109" name="Google Shape;24109;p36"/>
            <p:cNvSpPr/>
            <p:nvPr/>
          </p:nvSpPr>
          <p:spPr>
            <a:xfrm>
              <a:off x="4057300" y="1793375"/>
              <a:ext cx="2538025" cy="2261100"/>
            </a:xfrm>
            <a:custGeom>
              <a:rect b="b" l="l" r="r" t="t"/>
              <a:pathLst>
                <a:path extrusionOk="0" h="90444" w="101521">
                  <a:moveTo>
                    <a:pt x="10054" y="0"/>
                  </a:moveTo>
                  <a:cubicBezTo>
                    <a:pt x="7811" y="0"/>
                    <a:pt x="5555" y="278"/>
                    <a:pt x="3545" y="949"/>
                  </a:cubicBezTo>
                  <a:cubicBezTo>
                    <a:pt x="2289" y="1367"/>
                    <a:pt x="1113" y="1626"/>
                    <a:pt x="0" y="1795"/>
                  </a:cubicBezTo>
                  <a:lnTo>
                    <a:pt x="0" y="90444"/>
                  </a:lnTo>
                  <a:lnTo>
                    <a:pt x="101521" y="90444"/>
                  </a:lnTo>
                  <a:cubicBezTo>
                    <a:pt x="92061" y="84128"/>
                    <a:pt x="79920" y="75541"/>
                    <a:pt x="70406" y="67212"/>
                  </a:cubicBezTo>
                  <a:cubicBezTo>
                    <a:pt x="52119" y="51214"/>
                    <a:pt x="24701" y="5518"/>
                    <a:pt x="22421" y="3229"/>
                  </a:cubicBezTo>
                  <a:cubicBezTo>
                    <a:pt x="20802" y="1617"/>
                    <a:pt x="15466" y="0"/>
                    <a:pt x="1005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0" name="Google Shape;24110;p36"/>
            <p:cNvSpPr/>
            <p:nvPr/>
          </p:nvSpPr>
          <p:spPr>
            <a:xfrm>
              <a:off x="4669700" y="3475225"/>
              <a:ext cx="666975" cy="579250"/>
            </a:xfrm>
            <a:custGeom>
              <a:rect b="b" l="l" r="r" t="t"/>
              <a:pathLst>
                <a:path extrusionOk="0" h="23170" w="26679">
                  <a:moveTo>
                    <a:pt x="935" y="1"/>
                  </a:moveTo>
                  <a:cubicBezTo>
                    <a:pt x="0" y="1"/>
                    <a:pt x="7973" y="9915"/>
                    <a:pt x="15143" y="17887"/>
                  </a:cubicBezTo>
                  <a:cubicBezTo>
                    <a:pt x="16791" y="19722"/>
                    <a:pt x="18083" y="21486"/>
                    <a:pt x="19170" y="23170"/>
                  </a:cubicBezTo>
                  <a:lnTo>
                    <a:pt x="26679" y="23170"/>
                  </a:lnTo>
                  <a:cubicBezTo>
                    <a:pt x="26581" y="23072"/>
                    <a:pt x="26483" y="22982"/>
                    <a:pt x="26394" y="22884"/>
                  </a:cubicBezTo>
                  <a:cubicBezTo>
                    <a:pt x="7402" y="2753"/>
                    <a:pt x="2379" y="473"/>
                    <a:pt x="1016" y="19"/>
                  </a:cubicBezTo>
                  <a:cubicBezTo>
                    <a:pt x="980" y="10"/>
                    <a:pt x="962" y="1"/>
                    <a:pt x="935"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36"/>
            <p:cNvSpPr/>
            <p:nvPr/>
          </p:nvSpPr>
          <p:spPr>
            <a:xfrm>
              <a:off x="4057300" y="2613875"/>
              <a:ext cx="938225" cy="1440600"/>
            </a:xfrm>
            <a:custGeom>
              <a:rect b="b" l="l" r="r" t="t"/>
              <a:pathLst>
                <a:path extrusionOk="0" h="57624" w="37529">
                  <a:moveTo>
                    <a:pt x="0" y="39862"/>
                  </a:moveTo>
                  <a:lnTo>
                    <a:pt x="0" y="57624"/>
                  </a:lnTo>
                  <a:lnTo>
                    <a:pt x="7990" y="57624"/>
                  </a:lnTo>
                  <a:cubicBezTo>
                    <a:pt x="7028" y="55824"/>
                    <a:pt x="6146" y="53544"/>
                    <a:pt x="5131" y="49990"/>
                  </a:cubicBezTo>
                  <a:cubicBezTo>
                    <a:pt x="3563" y="44494"/>
                    <a:pt x="980" y="41697"/>
                    <a:pt x="0" y="39862"/>
                  </a:cubicBezTo>
                  <a:close/>
                  <a:moveTo>
                    <a:pt x="0" y="0"/>
                  </a:moveTo>
                  <a:lnTo>
                    <a:pt x="0" y="32246"/>
                  </a:lnTo>
                  <a:cubicBezTo>
                    <a:pt x="1309" y="34072"/>
                    <a:pt x="2788" y="36967"/>
                    <a:pt x="2726" y="38588"/>
                  </a:cubicBezTo>
                  <a:cubicBezTo>
                    <a:pt x="2601" y="41795"/>
                    <a:pt x="5594" y="43603"/>
                    <a:pt x="6048" y="46801"/>
                  </a:cubicBezTo>
                  <a:cubicBezTo>
                    <a:pt x="6503" y="49990"/>
                    <a:pt x="10155" y="52733"/>
                    <a:pt x="11527" y="55931"/>
                  </a:cubicBezTo>
                  <a:cubicBezTo>
                    <a:pt x="11749" y="56457"/>
                    <a:pt x="11945" y="57036"/>
                    <a:pt x="12088" y="57624"/>
                  </a:cubicBezTo>
                  <a:lnTo>
                    <a:pt x="37528" y="57624"/>
                  </a:lnTo>
                  <a:cubicBezTo>
                    <a:pt x="35301" y="52217"/>
                    <a:pt x="32575" y="45732"/>
                    <a:pt x="28923" y="42472"/>
                  </a:cubicBezTo>
                  <a:cubicBezTo>
                    <a:pt x="23534" y="37670"/>
                    <a:pt x="19241" y="32789"/>
                    <a:pt x="18644" y="24728"/>
                  </a:cubicBezTo>
                  <a:cubicBezTo>
                    <a:pt x="18056" y="16666"/>
                    <a:pt x="17005" y="6627"/>
                    <a:pt x="11981" y="2975"/>
                  </a:cubicBezTo>
                  <a:cubicBezTo>
                    <a:pt x="9255" y="989"/>
                    <a:pt x="4320" y="62"/>
                    <a:pt x="0" y="0"/>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36"/>
            <p:cNvSpPr/>
            <p:nvPr/>
          </p:nvSpPr>
          <p:spPr>
            <a:xfrm>
              <a:off x="5759550" y="3420225"/>
              <a:ext cx="852500" cy="634250"/>
            </a:xfrm>
            <a:custGeom>
              <a:rect b="b" l="l" r="r" t="t"/>
              <a:pathLst>
                <a:path extrusionOk="0" h="25370" w="34100">
                  <a:moveTo>
                    <a:pt x="0" y="1"/>
                  </a:moveTo>
                  <a:cubicBezTo>
                    <a:pt x="784" y="758"/>
                    <a:pt x="1559" y="1470"/>
                    <a:pt x="2316" y="2138"/>
                  </a:cubicBezTo>
                  <a:cubicBezTo>
                    <a:pt x="5381" y="4820"/>
                    <a:pt x="8712" y="7528"/>
                    <a:pt x="12151" y="10173"/>
                  </a:cubicBezTo>
                  <a:cubicBezTo>
                    <a:pt x="9202" y="7875"/>
                    <a:pt x="4347" y="3991"/>
                    <a:pt x="0" y="1"/>
                  </a:cubicBezTo>
                  <a:close/>
                  <a:moveTo>
                    <a:pt x="15731" y="12908"/>
                  </a:moveTo>
                  <a:cubicBezTo>
                    <a:pt x="21851" y="17477"/>
                    <a:pt x="28069" y="21789"/>
                    <a:pt x="33431" y="25370"/>
                  </a:cubicBezTo>
                  <a:lnTo>
                    <a:pt x="34099" y="25370"/>
                  </a:lnTo>
                  <a:cubicBezTo>
                    <a:pt x="26750" y="20426"/>
                    <a:pt x="18751" y="15019"/>
                    <a:pt x="15731" y="12908"/>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3" name="Google Shape;24113;p36"/>
            <p:cNvSpPr/>
            <p:nvPr/>
          </p:nvSpPr>
          <p:spPr>
            <a:xfrm>
              <a:off x="5038250" y="2933425"/>
              <a:ext cx="1557075" cy="1121050"/>
            </a:xfrm>
            <a:custGeom>
              <a:rect b="b" l="l" r="r" t="t"/>
              <a:pathLst>
                <a:path extrusionOk="0" h="44842" w="62283">
                  <a:moveTo>
                    <a:pt x="1150" y="1"/>
                  </a:moveTo>
                  <a:cubicBezTo>
                    <a:pt x="677" y="1"/>
                    <a:pt x="285" y="72"/>
                    <a:pt x="0" y="205"/>
                  </a:cubicBezTo>
                  <a:cubicBezTo>
                    <a:pt x="0" y="205"/>
                    <a:pt x="2094" y="9826"/>
                    <a:pt x="5292" y="16667"/>
                  </a:cubicBezTo>
                  <a:cubicBezTo>
                    <a:pt x="8489" y="23517"/>
                    <a:pt x="20613" y="24425"/>
                    <a:pt x="25966" y="33333"/>
                  </a:cubicBezTo>
                  <a:cubicBezTo>
                    <a:pt x="28282" y="37199"/>
                    <a:pt x="31667" y="41278"/>
                    <a:pt x="35533" y="44842"/>
                  </a:cubicBezTo>
                  <a:lnTo>
                    <a:pt x="62283" y="44842"/>
                  </a:lnTo>
                  <a:cubicBezTo>
                    <a:pt x="56921" y="41261"/>
                    <a:pt x="50703" y="36949"/>
                    <a:pt x="44583" y="32380"/>
                  </a:cubicBezTo>
                  <a:cubicBezTo>
                    <a:pt x="44022" y="31979"/>
                    <a:pt x="43630" y="31694"/>
                    <a:pt x="43452" y="31560"/>
                  </a:cubicBezTo>
                  <a:cubicBezTo>
                    <a:pt x="43042" y="31240"/>
                    <a:pt x="42178" y="30571"/>
                    <a:pt x="41003" y="29645"/>
                  </a:cubicBezTo>
                  <a:cubicBezTo>
                    <a:pt x="37564" y="27000"/>
                    <a:pt x="34233" y="24292"/>
                    <a:pt x="31168" y="21610"/>
                  </a:cubicBezTo>
                  <a:cubicBezTo>
                    <a:pt x="30411" y="20942"/>
                    <a:pt x="29636" y="20230"/>
                    <a:pt x="28852" y="19473"/>
                  </a:cubicBezTo>
                  <a:cubicBezTo>
                    <a:pt x="26029" y="16889"/>
                    <a:pt x="23428" y="14253"/>
                    <a:pt x="21700" y="11981"/>
                  </a:cubicBezTo>
                  <a:cubicBezTo>
                    <a:pt x="16783" y="5505"/>
                    <a:pt x="5479" y="1"/>
                    <a:pt x="1150"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4" name="Google Shape;24114;p36"/>
            <p:cNvSpPr/>
            <p:nvPr/>
          </p:nvSpPr>
          <p:spPr>
            <a:xfrm>
              <a:off x="4057300" y="1727225"/>
              <a:ext cx="1640575" cy="1748475"/>
            </a:xfrm>
            <a:custGeom>
              <a:rect b="b" l="l" r="r" t="t"/>
              <a:pathLst>
                <a:path extrusionOk="0" h="69939" w="65623">
                  <a:moveTo>
                    <a:pt x="13269" y="0"/>
                  </a:moveTo>
                  <a:cubicBezTo>
                    <a:pt x="9759" y="0"/>
                    <a:pt x="6250" y="3510"/>
                    <a:pt x="2744" y="3510"/>
                  </a:cubicBezTo>
                  <a:cubicBezTo>
                    <a:pt x="2019" y="3510"/>
                    <a:pt x="1295" y="3360"/>
                    <a:pt x="570" y="2998"/>
                  </a:cubicBezTo>
                  <a:cubicBezTo>
                    <a:pt x="383" y="2900"/>
                    <a:pt x="187" y="2811"/>
                    <a:pt x="0" y="2731"/>
                  </a:cubicBezTo>
                  <a:lnTo>
                    <a:pt x="0" y="62323"/>
                  </a:lnTo>
                  <a:cubicBezTo>
                    <a:pt x="1701" y="61815"/>
                    <a:pt x="3046" y="59891"/>
                    <a:pt x="3046" y="52587"/>
                  </a:cubicBezTo>
                  <a:cubicBezTo>
                    <a:pt x="3046" y="45972"/>
                    <a:pt x="6351" y="42667"/>
                    <a:pt x="8555" y="42667"/>
                  </a:cubicBezTo>
                  <a:cubicBezTo>
                    <a:pt x="9657" y="42667"/>
                    <a:pt x="10484" y="43494"/>
                    <a:pt x="10484" y="45149"/>
                  </a:cubicBezTo>
                  <a:cubicBezTo>
                    <a:pt x="10484" y="49194"/>
                    <a:pt x="12136" y="53244"/>
                    <a:pt x="14096" y="53244"/>
                  </a:cubicBezTo>
                  <a:cubicBezTo>
                    <a:pt x="14535" y="53244"/>
                    <a:pt x="14990" y="53040"/>
                    <a:pt x="15446" y="52587"/>
                  </a:cubicBezTo>
                  <a:cubicBezTo>
                    <a:pt x="16684" y="51344"/>
                    <a:pt x="17452" y="50104"/>
                    <a:pt x="18530" y="50104"/>
                  </a:cubicBezTo>
                  <a:cubicBezTo>
                    <a:pt x="19608" y="50104"/>
                    <a:pt x="20995" y="51344"/>
                    <a:pt x="23472" y="55063"/>
                  </a:cubicBezTo>
                  <a:cubicBezTo>
                    <a:pt x="28433" y="62501"/>
                    <a:pt x="38348" y="69939"/>
                    <a:pt x="40833" y="69939"/>
                  </a:cubicBezTo>
                  <a:cubicBezTo>
                    <a:pt x="43309" y="69939"/>
                    <a:pt x="35871" y="62501"/>
                    <a:pt x="35871" y="57539"/>
                  </a:cubicBezTo>
                  <a:cubicBezTo>
                    <a:pt x="35871" y="53914"/>
                    <a:pt x="39856" y="51611"/>
                    <a:pt x="42963" y="51611"/>
                  </a:cubicBezTo>
                  <a:cubicBezTo>
                    <a:pt x="44101" y="51611"/>
                    <a:pt x="45122" y="51920"/>
                    <a:pt x="45786" y="52587"/>
                  </a:cubicBezTo>
                  <a:cubicBezTo>
                    <a:pt x="47999" y="54792"/>
                    <a:pt x="58073" y="62895"/>
                    <a:pt x="62002" y="62895"/>
                  </a:cubicBezTo>
                  <a:cubicBezTo>
                    <a:pt x="62485" y="62895"/>
                    <a:pt x="62875" y="62772"/>
                    <a:pt x="63147" y="62501"/>
                  </a:cubicBezTo>
                  <a:cubicBezTo>
                    <a:pt x="65623" y="60024"/>
                    <a:pt x="40833" y="35226"/>
                    <a:pt x="35871" y="25311"/>
                  </a:cubicBezTo>
                  <a:cubicBezTo>
                    <a:pt x="30910" y="15388"/>
                    <a:pt x="20399" y="2998"/>
                    <a:pt x="15446" y="513"/>
                  </a:cubicBezTo>
                  <a:cubicBezTo>
                    <a:pt x="14720" y="150"/>
                    <a:pt x="13994" y="0"/>
                    <a:pt x="13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5" name="Google Shape;24115;p36"/>
          <p:cNvGrpSpPr/>
          <p:nvPr/>
        </p:nvGrpSpPr>
        <p:grpSpPr>
          <a:xfrm>
            <a:off x="5648263" y="1877196"/>
            <a:ext cx="3495807" cy="3285554"/>
            <a:chOff x="754100" y="1761375"/>
            <a:chExt cx="2813300" cy="2293100"/>
          </a:xfrm>
        </p:grpSpPr>
        <p:sp>
          <p:nvSpPr>
            <p:cNvPr id="24116" name="Google Shape;24116;p36"/>
            <p:cNvSpPr/>
            <p:nvPr/>
          </p:nvSpPr>
          <p:spPr>
            <a:xfrm>
              <a:off x="754100" y="1827550"/>
              <a:ext cx="2813300" cy="2226925"/>
            </a:xfrm>
            <a:custGeom>
              <a:rect b="b" l="l" r="r" t="t"/>
              <a:pathLst>
                <a:path extrusionOk="0" h="89077" w="112532">
                  <a:moveTo>
                    <a:pt x="112531" y="428"/>
                  </a:moveTo>
                  <a:cubicBezTo>
                    <a:pt x="107552" y="1185"/>
                    <a:pt x="103819" y="0"/>
                    <a:pt x="100087" y="1862"/>
                  </a:cubicBezTo>
                  <a:cubicBezTo>
                    <a:pt x="95517" y="4151"/>
                    <a:pt x="81808" y="20140"/>
                    <a:pt x="74949" y="26999"/>
                  </a:cubicBezTo>
                  <a:cubicBezTo>
                    <a:pt x="68091" y="33849"/>
                    <a:pt x="47532" y="54417"/>
                    <a:pt x="33823" y="65845"/>
                  </a:cubicBezTo>
                  <a:cubicBezTo>
                    <a:pt x="24576" y="73542"/>
                    <a:pt x="9095" y="82289"/>
                    <a:pt x="0" y="87161"/>
                  </a:cubicBezTo>
                  <a:lnTo>
                    <a:pt x="0" y="89077"/>
                  </a:lnTo>
                  <a:lnTo>
                    <a:pt x="112531" y="89077"/>
                  </a:lnTo>
                  <a:lnTo>
                    <a:pt x="112531" y="428"/>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36"/>
            <p:cNvSpPr/>
            <p:nvPr/>
          </p:nvSpPr>
          <p:spPr>
            <a:xfrm>
              <a:off x="2716225" y="3470100"/>
              <a:ext cx="308025" cy="584375"/>
            </a:xfrm>
            <a:custGeom>
              <a:rect b="b" l="l" r="r" t="t"/>
              <a:pathLst>
                <a:path extrusionOk="0" h="23375" w="12321">
                  <a:moveTo>
                    <a:pt x="12151" y="1"/>
                  </a:moveTo>
                  <a:cubicBezTo>
                    <a:pt x="11447" y="1"/>
                    <a:pt x="8142" y="6610"/>
                    <a:pt x="8142" y="6610"/>
                  </a:cubicBezTo>
                  <a:cubicBezTo>
                    <a:pt x="8142" y="6610"/>
                    <a:pt x="4401" y="12846"/>
                    <a:pt x="2165" y="18404"/>
                  </a:cubicBezTo>
                  <a:cubicBezTo>
                    <a:pt x="1310" y="20533"/>
                    <a:pt x="722" y="22029"/>
                    <a:pt x="1" y="23375"/>
                  </a:cubicBezTo>
                  <a:lnTo>
                    <a:pt x="5613" y="23375"/>
                  </a:lnTo>
                  <a:cubicBezTo>
                    <a:pt x="7198" y="20480"/>
                    <a:pt x="8419" y="17335"/>
                    <a:pt x="9051" y="14378"/>
                  </a:cubicBezTo>
                  <a:cubicBezTo>
                    <a:pt x="10423" y="7982"/>
                    <a:pt x="11795" y="3876"/>
                    <a:pt x="12249" y="678"/>
                  </a:cubicBezTo>
                  <a:cubicBezTo>
                    <a:pt x="12320" y="206"/>
                    <a:pt x="12276" y="1"/>
                    <a:pt x="12151"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36"/>
            <p:cNvSpPr/>
            <p:nvPr/>
          </p:nvSpPr>
          <p:spPr>
            <a:xfrm>
              <a:off x="2276200" y="3273475"/>
              <a:ext cx="325375" cy="493275"/>
            </a:xfrm>
            <a:custGeom>
              <a:rect b="b" l="l" r="r" t="t"/>
              <a:pathLst>
                <a:path extrusionOk="0" h="19731" w="13015">
                  <a:moveTo>
                    <a:pt x="10832" y="0"/>
                  </a:moveTo>
                  <a:cubicBezTo>
                    <a:pt x="10511" y="0"/>
                    <a:pt x="10244" y="90"/>
                    <a:pt x="10137" y="232"/>
                  </a:cubicBezTo>
                  <a:cubicBezTo>
                    <a:pt x="10137" y="232"/>
                    <a:pt x="8854" y="784"/>
                    <a:pt x="8391" y="2156"/>
                  </a:cubicBezTo>
                  <a:cubicBezTo>
                    <a:pt x="7937" y="3528"/>
                    <a:pt x="6111" y="8543"/>
                    <a:pt x="3831" y="11741"/>
                  </a:cubicBezTo>
                  <a:cubicBezTo>
                    <a:pt x="1550" y="14939"/>
                    <a:pt x="463" y="15357"/>
                    <a:pt x="89" y="18573"/>
                  </a:cubicBezTo>
                  <a:cubicBezTo>
                    <a:pt x="0" y="19383"/>
                    <a:pt x="72" y="19731"/>
                    <a:pt x="321" y="19731"/>
                  </a:cubicBezTo>
                  <a:cubicBezTo>
                    <a:pt x="1060" y="19731"/>
                    <a:pt x="3278" y="16747"/>
                    <a:pt x="7028" y="14021"/>
                  </a:cubicBezTo>
                  <a:cubicBezTo>
                    <a:pt x="12043" y="10369"/>
                    <a:pt x="10306" y="6521"/>
                    <a:pt x="11865" y="3198"/>
                  </a:cubicBezTo>
                  <a:cubicBezTo>
                    <a:pt x="13014" y="740"/>
                    <a:pt x="11732" y="0"/>
                    <a:pt x="10832" y="0"/>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9" name="Google Shape;24119;p36"/>
            <p:cNvSpPr/>
            <p:nvPr/>
          </p:nvSpPr>
          <p:spPr>
            <a:xfrm>
              <a:off x="754100" y="3297300"/>
              <a:ext cx="1047775" cy="709300"/>
            </a:xfrm>
            <a:custGeom>
              <a:rect b="b" l="l" r="r" t="t"/>
              <a:pathLst>
                <a:path extrusionOk="0" h="28372" w="41911">
                  <a:moveTo>
                    <a:pt x="41911" y="1"/>
                  </a:moveTo>
                  <a:lnTo>
                    <a:pt x="41911" y="1"/>
                  </a:lnTo>
                  <a:cubicBezTo>
                    <a:pt x="38437" y="2726"/>
                    <a:pt x="35275" y="5381"/>
                    <a:pt x="33671" y="7136"/>
                  </a:cubicBezTo>
                  <a:cubicBezTo>
                    <a:pt x="33627" y="7189"/>
                    <a:pt x="33573" y="7251"/>
                    <a:pt x="33520" y="7305"/>
                  </a:cubicBezTo>
                  <a:cubicBezTo>
                    <a:pt x="33618" y="7216"/>
                    <a:pt x="33725" y="7136"/>
                    <a:pt x="33823" y="7055"/>
                  </a:cubicBezTo>
                  <a:cubicBezTo>
                    <a:pt x="36326" y="4962"/>
                    <a:pt x="39069" y="2566"/>
                    <a:pt x="41911" y="1"/>
                  </a:cubicBezTo>
                  <a:close/>
                  <a:moveTo>
                    <a:pt x="16016" y="19286"/>
                  </a:moveTo>
                  <a:cubicBezTo>
                    <a:pt x="11518" y="21967"/>
                    <a:pt x="7830" y="24033"/>
                    <a:pt x="7313" y="24354"/>
                  </a:cubicBezTo>
                  <a:cubicBezTo>
                    <a:pt x="10075" y="22804"/>
                    <a:pt x="13041" y="21085"/>
                    <a:pt x="16016" y="19286"/>
                  </a:cubicBezTo>
                  <a:close/>
                  <a:moveTo>
                    <a:pt x="6779" y="24657"/>
                  </a:moveTo>
                  <a:cubicBezTo>
                    <a:pt x="5683" y="25254"/>
                    <a:pt x="3127" y="26590"/>
                    <a:pt x="0" y="28211"/>
                  </a:cubicBezTo>
                  <a:lnTo>
                    <a:pt x="0" y="28371"/>
                  </a:lnTo>
                  <a:cubicBezTo>
                    <a:pt x="1995" y="27302"/>
                    <a:pt x="4303" y="26046"/>
                    <a:pt x="6779" y="24657"/>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0" name="Google Shape;24120;p36"/>
            <p:cNvSpPr/>
            <p:nvPr/>
          </p:nvSpPr>
          <p:spPr>
            <a:xfrm>
              <a:off x="754100" y="3029850"/>
              <a:ext cx="1527675" cy="1024625"/>
            </a:xfrm>
            <a:custGeom>
              <a:rect b="b" l="l" r="r" t="t"/>
              <a:pathLst>
                <a:path extrusionOk="0" h="40985" w="61107">
                  <a:moveTo>
                    <a:pt x="56635" y="1"/>
                  </a:moveTo>
                  <a:cubicBezTo>
                    <a:pt x="56591" y="1"/>
                    <a:pt x="56537" y="9"/>
                    <a:pt x="56502" y="27"/>
                  </a:cubicBezTo>
                  <a:cubicBezTo>
                    <a:pt x="55905" y="330"/>
                    <a:pt x="48369" y="5639"/>
                    <a:pt x="41911" y="10699"/>
                  </a:cubicBezTo>
                  <a:cubicBezTo>
                    <a:pt x="39069" y="13264"/>
                    <a:pt x="36326" y="15660"/>
                    <a:pt x="33823" y="17753"/>
                  </a:cubicBezTo>
                  <a:cubicBezTo>
                    <a:pt x="33725" y="17834"/>
                    <a:pt x="33618" y="17914"/>
                    <a:pt x="33520" y="18003"/>
                  </a:cubicBezTo>
                  <a:cubicBezTo>
                    <a:pt x="30652" y="21014"/>
                    <a:pt x="22492" y="26127"/>
                    <a:pt x="16016" y="29984"/>
                  </a:cubicBezTo>
                  <a:cubicBezTo>
                    <a:pt x="13041" y="31783"/>
                    <a:pt x="10075" y="33502"/>
                    <a:pt x="7313" y="35052"/>
                  </a:cubicBezTo>
                  <a:cubicBezTo>
                    <a:pt x="7233" y="35105"/>
                    <a:pt x="7055" y="35203"/>
                    <a:pt x="6779" y="35355"/>
                  </a:cubicBezTo>
                  <a:cubicBezTo>
                    <a:pt x="4303" y="36744"/>
                    <a:pt x="1995" y="38000"/>
                    <a:pt x="0" y="39069"/>
                  </a:cubicBezTo>
                  <a:lnTo>
                    <a:pt x="0" y="40985"/>
                  </a:lnTo>
                  <a:lnTo>
                    <a:pt x="24906" y="40985"/>
                  </a:lnTo>
                  <a:cubicBezTo>
                    <a:pt x="24995" y="40887"/>
                    <a:pt x="25093" y="40797"/>
                    <a:pt x="25182" y="40699"/>
                  </a:cubicBezTo>
                  <a:cubicBezTo>
                    <a:pt x="44173" y="20568"/>
                    <a:pt x="49197" y="18288"/>
                    <a:pt x="50560" y="17834"/>
                  </a:cubicBezTo>
                  <a:cubicBezTo>
                    <a:pt x="50596" y="17825"/>
                    <a:pt x="50623" y="17816"/>
                    <a:pt x="50640" y="17816"/>
                  </a:cubicBezTo>
                  <a:cubicBezTo>
                    <a:pt x="51576" y="17816"/>
                    <a:pt x="43603" y="27730"/>
                    <a:pt x="36433" y="35702"/>
                  </a:cubicBezTo>
                  <a:cubicBezTo>
                    <a:pt x="34785" y="37537"/>
                    <a:pt x="33493" y="39301"/>
                    <a:pt x="32406" y="40985"/>
                  </a:cubicBezTo>
                  <a:lnTo>
                    <a:pt x="45750" y="40985"/>
                  </a:lnTo>
                  <a:cubicBezTo>
                    <a:pt x="47309" y="38517"/>
                    <a:pt x="49278" y="35622"/>
                    <a:pt x="51959" y="32023"/>
                  </a:cubicBezTo>
                  <a:cubicBezTo>
                    <a:pt x="61107" y="19740"/>
                    <a:pt x="56502" y="16008"/>
                    <a:pt x="58132" y="9977"/>
                  </a:cubicBezTo>
                  <a:cubicBezTo>
                    <a:pt x="59682" y="4241"/>
                    <a:pt x="57624" y="1"/>
                    <a:pt x="56635"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1" name="Google Shape;24121;p36"/>
            <p:cNvSpPr/>
            <p:nvPr/>
          </p:nvSpPr>
          <p:spPr>
            <a:xfrm>
              <a:off x="1376750" y="3475225"/>
              <a:ext cx="666750" cy="579250"/>
            </a:xfrm>
            <a:custGeom>
              <a:rect b="b" l="l" r="r" t="t"/>
              <a:pathLst>
                <a:path extrusionOk="0" h="23170" w="26670">
                  <a:moveTo>
                    <a:pt x="25734" y="1"/>
                  </a:moveTo>
                  <a:cubicBezTo>
                    <a:pt x="25717" y="1"/>
                    <a:pt x="25690" y="10"/>
                    <a:pt x="25654" y="19"/>
                  </a:cubicBezTo>
                  <a:cubicBezTo>
                    <a:pt x="24291" y="473"/>
                    <a:pt x="19267" y="2753"/>
                    <a:pt x="276" y="22884"/>
                  </a:cubicBezTo>
                  <a:cubicBezTo>
                    <a:pt x="187" y="22982"/>
                    <a:pt x="89" y="23072"/>
                    <a:pt x="0" y="23170"/>
                  </a:cubicBezTo>
                  <a:lnTo>
                    <a:pt x="7500" y="23170"/>
                  </a:lnTo>
                  <a:cubicBezTo>
                    <a:pt x="8587" y="21486"/>
                    <a:pt x="9879" y="19722"/>
                    <a:pt x="11527" y="17887"/>
                  </a:cubicBezTo>
                  <a:cubicBezTo>
                    <a:pt x="18697" y="9915"/>
                    <a:pt x="26670" y="1"/>
                    <a:pt x="25734"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36"/>
            <p:cNvSpPr/>
            <p:nvPr/>
          </p:nvSpPr>
          <p:spPr>
            <a:xfrm>
              <a:off x="3202600" y="2613875"/>
              <a:ext cx="364800" cy="1440600"/>
            </a:xfrm>
            <a:custGeom>
              <a:rect b="b" l="l" r="r" t="t"/>
              <a:pathLst>
                <a:path extrusionOk="0" h="57624" w="14592">
                  <a:moveTo>
                    <a:pt x="14128" y="0"/>
                  </a:moveTo>
                  <a:cubicBezTo>
                    <a:pt x="10681" y="0"/>
                    <a:pt x="7697" y="552"/>
                    <a:pt x="6636" y="1568"/>
                  </a:cubicBezTo>
                  <a:cubicBezTo>
                    <a:pt x="6636" y="1568"/>
                    <a:pt x="4240" y="7099"/>
                    <a:pt x="5140" y="11651"/>
                  </a:cubicBezTo>
                  <a:cubicBezTo>
                    <a:pt x="6031" y="16212"/>
                    <a:pt x="4000" y="18341"/>
                    <a:pt x="4107" y="28237"/>
                  </a:cubicBezTo>
                  <a:cubicBezTo>
                    <a:pt x="4205" y="38125"/>
                    <a:pt x="5737" y="39960"/>
                    <a:pt x="3608" y="49313"/>
                  </a:cubicBezTo>
                  <a:cubicBezTo>
                    <a:pt x="2797" y="52849"/>
                    <a:pt x="1381" y="55379"/>
                    <a:pt x="0" y="57624"/>
                  </a:cubicBezTo>
                  <a:lnTo>
                    <a:pt x="14591" y="57624"/>
                  </a:lnTo>
                  <a:lnTo>
                    <a:pt x="14591" y="39862"/>
                  </a:lnTo>
                  <a:cubicBezTo>
                    <a:pt x="14431" y="39568"/>
                    <a:pt x="14315" y="39292"/>
                    <a:pt x="14253" y="39033"/>
                  </a:cubicBezTo>
                  <a:cubicBezTo>
                    <a:pt x="13789" y="37207"/>
                    <a:pt x="12881" y="32192"/>
                    <a:pt x="12881" y="32192"/>
                  </a:cubicBezTo>
                  <a:cubicBezTo>
                    <a:pt x="12569" y="31061"/>
                    <a:pt x="12631" y="30607"/>
                    <a:pt x="12908" y="30607"/>
                  </a:cubicBezTo>
                  <a:cubicBezTo>
                    <a:pt x="13246" y="30607"/>
                    <a:pt x="13896" y="31275"/>
                    <a:pt x="14591" y="32246"/>
                  </a:cubicBezTo>
                  <a:lnTo>
                    <a:pt x="14591" y="0"/>
                  </a:ln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36"/>
            <p:cNvSpPr/>
            <p:nvPr/>
          </p:nvSpPr>
          <p:spPr>
            <a:xfrm>
              <a:off x="3516825" y="3379025"/>
              <a:ext cx="50575" cy="231400"/>
            </a:xfrm>
            <a:custGeom>
              <a:rect b="b" l="l" r="r" t="t"/>
              <a:pathLst>
                <a:path extrusionOk="0" h="9256" w="2023">
                  <a:moveTo>
                    <a:pt x="339" y="1"/>
                  </a:moveTo>
                  <a:cubicBezTo>
                    <a:pt x="62" y="1"/>
                    <a:pt x="0" y="455"/>
                    <a:pt x="312" y="1586"/>
                  </a:cubicBezTo>
                  <a:cubicBezTo>
                    <a:pt x="312" y="1586"/>
                    <a:pt x="1220" y="6601"/>
                    <a:pt x="1684" y="8427"/>
                  </a:cubicBezTo>
                  <a:cubicBezTo>
                    <a:pt x="1746" y="8686"/>
                    <a:pt x="1862" y="8962"/>
                    <a:pt x="2022" y="9256"/>
                  </a:cubicBezTo>
                  <a:lnTo>
                    <a:pt x="2022" y="1640"/>
                  </a:lnTo>
                  <a:cubicBezTo>
                    <a:pt x="1327" y="669"/>
                    <a:pt x="677" y="1"/>
                    <a:pt x="339"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36"/>
            <p:cNvSpPr/>
            <p:nvPr/>
          </p:nvSpPr>
          <p:spPr>
            <a:xfrm>
              <a:off x="1845950" y="1761375"/>
              <a:ext cx="1721450" cy="1606825"/>
            </a:xfrm>
            <a:custGeom>
              <a:rect b="b" l="l" r="r" t="t"/>
              <a:pathLst>
                <a:path extrusionOk="0" h="64273" w="68858">
                  <a:moveTo>
                    <a:pt x="62334" y="0"/>
                  </a:moveTo>
                  <a:cubicBezTo>
                    <a:pt x="58725" y="0"/>
                    <a:pt x="54970" y="1204"/>
                    <a:pt x="52066" y="4108"/>
                  </a:cubicBezTo>
                  <a:cubicBezTo>
                    <a:pt x="47113" y="9070"/>
                    <a:pt x="37190" y="21460"/>
                    <a:pt x="29752" y="28907"/>
                  </a:cubicBezTo>
                  <a:lnTo>
                    <a:pt x="2477" y="56173"/>
                  </a:lnTo>
                  <a:cubicBezTo>
                    <a:pt x="2477" y="56173"/>
                    <a:pt x="1" y="58658"/>
                    <a:pt x="1" y="61135"/>
                  </a:cubicBezTo>
                  <a:cubicBezTo>
                    <a:pt x="1" y="61358"/>
                    <a:pt x="121" y="61460"/>
                    <a:pt x="342" y="61460"/>
                  </a:cubicBezTo>
                  <a:cubicBezTo>
                    <a:pt x="2579" y="61460"/>
                    <a:pt x="15099" y="50997"/>
                    <a:pt x="17353" y="48735"/>
                  </a:cubicBezTo>
                  <a:cubicBezTo>
                    <a:pt x="18788" y="47306"/>
                    <a:pt x="22699" y="45876"/>
                    <a:pt x="25749" y="45876"/>
                  </a:cubicBezTo>
                  <a:cubicBezTo>
                    <a:pt x="27981" y="45876"/>
                    <a:pt x="29752" y="46642"/>
                    <a:pt x="29752" y="48735"/>
                  </a:cubicBezTo>
                  <a:cubicBezTo>
                    <a:pt x="29752" y="53697"/>
                    <a:pt x="34714" y="51221"/>
                    <a:pt x="34714" y="56173"/>
                  </a:cubicBezTo>
                  <a:cubicBezTo>
                    <a:pt x="34714" y="60223"/>
                    <a:pt x="36364" y="64273"/>
                    <a:pt x="38322" y="64273"/>
                  </a:cubicBezTo>
                  <a:cubicBezTo>
                    <a:pt x="38762" y="64273"/>
                    <a:pt x="39219" y="64068"/>
                    <a:pt x="39675" y="63611"/>
                  </a:cubicBezTo>
                  <a:cubicBezTo>
                    <a:pt x="42152" y="61135"/>
                    <a:pt x="52066" y="43783"/>
                    <a:pt x="57028" y="41297"/>
                  </a:cubicBezTo>
                  <a:cubicBezTo>
                    <a:pt x="58268" y="40678"/>
                    <a:pt x="59353" y="40369"/>
                    <a:pt x="60282" y="40369"/>
                  </a:cubicBezTo>
                  <a:cubicBezTo>
                    <a:pt x="63072" y="40369"/>
                    <a:pt x="64466" y="43156"/>
                    <a:pt x="64466" y="48735"/>
                  </a:cubicBezTo>
                  <a:cubicBezTo>
                    <a:pt x="64466" y="56173"/>
                    <a:pt x="64466" y="61135"/>
                    <a:pt x="66942" y="61135"/>
                  </a:cubicBezTo>
                  <a:cubicBezTo>
                    <a:pt x="67601" y="61135"/>
                    <a:pt x="68251" y="61135"/>
                    <a:pt x="68857" y="60957"/>
                  </a:cubicBezTo>
                  <a:lnTo>
                    <a:pt x="68857" y="1365"/>
                  </a:lnTo>
                  <a:cubicBezTo>
                    <a:pt x="66921" y="499"/>
                    <a:pt x="64658" y="0"/>
                    <a:pt x="62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ONE_COLUMN_TEXT_2">
    <p:spTree>
      <p:nvGrpSpPr>
        <p:cNvPr id="24125" name="Shape 24125"/>
        <p:cNvGrpSpPr/>
        <p:nvPr/>
      </p:nvGrpSpPr>
      <p:grpSpPr>
        <a:xfrm>
          <a:off x="0" y="0"/>
          <a:ext cx="0" cy="0"/>
          <a:chOff x="0" y="0"/>
          <a:chExt cx="0" cy="0"/>
        </a:xfrm>
      </p:grpSpPr>
      <p:grpSp>
        <p:nvGrpSpPr>
          <p:cNvPr id="24126" name="Google Shape;24126;p37"/>
          <p:cNvGrpSpPr/>
          <p:nvPr/>
        </p:nvGrpSpPr>
        <p:grpSpPr>
          <a:xfrm>
            <a:off x="63" y="-19"/>
            <a:ext cx="9144038" cy="5143491"/>
            <a:chOff x="3450750" y="2336425"/>
            <a:chExt cx="2076350" cy="1165875"/>
          </a:xfrm>
        </p:grpSpPr>
        <p:sp>
          <p:nvSpPr>
            <p:cNvPr id="24127" name="Google Shape;24127;p37"/>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37"/>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37"/>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37"/>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37"/>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37"/>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37"/>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37"/>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5" name="Google Shape;24135;p37"/>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6" name="Google Shape;24136;p37"/>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7" name="Google Shape;24137;p37"/>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37"/>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9" name="Google Shape;24139;p37"/>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0" name="Google Shape;24140;p37"/>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1" name="Google Shape;24141;p37"/>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2" name="Google Shape;24142;p37"/>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37"/>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37"/>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37"/>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37"/>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37"/>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37"/>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37"/>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37"/>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1" name="Google Shape;24151;p37"/>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2" name="Google Shape;24152;p37"/>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37"/>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37"/>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37"/>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37"/>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37"/>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37"/>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37"/>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37"/>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37"/>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2" name="Google Shape;24162;p37"/>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3" name="Google Shape;24163;p37"/>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37"/>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37"/>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37"/>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37"/>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8" name="Google Shape;24168;p37"/>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9" name="Google Shape;24169;p37"/>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37"/>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37"/>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37"/>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37"/>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37"/>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37"/>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37"/>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37"/>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37"/>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37"/>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37"/>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37"/>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37"/>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3" name="Google Shape;24183;p37"/>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4" name="Google Shape;24184;p37"/>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37"/>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37"/>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37"/>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37"/>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37"/>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37"/>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37"/>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37"/>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37"/>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37"/>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37"/>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6" name="Google Shape;24196;p37"/>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7" name="Google Shape;24197;p37"/>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37"/>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37"/>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37"/>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37"/>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37"/>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37"/>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37"/>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37"/>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37"/>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7" name="Google Shape;24207;p37"/>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8" name="Google Shape;24208;p37"/>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37"/>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37"/>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1" name="Google Shape;24211;p37"/>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2" name="Google Shape;24212;p37"/>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37"/>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37"/>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37"/>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37"/>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37"/>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37"/>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37"/>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37"/>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37"/>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37"/>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3" name="Google Shape;24223;p37"/>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4" name="Google Shape;24224;p37"/>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5" name="Google Shape;24225;p37"/>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6" name="Google Shape;24226;p37"/>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37"/>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37"/>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37"/>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37"/>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37"/>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2" name="Google Shape;24232;p37"/>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3" name="Google Shape;24233;p37"/>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37"/>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37"/>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6" name="Google Shape;24236;p37"/>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7" name="Google Shape;24237;p37"/>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37"/>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37"/>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37"/>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37"/>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37"/>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37"/>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37"/>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37"/>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37"/>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37"/>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37"/>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9" name="Google Shape;24249;p37"/>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0" name="Google Shape;24250;p37"/>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1" name="Google Shape;24251;p37"/>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37"/>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37"/>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37"/>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37"/>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37"/>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37"/>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37"/>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37"/>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37"/>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37"/>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37"/>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37"/>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37"/>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5" name="Google Shape;24265;p37"/>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6" name="Google Shape;24266;p37"/>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37"/>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37"/>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37"/>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0" name="Google Shape;24270;p37"/>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1" name="Google Shape;24271;p37"/>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37"/>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37"/>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37"/>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37"/>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37"/>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37"/>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37"/>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37"/>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37"/>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37"/>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37"/>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3" name="Google Shape;24283;p37"/>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4" name="Google Shape;24284;p37"/>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37"/>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6" name="Google Shape;24286;p37"/>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7" name="Google Shape;24287;p37"/>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37"/>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37"/>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37"/>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37"/>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37"/>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37"/>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37"/>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37"/>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37"/>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7" name="Google Shape;24297;p37"/>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8" name="Google Shape;24298;p37"/>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37"/>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37"/>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37"/>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37"/>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3" name="Google Shape;24303;p37"/>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4" name="Google Shape;24304;p37"/>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37"/>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37"/>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37"/>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37"/>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37"/>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37"/>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37"/>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2" name="Google Shape;24312;p37"/>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3" name="Google Shape;24313;p37"/>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37"/>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37"/>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37"/>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37"/>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37"/>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37"/>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37"/>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37"/>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2" name="Google Shape;24322;p37"/>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3" name="Google Shape;24323;p37"/>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37"/>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5" name="Google Shape;24325;p37"/>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6" name="Google Shape;24326;p37"/>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37"/>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37"/>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37"/>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37"/>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37"/>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37"/>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37"/>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37"/>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5" name="Google Shape;24335;p37"/>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6" name="Google Shape;24336;p37"/>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37"/>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8" name="Google Shape;24338;p37"/>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9" name="Google Shape;24339;p37"/>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37"/>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37"/>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37"/>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37"/>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37"/>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37"/>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37"/>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7" name="Google Shape;24347;p37"/>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8" name="Google Shape;24348;p37"/>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37"/>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37"/>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37"/>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37"/>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37"/>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37"/>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37"/>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6" name="Google Shape;24356;p37"/>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7" name="Google Shape;24357;p37"/>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8" name="Google Shape;24358;p37"/>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37"/>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37"/>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37"/>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37"/>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37"/>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37"/>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37"/>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37"/>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37"/>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8" name="Google Shape;24368;p37"/>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9" name="Google Shape;24369;p37"/>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37"/>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37"/>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2" name="Google Shape;24372;p37"/>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3" name="Google Shape;24373;p37"/>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4" name="Google Shape;24374;p37"/>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37"/>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37"/>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37"/>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37"/>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37"/>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0" name="Google Shape;24380;p37"/>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1" name="Google Shape;24381;p37"/>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2" name="Google Shape;24382;p37"/>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3" name="Google Shape;24383;p37"/>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37"/>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37"/>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6" name="Google Shape;24386;p37"/>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7" name="Google Shape;24387;p37"/>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37"/>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37"/>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37"/>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1" name="Google Shape;24391;p37"/>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2" name="Google Shape;24392;p37"/>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37"/>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37"/>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37"/>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37"/>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37"/>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37"/>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37"/>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37"/>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37"/>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2" name="Google Shape;24402;p37"/>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3" name="Google Shape;24403;p37"/>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37"/>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37"/>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37"/>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37"/>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37"/>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9" name="Google Shape;24409;p37"/>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0" name="Google Shape;24410;p37"/>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37"/>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37"/>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37"/>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37"/>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37"/>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6" name="Google Shape;24416;p37"/>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7" name="Google Shape;24417;p37"/>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37"/>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37"/>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37"/>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37"/>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37"/>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37"/>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37"/>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37"/>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37"/>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37"/>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37"/>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37"/>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0" name="Google Shape;24430;p37"/>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1" name="Google Shape;24431;p37"/>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37"/>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37"/>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37"/>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37"/>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37"/>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37"/>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8" name="Google Shape;24438;p37"/>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9" name="Google Shape;24439;p37"/>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37"/>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37"/>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37"/>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37"/>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37"/>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37"/>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37"/>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7" name="Google Shape;24447;p37"/>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8" name="Google Shape;24448;p37"/>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9" name="Google Shape;24449;p37"/>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0" name="Google Shape;24450;p37"/>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37"/>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37"/>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37"/>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37"/>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37"/>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37"/>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37"/>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37"/>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37"/>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37"/>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37"/>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2" name="Google Shape;24462;p37"/>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3" name="Google Shape;24463;p37"/>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4" name="Google Shape;24464;p37"/>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5" name="Google Shape;24465;p37"/>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6" name="Google Shape;24466;p37"/>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7" name="Google Shape;24467;p37"/>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8" name="Google Shape;24468;p37"/>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9" name="Google Shape;24469;p37"/>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0" name="Google Shape;24470;p37"/>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37"/>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37"/>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37"/>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37"/>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37"/>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6" name="Google Shape;24476;p37"/>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7" name="Google Shape;24477;p37"/>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37"/>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37"/>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37"/>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37"/>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37"/>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37"/>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37"/>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5" name="Google Shape;24485;p37"/>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6" name="Google Shape;24486;p37"/>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37"/>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37"/>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37"/>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0" name="Google Shape;24490;p37"/>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1" name="Google Shape;24491;p37"/>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37"/>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37"/>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37"/>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37"/>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37"/>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37"/>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37"/>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37"/>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37"/>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37"/>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37"/>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37"/>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4" name="Google Shape;24504;p37"/>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5" name="Google Shape;24505;p37"/>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37"/>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37"/>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37"/>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9" name="Google Shape;24509;p37"/>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0" name="Google Shape;24510;p37"/>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37"/>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37"/>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37"/>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37"/>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5" name="Google Shape;24515;p37"/>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6" name="Google Shape;24516;p37"/>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37"/>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37"/>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37"/>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37"/>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37"/>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37"/>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37"/>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37"/>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37"/>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37"/>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37"/>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37"/>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9" name="Google Shape;24529;p37"/>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0" name="Google Shape;24530;p37"/>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1" name="Google Shape;24531;p37"/>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2" name="Google Shape;24532;p37"/>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37"/>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37"/>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37"/>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37"/>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37"/>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37"/>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9" name="Google Shape;24539;p37"/>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0" name="Google Shape;24540;p37"/>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37"/>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37"/>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37"/>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37"/>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37"/>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6" name="Google Shape;24546;p37"/>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7" name="Google Shape;24547;p37"/>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37"/>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9" name="Google Shape;24549;p37"/>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0" name="Google Shape;24550;p37"/>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1" name="Google Shape;24551;p37"/>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2" name="Google Shape;24552;p37"/>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37"/>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37"/>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37"/>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37"/>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37"/>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37"/>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37"/>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37"/>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1" name="Google Shape;24561;p37"/>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2" name="Google Shape;24562;p37"/>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37"/>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37"/>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37"/>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37"/>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7" name="Google Shape;24567;p37"/>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8" name="Google Shape;24568;p37"/>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37"/>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37"/>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37"/>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37"/>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3" name="Google Shape;24573;p37"/>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4" name="Google Shape;24574;p37"/>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37"/>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37"/>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37"/>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37"/>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37"/>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0" name="Google Shape;24580;p37"/>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1" name="Google Shape;24581;p37"/>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37"/>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37"/>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37"/>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37"/>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37"/>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37"/>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37"/>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37"/>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37"/>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37"/>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37"/>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3" name="Google Shape;24593;p37"/>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4" name="Google Shape;24594;p37"/>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37"/>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37"/>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7" name="Google Shape;24597;p37"/>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8" name="Google Shape;24598;p37"/>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37"/>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37"/>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37"/>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37"/>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37"/>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37"/>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37"/>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37"/>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7" name="Google Shape;24607;p37"/>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8" name="Google Shape;24608;p37"/>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37"/>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0" name="Google Shape;24610;p37"/>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1" name="Google Shape;24611;p37"/>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37"/>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37"/>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37"/>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37"/>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37"/>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37"/>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37"/>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37"/>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37"/>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37"/>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37"/>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3" name="Google Shape;24623;p37"/>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4" name="Google Shape;24624;p37"/>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37"/>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37"/>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7" name="Google Shape;24627;p37"/>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8" name="Google Shape;24628;p37"/>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37"/>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37"/>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37"/>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37"/>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37"/>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37"/>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37"/>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37"/>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37"/>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37"/>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37"/>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37"/>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1" name="Google Shape;24641;p37"/>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2" name="Google Shape;24642;p37"/>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37"/>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4" name="Google Shape;24644;p37"/>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5" name="Google Shape;24645;p37"/>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37"/>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7" name="Google Shape;24647;p37"/>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8" name="Google Shape;24648;p37"/>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37"/>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37"/>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37"/>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37"/>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37"/>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4" name="Google Shape;24654;p37"/>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5" name="Google Shape;24655;p37"/>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37"/>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37"/>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8" name="Google Shape;24658;p37"/>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9" name="Google Shape;24659;p37"/>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37"/>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37"/>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37"/>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37"/>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37"/>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37"/>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37"/>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37"/>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37"/>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9" name="Google Shape;24669;p37"/>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0" name="Google Shape;24670;p37"/>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37"/>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37"/>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3" name="Google Shape;24673;p37"/>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4" name="Google Shape;24674;p37"/>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37"/>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37"/>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37"/>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37"/>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37"/>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37"/>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37"/>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37"/>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37"/>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37"/>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37"/>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37"/>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37"/>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37"/>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37"/>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37"/>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37"/>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37"/>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37"/>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37"/>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37"/>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6" name="Google Shape;24696;p37"/>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7" name="Google Shape;24697;p37"/>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37"/>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37"/>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37"/>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37"/>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37"/>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37"/>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37"/>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37"/>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37"/>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37"/>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37"/>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37"/>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37"/>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37"/>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37"/>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3" name="Google Shape;24713;p37"/>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4" name="Google Shape;24714;p37"/>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37"/>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37"/>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37"/>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37"/>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9" name="Google Shape;24719;p37"/>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0" name="Google Shape;24720;p37"/>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37"/>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37"/>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37"/>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37"/>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37"/>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37"/>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37"/>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37"/>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37"/>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37"/>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37"/>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2" name="Google Shape;24732;p37"/>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3" name="Google Shape;24733;p37"/>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37"/>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37"/>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37"/>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37"/>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37"/>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37"/>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37"/>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37"/>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37"/>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37"/>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37"/>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37"/>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37"/>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37"/>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8" name="Google Shape;24748;p37"/>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9" name="Google Shape;24749;p37"/>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0" name="Google Shape;24750;p37"/>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37"/>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37"/>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37"/>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37"/>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37"/>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37"/>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37"/>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37"/>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37"/>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37"/>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37"/>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37"/>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3" name="Google Shape;24763;p37"/>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4" name="Google Shape;24764;p37"/>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37"/>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37"/>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37"/>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8" name="Google Shape;24768;p37"/>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9" name="Google Shape;24769;p37"/>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37"/>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37"/>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37"/>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37"/>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37"/>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37"/>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37"/>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37"/>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37"/>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37"/>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37"/>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37"/>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37"/>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37"/>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4" name="Google Shape;24784;p37"/>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5" name="Google Shape;24785;p37"/>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37"/>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37"/>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37"/>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37"/>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37"/>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37"/>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37"/>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37"/>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37"/>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37"/>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37"/>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37"/>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37"/>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37"/>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37"/>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37"/>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37"/>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3" name="Google Shape;24803;p37"/>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4" name="Google Shape;24804;p37"/>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5" name="Google Shape;24805;p37"/>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6" name="Google Shape;24806;p37"/>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37"/>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37"/>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37"/>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37"/>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37"/>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37"/>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37"/>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37"/>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37"/>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37"/>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7" name="Google Shape;24817;p37"/>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8" name="Google Shape;24818;p37"/>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9" name="Google Shape;24819;p37"/>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0" name="Google Shape;24820;p37"/>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1" name="Google Shape;24821;p37"/>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2" name="Google Shape;24822;p37"/>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3" name="Google Shape;24823;p37"/>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4" name="Google Shape;24824;p37"/>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5" name="Google Shape;24825;p37"/>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37"/>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37"/>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37"/>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37"/>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37"/>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37"/>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37"/>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37"/>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37"/>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37"/>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37"/>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7" name="Google Shape;24837;p37"/>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8" name="Google Shape;24838;p37"/>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9" name="Google Shape;24839;p37"/>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0" name="Google Shape;24840;p37"/>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37"/>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37"/>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37"/>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37"/>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37"/>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37"/>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7" name="Google Shape;24847;p37"/>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8" name="Google Shape;24848;p37"/>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37"/>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37"/>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37"/>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37"/>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37"/>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37"/>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37"/>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37"/>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7" name="Google Shape;24857;p37"/>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8" name="Google Shape;24858;p37"/>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37"/>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37"/>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37"/>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37"/>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37"/>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37"/>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37"/>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37"/>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37"/>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37"/>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37"/>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0" name="Google Shape;24870;p37"/>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1" name="Google Shape;24871;p37"/>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37"/>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37"/>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37"/>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5" name="Google Shape;24875;p37"/>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6" name="Google Shape;24876;p37"/>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37"/>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37"/>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9" name="Google Shape;24879;p37"/>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0" name="Google Shape;24880;p37"/>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37"/>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37"/>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37"/>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37"/>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37"/>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37"/>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37"/>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37"/>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37"/>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0" name="Google Shape;24890;p37"/>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1" name="Google Shape;24891;p37"/>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37"/>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37"/>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37"/>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37"/>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37"/>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37"/>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8" name="Google Shape;24898;p37"/>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9" name="Google Shape;24899;p37"/>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0" name="Google Shape;24900;p37"/>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37"/>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37"/>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37"/>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37"/>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37"/>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6" name="Google Shape;24906;p37"/>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7" name="Google Shape;24907;p37"/>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37"/>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37"/>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37"/>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37"/>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37"/>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37"/>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37"/>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37"/>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37"/>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37"/>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37"/>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37"/>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37"/>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37"/>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37"/>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37"/>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37"/>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5" name="Google Shape;24925;p37"/>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6" name="Google Shape;24926;p37"/>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37"/>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37"/>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37"/>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37"/>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1" name="Google Shape;24931;p37"/>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2" name="Google Shape;24932;p37"/>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37"/>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37"/>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37"/>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37"/>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37"/>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37"/>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37"/>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37"/>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1" name="Google Shape;24941;p37"/>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2" name="Google Shape;24942;p37"/>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3" name="Google Shape;24943;p37"/>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37"/>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37"/>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37"/>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37"/>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37"/>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37"/>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37"/>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37"/>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37"/>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37"/>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37"/>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37"/>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37"/>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37"/>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8" name="Google Shape;24958;p37"/>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9" name="Google Shape;24959;p37"/>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0" name="Google Shape;24960;p37"/>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37"/>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37"/>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37"/>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37"/>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37"/>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37"/>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37"/>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37"/>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37"/>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37"/>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37"/>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2" name="Google Shape;24972;p37"/>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3" name="Google Shape;24973;p37"/>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37"/>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37"/>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6" name="Google Shape;24976;p37"/>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7" name="Google Shape;24977;p37"/>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37"/>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37"/>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37"/>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37"/>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37"/>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37"/>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37"/>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37"/>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37"/>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37"/>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37"/>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37"/>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0" name="Google Shape;24990;p37"/>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1" name="Google Shape;24991;p37"/>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2" name="Google Shape;24992;p37"/>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37"/>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37"/>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37"/>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37"/>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37"/>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37"/>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9" name="Google Shape;24999;p37"/>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0" name="Google Shape;25000;p37"/>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37"/>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37"/>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37"/>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37"/>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37"/>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37"/>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37"/>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37"/>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37"/>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37"/>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37"/>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2" name="Google Shape;25012;p37"/>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3" name="Google Shape;25013;p37"/>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37"/>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37"/>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37"/>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37"/>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37"/>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37"/>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37"/>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37"/>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37"/>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37"/>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37"/>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37"/>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37"/>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37"/>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37"/>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37"/>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0" name="Google Shape;25030;p37"/>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1" name="Google Shape;25031;p37"/>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2" name="Google Shape;25032;p37"/>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37"/>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37"/>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37"/>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37"/>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37"/>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37"/>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37"/>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0" name="Google Shape;25040;p37"/>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1" name="Google Shape;25041;p37"/>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37"/>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37"/>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37"/>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37"/>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37"/>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37"/>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37"/>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37"/>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37"/>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37"/>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2" name="Google Shape;25052;p37"/>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3" name="Google Shape;25053;p37"/>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37"/>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37"/>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37"/>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37"/>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37"/>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9" name="Google Shape;25059;p37"/>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0" name="Google Shape;25060;p37"/>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37"/>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37"/>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37"/>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37"/>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37"/>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6" name="Google Shape;25066;p37"/>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7" name="Google Shape;25067;p37"/>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37"/>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37"/>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37"/>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37"/>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37"/>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37"/>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37"/>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37"/>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37"/>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37"/>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8" name="Google Shape;25078;p37"/>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9" name="Google Shape;25079;p37"/>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0" name="Google Shape;25080;p37"/>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1" name="Google Shape;25081;p37"/>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37"/>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37"/>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37"/>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37"/>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37"/>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37"/>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37"/>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9" name="Google Shape;25089;p37"/>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0" name="Google Shape;25090;p37"/>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1" name="Google Shape;25091;p37"/>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2" name="Google Shape;25092;p37"/>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37"/>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37"/>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37"/>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6" name="Google Shape;25096;p37"/>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7" name="Google Shape;25097;p37"/>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37"/>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37"/>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37"/>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37"/>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37"/>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37"/>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4" name="Google Shape;25104;p37"/>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5" name="Google Shape;25105;p37"/>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37"/>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37"/>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37"/>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37"/>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37"/>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1" name="Google Shape;25111;p37"/>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2" name="Google Shape;25112;p37"/>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37"/>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37"/>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37"/>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37"/>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37"/>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37"/>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37"/>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37"/>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37"/>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37"/>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37"/>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37"/>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37"/>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37"/>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37"/>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8" name="Google Shape;25128;p37"/>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9" name="Google Shape;25129;p37"/>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37"/>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1" name="Google Shape;25131;p37"/>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2" name="Google Shape;25132;p37"/>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37"/>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37"/>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37"/>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37"/>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37"/>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37"/>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37"/>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37"/>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37"/>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37"/>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37"/>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37"/>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37"/>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37"/>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37"/>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37"/>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49" name="Google Shape;25149;p37"/>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0" name="Google Shape;25150;p37"/>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25151" name="Google Shape;25151;p37"/>
          <p:cNvSpPr txBox="1"/>
          <p:nvPr>
            <p:ph idx="1" type="subTitle"/>
          </p:nvPr>
        </p:nvSpPr>
        <p:spPr>
          <a:xfrm>
            <a:off x="5070938" y="1905150"/>
            <a:ext cx="3063600" cy="18759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25152" name="Google Shape;25152;p37"/>
          <p:cNvGrpSpPr/>
          <p:nvPr/>
        </p:nvGrpSpPr>
        <p:grpSpPr>
          <a:xfrm>
            <a:off x="4095657" y="4046836"/>
            <a:ext cx="443090" cy="415211"/>
            <a:chOff x="2987700" y="3560325"/>
            <a:chExt cx="386708" cy="362377"/>
          </a:xfrm>
        </p:grpSpPr>
        <p:sp>
          <p:nvSpPr>
            <p:cNvPr id="25153" name="Google Shape;25153;p3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3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3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3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3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8" name="Google Shape;25158;p3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9" name="Google Shape;25159;p3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0" name="Google Shape;25160;p3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3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3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3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3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3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3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3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3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3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3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1" name="Google Shape;25171;p3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2" name="Google Shape;25172;p3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3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3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3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6" name="Google Shape;25176;p37"/>
          <p:cNvGrpSpPr/>
          <p:nvPr/>
        </p:nvGrpSpPr>
        <p:grpSpPr>
          <a:xfrm>
            <a:off x="8204337" y="1154336"/>
            <a:ext cx="295252" cy="276675"/>
            <a:chOff x="2987700" y="3560325"/>
            <a:chExt cx="386708" cy="362377"/>
          </a:xfrm>
        </p:grpSpPr>
        <p:sp>
          <p:nvSpPr>
            <p:cNvPr id="25177" name="Google Shape;25177;p3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3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3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3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1" name="Google Shape;25181;p3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2" name="Google Shape;25182;p3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3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3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3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3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3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3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3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3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3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3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3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3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3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6" name="Google Shape;25196;p3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7" name="Google Shape;25197;p3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3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3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0" name="Google Shape;25200;p37"/>
          <p:cNvGrpSpPr/>
          <p:nvPr/>
        </p:nvGrpSpPr>
        <p:grpSpPr>
          <a:xfrm>
            <a:off x="3284012" y="4604461"/>
            <a:ext cx="295252" cy="276675"/>
            <a:chOff x="2987700" y="3560325"/>
            <a:chExt cx="386708" cy="362377"/>
          </a:xfrm>
        </p:grpSpPr>
        <p:sp>
          <p:nvSpPr>
            <p:cNvPr id="25201" name="Google Shape;25201;p3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2" name="Google Shape;25202;p3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3" name="Google Shape;25203;p3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3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5" name="Google Shape;25205;p3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6" name="Google Shape;25206;p3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3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3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3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3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3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3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3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4" name="Google Shape;25214;p3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5" name="Google Shape;25215;p3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3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3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3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3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0" name="Google Shape;25220;p3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1" name="Google Shape;25221;p3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2" name="Google Shape;25222;p3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3" name="Google Shape;25223;p3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4" name="Google Shape;25224;p37"/>
          <p:cNvGrpSpPr/>
          <p:nvPr/>
        </p:nvGrpSpPr>
        <p:grpSpPr>
          <a:xfrm>
            <a:off x="7442932" y="486311"/>
            <a:ext cx="443090" cy="415211"/>
            <a:chOff x="2987700" y="3560325"/>
            <a:chExt cx="386708" cy="362377"/>
          </a:xfrm>
        </p:grpSpPr>
        <p:sp>
          <p:nvSpPr>
            <p:cNvPr id="25225" name="Google Shape;25225;p37"/>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6" name="Google Shape;25226;p37"/>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7" name="Google Shape;25227;p37"/>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8" name="Google Shape;25228;p37"/>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9" name="Google Shape;25229;p37"/>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0" name="Google Shape;25230;p37"/>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1" name="Google Shape;25231;p37"/>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2" name="Google Shape;25232;p37"/>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3" name="Google Shape;25233;p37"/>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4" name="Google Shape;25234;p37"/>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5" name="Google Shape;25235;p37"/>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6" name="Google Shape;25236;p37"/>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7" name="Google Shape;25237;p37"/>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8" name="Google Shape;25238;p37"/>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9" name="Google Shape;25239;p37"/>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0" name="Google Shape;25240;p37"/>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1" name="Google Shape;25241;p37"/>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2" name="Google Shape;25242;p37"/>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3" name="Google Shape;25243;p37"/>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4" name="Google Shape;25244;p37"/>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5" name="Google Shape;25245;p37"/>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6" name="Google Shape;25246;p37"/>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7" name="Google Shape;25247;p37"/>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48" name="Google Shape;25248;p37"/>
          <p:cNvSpPr/>
          <p:nvPr/>
        </p:nvSpPr>
        <p:spPr>
          <a:xfrm>
            <a:off x="161225" y="10140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9" name="Google Shape;25249;p37"/>
          <p:cNvSpPr/>
          <p:nvPr/>
        </p:nvSpPr>
        <p:spPr>
          <a:xfrm flipH="1">
            <a:off x="6937550" y="3781050"/>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ONE_COLUMN_TEXT_1_1">
    <p:spTree>
      <p:nvGrpSpPr>
        <p:cNvPr id="25250" name="Shape 25250"/>
        <p:cNvGrpSpPr/>
        <p:nvPr/>
      </p:nvGrpSpPr>
      <p:grpSpPr>
        <a:xfrm>
          <a:off x="0" y="0"/>
          <a:ext cx="0" cy="0"/>
          <a:chOff x="0" y="0"/>
          <a:chExt cx="0" cy="0"/>
        </a:xfrm>
      </p:grpSpPr>
      <p:grpSp>
        <p:nvGrpSpPr>
          <p:cNvPr id="25251" name="Google Shape;25251;p38"/>
          <p:cNvGrpSpPr/>
          <p:nvPr/>
        </p:nvGrpSpPr>
        <p:grpSpPr>
          <a:xfrm>
            <a:off x="63" y="-19"/>
            <a:ext cx="9144038" cy="5143491"/>
            <a:chOff x="3450750" y="2336425"/>
            <a:chExt cx="2076350" cy="1165875"/>
          </a:xfrm>
        </p:grpSpPr>
        <p:sp>
          <p:nvSpPr>
            <p:cNvPr id="25252" name="Google Shape;25252;p38"/>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3" name="Google Shape;25253;p38"/>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4" name="Google Shape;25254;p38"/>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5" name="Google Shape;25255;p38"/>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6" name="Google Shape;25256;p38"/>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7" name="Google Shape;25257;p38"/>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8" name="Google Shape;25258;p38"/>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9" name="Google Shape;25259;p38"/>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0" name="Google Shape;25260;p38"/>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1" name="Google Shape;25261;p38"/>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2" name="Google Shape;25262;p38"/>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3" name="Google Shape;25263;p38"/>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4" name="Google Shape;25264;p38"/>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5" name="Google Shape;25265;p38"/>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6" name="Google Shape;25266;p38"/>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7" name="Google Shape;25267;p38"/>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8" name="Google Shape;25268;p38"/>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9" name="Google Shape;25269;p38"/>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0" name="Google Shape;25270;p38"/>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1" name="Google Shape;25271;p38"/>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2" name="Google Shape;25272;p38"/>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3" name="Google Shape;25273;p38"/>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4" name="Google Shape;25274;p38"/>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5" name="Google Shape;25275;p38"/>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6" name="Google Shape;25276;p38"/>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7" name="Google Shape;25277;p38"/>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8" name="Google Shape;25278;p38"/>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9" name="Google Shape;25279;p38"/>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0" name="Google Shape;25280;p38"/>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1" name="Google Shape;25281;p38"/>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2" name="Google Shape;25282;p38"/>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3" name="Google Shape;25283;p38"/>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4" name="Google Shape;25284;p38"/>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5" name="Google Shape;25285;p38"/>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6" name="Google Shape;25286;p38"/>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7" name="Google Shape;25287;p38"/>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8" name="Google Shape;25288;p38"/>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9" name="Google Shape;25289;p38"/>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0" name="Google Shape;25290;p38"/>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1" name="Google Shape;25291;p38"/>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2" name="Google Shape;25292;p38"/>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3" name="Google Shape;25293;p38"/>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4" name="Google Shape;25294;p38"/>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5" name="Google Shape;25295;p38"/>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6" name="Google Shape;25296;p38"/>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7" name="Google Shape;25297;p38"/>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8" name="Google Shape;25298;p38"/>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9" name="Google Shape;25299;p38"/>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0" name="Google Shape;25300;p38"/>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1" name="Google Shape;25301;p38"/>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2" name="Google Shape;25302;p38"/>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3" name="Google Shape;25303;p38"/>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4" name="Google Shape;25304;p38"/>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5" name="Google Shape;25305;p38"/>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6" name="Google Shape;25306;p38"/>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7" name="Google Shape;25307;p38"/>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8" name="Google Shape;25308;p38"/>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9" name="Google Shape;25309;p38"/>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0" name="Google Shape;25310;p38"/>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1" name="Google Shape;25311;p38"/>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2" name="Google Shape;25312;p38"/>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3" name="Google Shape;25313;p38"/>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4" name="Google Shape;25314;p38"/>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5" name="Google Shape;25315;p38"/>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6" name="Google Shape;25316;p38"/>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7" name="Google Shape;25317;p38"/>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8" name="Google Shape;25318;p38"/>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9" name="Google Shape;25319;p38"/>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0" name="Google Shape;25320;p38"/>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1" name="Google Shape;25321;p38"/>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2" name="Google Shape;25322;p38"/>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3" name="Google Shape;25323;p38"/>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4" name="Google Shape;25324;p38"/>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5" name="Google Shape;25325;p38"/>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6" name="Google Shape;25326;p38"/>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7" name="Google Shape;25327;p38"/>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8" name="Google Shape;25328;p38"/>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9" name="Google Shape;25329;p38"/>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0" name="Google Shape;25330;p38"/>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1" name="Google Shape;25331;p38"/>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2" name="Google Shape;25332;p38"/>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3" name="Google Shape;25333;p38"/>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4" name="Google Shape;25334;p38"/>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5" name="Google Shape;25335;p38"/>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6" name="Google Shape;25336;p38"/>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7" name="Google Shape;25337;p38"/>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8" name="Google Shape;25338;p38"/>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9" name="Google Shape;25339;p38"/>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0" name="Google Shape;25340;p38"/>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1" name="Google Shape;25341;p38"/>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2" name="Google Shape;25342;p38"/>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3" name="Google Shape;25343;p38"/>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4" name="Google Shape;25344;p38"/>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5" name="Google Shape;25345;p38"/>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6" name="Google Shape;25346;p38"/>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7" name="Google Shape;25347;p38"/>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8" name="Google Shape;25348;p38"/>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9" name="Google Shape;25349;p38"/>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0" name="Google Shape;25350;p38"/>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1" name="Google Shape;25351;p38"/>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2" name="Google Shape;25352;p38"/>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3" name="Google Shape;25353;p38"/>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4" name="Google Shape;25354;p38"/>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5" name="Google Shape;25355;p38"/>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6" name="Google Shape;25356;p38"/>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7" name="Google Shape;25357;p38"/>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8" name="Google Shape;25358;p38"/>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9" name="Google Shape;25359;p38"/>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0" name="Google Shape;25360;p38"/>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1" name="Google Shape;25361;p38"/>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2" name="Google Shape;25362;p38"/>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3" name="Google Shape;25363;p38"/>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4" name="Google Shape;25364;p38"/>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5" name="Google Shape;25365;p38"/>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6" name="Google Shape;25366;p38"/>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7" name="Google Shape;25367;p38"/>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8" name="Google Shape;25368;p38"/>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9" name="Google Shape;25369;p38"/>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0" name="Google Shape;25370;p38"/>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1" name="Google Shape;25371;p38"/>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2" name="Google Shape;25372;p38"/>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3" name="Google Shape;25373;p38"/>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4" name="Google Shape;25374;p38"/>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5" name="Google Shape;25375;p38"/>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6" name="Google Shape;25376;p38"/>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7" name="Google Shape;25377;p38"/>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8" name="Google Shape;25378;p38"/>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9" name="Google Shape;25379;p38"/>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0" name="Google Shape;25380;p38"/>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1" name="Google Shape;25381;p38"/>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2" name="Google Shape;25382;p38"/>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3" name="Google Shape;25383;p38"/>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4" name="Google Shape;25384;p38"/>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5" name="Google Shape;25385;p38"/>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6" name="Google Shape;25386;p38"/>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7" name="Google Shape;25387;p38"/>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8" name="Google Shape;25388;p38"/>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9" name="Google Shape;25389;p38"/>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0" name="Google Shape;25390;p38"/>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1" name="Google Shape;25391;p38"/>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2" name="Google Shape;25392;p38"/>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3" name="Google Shape;25393;p38"/>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4" name="Google Shape;25394;p38"/>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5" name="Google Shape;25395;p38"/>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6" name="Google Shape;25396;p38"/>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7" name="Google Shape;25397;p38"/>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8" name="Google Shape;25398;p38"/>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9" name="Google Shape;25399;p38"/>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0" name="Google Shape;25400;p38"/>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1" name="Google Shape;25401;p38"/>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2" name="Google Shape;25402;p38"/>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3" name="Google Shape;25403;p38"/>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4" name="Google Shape;25404;p38"/>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5" name="Google Shape;25405;p38"/>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6" name="Google Shape;25406;p38"/>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7" name="Google Shape;25407;p38"/>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8" name="Google Shape;25408;p38"/>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9" name="Google Shape;25409;p38"/>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0" name="Google Shape;25410;p38"/>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1" name="Google Shape;25411;p38"/>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2" name="Google Shape;25412;p38"/>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3" name="Google Shape;25413;p38"/>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4" name="Google Shape;25414;p38"/>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5" name="Google Shape;25415;p38"/>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6" name="Google Shape;25416;p38"/>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7" name="Google Shape;25417;p38"/>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8" name="Google Shape;25418;p38"/>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9" name="Google Shape;25419;p38"/>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0" name="Google Shape;25420;p38"/>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1" name="Google Shape;25421;p38"/>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2" name="Google Shape;25422;p38"/>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3" name="Google Shape;25423;p38"/>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4" name="Google Shape;25424;p38"/>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5" name="Google Shape;25425;p38"/>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6" name="Google Shape;25426;p38"/>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7" name="Google Shape;25427;p38"/>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8" name="Google Shape;25428;p38"/>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9" name="Google Shape;25429;p38"/>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0" name="Google Shape;25430;p38"/>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1" name="Google Shape;25431;p38"/>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2" name="Google Shape;25432;p38"/>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3" name="Google Shape;25433;p38"/>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4" name="Google Shape;25434;p38"/>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5" name="Google Shape;25435;p38"/>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6" name="Google Shape;25436;p38"/>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7" name="Google Shape;25437;p38"/>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8" name="Google Shape;25438;p38"/>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9" name="Google Shape;25439;p38"/>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0" name="Google Shape;25440;p38"/>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1" name="Google Shape;25441;p38"/>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2" name="Google Shape;25442;p38"/>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3" name="Google Shape;25443;p38"/>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4" name="Google Shape;25444;p38"/>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5" name="Google Shape;25445;p38"/>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6" name="Google Shape;25446;p38"/>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7" name="Google Shape;25447;p38"/>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8" name="Google Shape;25448;p38"/>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9" name="Google Shape;25449;p38"/>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0" name="Google Shape;25450;p38"/>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1" name="Google Shape;25451;p38"/>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2" name="Google Shape;25452;p38"/>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3" name="Google Shape;25453;p38"/>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4" name="Google Shape;25454;p38"/>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5" name="Google Shape;25455;p38"/>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6" name="Google Shape;25456;p38"/>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7" name="Google Shape;25457;p38"/>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8" name="Google Shape;25458;p38"/>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9" name="Google Shape;25459;p38"/>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0" name="Google Shape;25460;p38"/>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1" name="Google Shape;25461;p38"/>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2" name="Google Shape;25462;p38"/>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3" name="Google Shape;25463;p38"/>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4" name="Google Shape;25464;p38"/>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5" name="Google Shape;25465;p38"/>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6" name="Google Shape;25466;p38"/>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7" name="Google Shape;25467;p38"/>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8" name="Google Shape;25468;p38"/>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9" name="Google Shape;25469;p38"/>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0" name="Google Shape;25470;p38"/>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1" name="Google Shape;25471;p38"/>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2" name="Google Shape;25472;p38"/>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3" name="Google Shape;25473;p38"/>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4" name="Google Shape;25474;p38"/>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5" name="Google Shape;25475;p38"/>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6" name="Google Shape;25476;p38"/>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7" name="Google Shape;25477;p38"/>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8" name="Google Shape;25478;p38"/>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9" name="Google Shape;25479;p38"/>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0" name="Google Shape;25480;p38"/>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1" name="Google Shape;25481;p38"/>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2" name="Google Shape;25482;p38"/>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3" name="Google Shape;25483;p38"/>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4" name="Google Shape;25484;p38"/>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5" name="Google Shape;25485;p38"/>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6" name="Google Shape;25486;p38"/>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7" name="Google Shape;25487;p38"/>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8" name="Google Shape;25488;p38"/>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9" name="Google Shape;25489;p38"/>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0" name="Google Shape;25490;p38"/>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1" name="Google Shape;25491;p38"/>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2" name="Google Shape;25492;p38"/>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3" name="Google Shape;25493;p38"/>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4" name="Google Shape;25494;p38"/>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5" name="Google Shape;25495;p38"/>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6" name="Google Shape;25496;p38"/>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7" name="Google Shape;25497;p38"/>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8" name="Google Shape;25498;p38"/>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9" name="Google Shape;25499;p38"/>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0" name="Google Shape;25500;p38"/>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1" name="Google Shape;25501;p38"/>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2" name="Google Shape;25502;p38"/>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3" name="Google Shape;25503;p38"/>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4" name="Google Shape;25504;p38"/>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5" name="Google Shape;25505;p38"/>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6" name="Google Shape;25506;p38"/>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7" name="Google Shape;25507;p38"/>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8" name="Google Shape;25508;p38"/>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9" name="Google Shape;25509;p38"/>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0" name="Google Shape;25510;p38"/>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1" name="Google Shape;25511;p38"/>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2" name="Google Shape;25512;p38"/>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3" name="Google Shape;25513;p38"/>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4" name="Google Shape;25514;p38"/>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5" name="Google Shape;25515;p38"/>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6" name="Google Shape;25516;p38"/>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7" name="Google Shape;25517;p38"/>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8" name="Google Shape;25518;p38"/>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9" name="Google Shape;25519;p38"/>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0" name="Google Shape;25520;p38"/>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1" name="Google Shape;25521;p38"/>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2" name="Google Shape;25522;p38"/>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3" name="Google Shape;25523;p38"/>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4" name="Google Shape;25524;p38"/>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5" name="Google Shape;25525;p38"/>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6" name="Google Shape;25526;p38"/>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7" name="Google Shape;25527;p38"/>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8" name="Google Shape;25528;p38"/>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9" name="Google Shape;25529;p38"/>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0" name="Google Shape;25530;p38"/>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1" name="Google Shape;25531;p38"/>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2" name="Google Shape;25532;p38"/>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3" name="Google Shape;25533;p38"/>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4" name="Google Shape;25534;p38"/>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5" name="Google Shape;25535;p38"/>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6" name="Google Shape;25536;p38"/>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7" name="Google Shape;25537;p38"/>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8" name="Google Shape;25538;p38"/>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9" name="Google Shape;25539;p38"/>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0" name="Google Shape;25540;p38"/>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1" name="Google Shape;25541;p38"/>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2" name="Google Shape;25542;p38"/>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3" name="Google Shape;25543;p38"/>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4" name="Google Shape;25544;p38"/>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5" name="Google Shape;25545;p38"/>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6" name="Google Shape;25546;p38"/>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7" name="Google Shape;25547;p38"/>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8" name="Google Shape;25548;p38"/>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9" name="Google Shape;25549;p38"/>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0" name="Google Shape;25550;p38"/>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1" name="Google Shape;25551;p38"/>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2" name="Google Shape;25552;p38"/>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3" name="Google Shape;25553;p38"/>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4" name="Google Shape;25554;p38"/>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5" name="Google Shape;25555;p38"/>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6" name="Google Shape;25556;p38"/>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7" name="Google Shape;25557;p38"/>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8" name="Google Shape;25558;p38"/>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9" name="Google Shape;25559;p38"/>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0" name="Google Shape;25560;p38"/>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1" name="Google Shape;25561;p38"/>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2" name="Google Shape;25562;p38"/>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3" name="Google Shape;25563;p38"/>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4" name="Google Shape;25564;p38"/>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5" name="Google Shape;25565;p38"/>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6" name="Google Shape;25566;p38"/>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7" name="Google Shape;25567;p38"/>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8" name="Google Shape;25568;p38"/>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9" name="Google Shape;25569;p38"/>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0" name="Google Shape;25570;p38"/>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1" name="Google Shape;25571;p38"/>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2" name="Google Shape;25572;p38"/>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3" name="Google Shape;25573;p38"/>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4" name="Google Shape;25574;p38"/>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5" name="Google Shape;25575;p38"/>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6" name="Google Shape;25576;p38"/>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7" name="Google Shape;25577;p38"/>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8" name="Google Shape;25578;p38"/>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9" name="Google Shape;25579;p38"/>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0" name="Google Shape;25580;p38"/>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1" name="Google Shape;25581;p38"/>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2" name="Google Shape;25582;p38"/>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3" name="Google Shape;25583;p38"/>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4" name="Google Shape;25584;p38"/>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5" name="Google Shape;25585;p38"/>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6" name="Google Shape;25586;p38"/>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7" name="Google Shape;25587;p38"/>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8" name="Google Shape;25588;p38"/>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9" name="Google Shape;25589;p38"/>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0" name="Google Shape;25590;p38"/>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1" name="Google Shape;25591;p38"/>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2" name="Google Shape;25592;p38"/>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3" name="Google Shape;25593;p38"/>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4" name="Google Shape;25594;p38"/>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5" name="Google Shape;25595;p38"/>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6" name="Google Shape;25596;p38"/>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7" name="Google Shape;25597;p38"/>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8" name="Google Shape;25598;p38"/>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9" name="Google Shape;25599;p38"/>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0" name="Google Shape;25600;p38"/>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1" name="Google Shape;25601;p38"/>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2" name="Google Shape;25602;p38"/>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3" name="Google Shape;25603;p38"/>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4" name="Google Shape;25604;p38"/>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5" name="Google Shape;25605;p38"/>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6" name="Google Shape;25606;p38"/>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7" name="Google Shape;25607;p38"/>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8" name="Google Shape;25608;p38"/>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9" name="Google Shape;25609;p38"/>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0" name="Google Shape;25610;p38"/>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1" name="Google Shape;25611;p38"/>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2" name="Google Shape;25612;p38"/>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3" name="Google Shape;25613;p38"/>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4" name="Google Shape;25614;p38"/>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5" name="Google Shape;25615;p38"/>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6" name="Google Shape;25616;p38"/>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7" name="Google Shape;25617;p38"/>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8" name="Google Shape;25618;p38"/>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9" name="Google Shape;25619;p38"/>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0" name="Google Shape;25620;p38"/>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1" name="Google Shape;25621;p38"/>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2" name="Google Shape;25622;p38"/>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3" name="Google Shape;25623;p38"/>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4" name="Google Shape;25624;p38"/>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5" name="Google Shape;25625;p38"/>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6" name="Google Shape;25626;p38"/>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7" name="Google Shape;25627;p38"/>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8" name="Google Shape;25628;p38"/>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9" name="Google Shape;25629;p38"/>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0" name="Google Shape;25630;p38"/>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1" name="Google Shape;25631;p38"/>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2" name="Google Shape;25632;p38"/>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3" name="Google Shape;25633;p38"/>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4" name="Google Shape;25634;p38"/>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5" name="Google Shape;25635;p38"/>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6" name="Google Shape;25636;p38"/>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7" name="Google Shape;25637;p38"/>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8" name="Google Shape;25638;p38"/>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9" name="Google Shape;25639;p38"/>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0" name="Google Shape;25640;p38"/>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1" name="Google Shape;25641;p38"/>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2" name="Google Shape;25642;p38"/>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3" name="Google Shape;25643;p38"/>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4" name="Google Shape;25644;p38"/>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5" name="Google Shape;25645;p38"/>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6" name="Google Shape;25646;p38"/>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7" name="Google Shape;25647;p38"/>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8" name="Google Shape;25648;p38"/>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9" name="Google Shape;25649;p38"/>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0" name="Google Shape;25650;p38"/>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1" name="Google Shape;25651;p38"/>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2" name="Google Shape;25652;p38"/>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3" name="Google Shape;25653;p38"/>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4" name="Google Shape;25654;p38"/>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5" name="Google Shape;25655;p38"/>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6" name="Google Shape;25656;p38"/>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7" name="Google Shape;25657;p38"/>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8" name="Google Shape;25658;p38"/>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9" name="Google Shape;25659;p38"/>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0" name="Google Shape;25660;p38"/>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1" name="Google Shape;25661;p38"/>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2" name="Google Shape;25662;p38"/>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3" name="Google Shape;25663;p38"/>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4" name="Google Shape;25664;p38"/>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5" name="Google Shape;25665;p38"/>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6" name="Google Shape;25666;p38"/>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7" name="Google Shape;25667;p38"/>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8" name="Google Shape;25668;p38"/>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9" name="Google Shape;25669;p38"/>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0" name="Google Shape;25670;p38"/>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1" name="Google Shape;25671;p38"/>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2" name="Google Shape;25672;p38"/>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3" name="Google Shape;25673;p38"/>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4" name="Google Shape;25674;p38"/>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5" name="Google Shape;25675;p38"/>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6" name="Google Shape;25676;p38"/>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7" name="Google Shape;25677;p38"/>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8" name="Google Shape;25678;p38"/>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9" name="Google Shape;25679;p38"/>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0" name="Google Shape;25680;p38"/>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1" name="Google Shape;25681;p38"/>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2" name="Google Shape;25682;p38"/>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3" name="Google Shape;25683;p38"/>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4" name="Google Shape;25684;p38"/>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5" name="Google Shape;25685;p38"/>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6" name="Google Shape;25686;p38"/>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7" name="Google Shape;25687;p38"/>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8" name="Google Shape;25688;p38"/>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9" name="Google Shape;25689;p38"/>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0" name="Google Shape;25690;p38"/>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1" name="Google Shape;25691;p38"/>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2" name="Google Shape;25692;p38"/>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3" name="Google Shape;25693;p38"/>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4" name="Google Shape;25694;p38"/>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5" name="Google Shape;25695;p38"/>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6" name="Google Shape;25696;p38"/>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7" name="Google Shape;25697;p38"/>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8" name="Google Shape;25698;p38"/>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9" name="Google Shape;25699;p38"/>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0" name="Google Shape;25700;p38"/>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1" name="Google Shape;25701;p38"/>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2" name="Google Shape;25702;p38"/>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3" name="Google Shape;25703;p38"/>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4" name="Google Shape;25704;p38"/>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5" name="Google Shape;25705;p38"/>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6" name="Google Shape;25706;p38"/>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7" name="Google Shape;25707;p38"/>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8" name="Google Shape;25708;p38"/>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9" name="Google Shape;25709;p38"/>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0" name="Google Shape;25710;p38"/>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1" name="Google Shape;25711;p38"/>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2" name="Google Shape;25712;p38"/>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3" name="Google Shape;25713;p38"/>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4" name="Google Shape;25714;p38"/>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5" name="Google Shape;25715;p38"/>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6" name="Google Shape;25716;p38"/>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7" name="Google Shape;25717;p38"/>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8" name="Google Shape;25718;p38"/>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9" name="Google Shape;25719;p38"/>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0" name="Google Shape;25720;p38"/>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1" name="Google Shape;25721;p38"/>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2" name="Google Shape;25722;p38"/>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3" name="Google Shape;25723;p38"/>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4" name="Google Shape;25724;p38"/>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5" name="Google Shape;25725;p38"/>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6" name="Google Shape;25726;p38"/>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7" name="Google Shape;25727;p38"/>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8" name="Google Shape;25728;p38"/>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9" name="Google Shape;25729;p38"/>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0" name="Google Shape;25730;p38"/>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1" name="Google Shape;25731;p38"/>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2" name="Google Shape;25732;p38"/>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3" name="Google Shape;25733;p38"/>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4" name="Google Shape;25734;p38"/>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5" name="Google Shape;25735;p38"/>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6" name="Google Shape;25736;p38"/>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7" name="Google Shape;25737;p38"/>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8" name="Google Shape;25738;p38"/>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9" name="Google Shape;25739;p38"/>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0" name="Google Shape;25740;p38"/>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1" name="Google Shape;25741;p38"/>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2" name="Google Shape;25742;p38"/>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3" name="Google Shape;25743;p38"/>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4" name="Google Shape;25744;p38"/>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5" name="Google Shape;25745;p38"/>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6" name="Google Shape;25746;p38"/>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7" name="Google Shape;25747;p38"/>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8" name="Google Shape;25748;p38"/>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9" name="Google Shape;25749;p38"/>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0" name="Google Shape;25750;p38"/>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1" name="Google Shape;25751;p38"/>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2" name="Google Shape;25752;p38"/>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3" name="Google Shape;25753;p38"/>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4" name="Google Shape;25754;p38"/>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5" name="Google Shape;25755;p38"/>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6" name="Google Shape;25756;p38"/>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7" name="Google Shape;25757;p38"/>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8" name="Google Shape;25758;p38"/>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9" name="Google Shape;25759;p38"/>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0" name="Google Shape;25760;p38"/>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1" name="Google Shape;25761;p38"/>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2" name="Google Shape;25762;p38"/>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3" name="Google Shape;25763;p38"/>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4" name="Google Shape;25764;p38"/>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5" name="Google Shape;25765;p38"/>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6" name="Google Shape;25766;p38"/>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7" name="Google Shape;25767;p38"/>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8" name="Google Shape;25768;p38"/>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9" name="Google Shape;25769;p38"/>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0" name="Google Shape;25770;p38"/>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1" name="Google Shape;25771;p38"/>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2" name="Google Shape;25772;p38"/>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3" name="Google Shape;25773;p38"/>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4" name="Google Shape;25774;p38"/>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5" name="Google Shape;25775;p38"/>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6" name="Google Shape;25776;p38"/>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7" name="Google Shape;25777;p38"/>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8" name="Google Shape;25778;p38"/>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9" name="Google Shape;25779;p38"/>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0" name="Google Shape;25780;p38"/>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1" name="Google Shape;25781;p38"/>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2" name="Google Shape;25782;p38"/>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3" name="Google Shape;25783;p38"/>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4" name="Google Shape;25784;p38"/>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5" name="Google Shape;25785;p38"/>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6" name="Google Shape;25786;p38"/>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7" name="Google Shape;25787;p38"/>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8" name="Google Shape;25788;p38"/>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9" name="Google Shape;25789;p38"/>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0" name="Google Shape;25790;p38"/>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1" name="Google Shape;25791;p38"/>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2" name="Google Shape;25792;p38"/>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3" name="Google Shape;25793;p38"/>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4" name="Google Shape;25794;p38"/>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5" name="Google Shape;25795;p38"/>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6" name="Google Shape;25796;p38"/>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7" name="Google Shape;25797;p38"/>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8" name="Google Shape;25798;p38"/>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9" name="Google Shape;25799;p38"/>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0" name="Google Shape;25800;p38"/>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1" name="Google Shape;25801;p38"/>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2" name="Google Shape;25802;p38"/>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3" name="Google Shape;25803;p38"/>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4" name="Google Shape;25804;p38"/>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5" name="Google Shape;25805;p38"/>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6" name="Google Shape;25806;p38"/>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7" name="Google Shape;25807;p38"/>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8" name="Google Shape;25808;p38"/>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9" name="Google Shape;25809;p38"/>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0" name="Google Shape;25810;p38"/>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1" name="Google Shape;25811;p38"/>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2" name="Google Shape;25812;p38"/>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3" name="Google Shape;25813;p38"/>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4" name="Google Shape;25814;p38"/>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5" name="Google Shape;25815;p38"/>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6" name="Google Shape;25816;p38"/>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7" name="Google Shape;25817;p38"/>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8" name="Google Shape;25818;p38"/>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9" name="Google Shape;25819;p38"/>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0" name="Google Shape;25820;p38"/>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1" name="Google Shape;25821;p38"/>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2" name="Google Shape;25822;p38"/>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3" name="Google Shape;25823;p38"/>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4" name="Google Shape;25824;p38"/>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5" name="Google Shape;25825;p38"/>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6" name="Google Shape;25826;p38"/>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7" name="Google Shape;25827;p38"/>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8" name="Google Shape;25828;p38"/>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9" name="Google Shape;25829;p38"/>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0" name="Google Shape;25830;p38"/>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1" name="Google Shape;25831;p38"/>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2" name="Google Shape;25832;p38"/>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3" name="Google Shape;25833;p38"/>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4" name="Google Shape;25834;p38"/>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5" name="Google Shape;25835;p38"/>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6" name="Google Shape;25836;p38"/>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7" name="Google Shape;25837;p38"/>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8" name="Google Shape;25838;p38"/>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9" name="Google Shape;25839;p38"/>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0" name="Google Shape;25840;p38"/>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1" name="Google Shape;25841;p38"/>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2" name="Google Shape;25842;p38"/>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3" name="Google Shape;25843;p38"/>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4" name="Google Shape;25844;p38"/>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5" name="Google Shape;25845;p38"/>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6" name="Google Shape;25846;p38"/>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7" name="Google Shape;25847;p38"/>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8" name="Google Shape;25848;p38"/>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9" name="Google Shape;25849;p38"/>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0" name="Google Shape;25850;p38"/>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1" name="Google Shape;25851;p38"/>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2" name="Google Shape;25852;p38"/>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3" name="Google Shape;25853;p38"/>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4" name="Google Shape;25854;p38"/>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5" name="Google Shape;25855;p38"/>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6" name="Google Shape;25856;p38"/>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7" name="Google Shape;25857;p38"/>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8" name="Google Shape;25858;p38"/>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9" name="Google Shape;25859;p38"/>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0" name="Google Shape;25860;p38"/>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1" name="Google Shape;25861;p38"/>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2" name="Google Shape;25862;p38"/>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3" name="Google Shape;25863;p38"/>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4" name="Google Shape;25864;p38"/>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5" name="Google Shape;25865;p38"/>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6" name="Google Shape;25866;p38"/>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7" name="Google Shape;25867;p38"/>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8" name="Google Shape;25868;p38"/>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9" name="Google Shape;25869;p38"/>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0" name="Google Shape;25870;p38"/>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1" name="Google Shape;25871;p38"/>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2" name="Google Shape;25872;p38"/>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3" name="Google Shape;25873;p38"/>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4" name="Google Shape;25874;p38"/>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5" name="Google Shape;25875;p38"/>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6" name="Google Shape;25876;p38"/>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7" name="Google Shape;25877;p38"/>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8" name="Google Shape;25878;p38"/>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9" name="Google Shape;25879;p38"/>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0" name="Google Shape;25880;p38"/>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1" name="Google Shape;25881;p38"/>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2" name="Google Shape;25882;p38"/>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3" name="Google Shape;25883;p38"/>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4" name="Google Shape;25884;p38"/>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5" name="Google Shape;25885;p38"/>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6" name="Google Shape;25886;p38"/>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7" name="Google Shape;25887;p38"/>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8" name="Google Shape;25888;p38"/>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9" name="Google Shape;25889;p38"/>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0" name="Google Shape;25890;p38"/>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1" name="Google Shape;25891;p38"/>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2" name="Google Shape;25892;p38"/>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3" name="Google Shape;25893;p38"/>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4" name="Google Shape;25894;p38"/>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5" name="Google Shape;25895;p38"/>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6" name="Google Shape;25896;p38"/>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7" name="Google Shape;25897;p38"/>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8" name="Google Shape;25898;p38"/>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9" name="Google Shape;25899;p38"/>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0" name="Google Shape;25900;p38"/>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1" name="Google Shape;25901;p38"/>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2" name="Google Shape;25902;p38"/>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3" name="Google Shape;25903;p38"/>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4" name="Google Shape;25904;p38"/>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5" name="Google Shape;25905;p38"/>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6" name="Google Shape;25906;p38"/>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7" name="Google Shape;25907;p38"/>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8" name="Google Shape;25908;p38"/>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9" name="Google Shape;25909;p38"/>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0" name="Google Shape;25910;p38"/>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1" name="Google Shape;25911;p38"/>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2" name="Google Shape;25912;p38"/>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3" name="Google Shape;25913;p38"/>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4" name="Google Shape;25914;p38"/>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5" name="Google Shape;25915;p38"/>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6" name="Google Shape;25916;p38"/>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7" name="Google Shape;25917;p38"/>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8" name="Google Shape;25918;p38"/>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9" name="Google Shape;25919;p38"/>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0" name="Google Shape;25920;p38"/>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1" name="Google Shape;25921;p38"/>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2" name="Google Shape;25922;p38"/>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3" name="Google Shape;25923;p38"/>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4" name="Google Shape;25924;p38"/>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5" name="Google Shape;25925;p38"/>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6" name="Google Shape;25926;p38"/>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7" name="Google Shape;25927;p38"/>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8" name="Google Shape;25928;p38"/>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9" name="Google Shape;25929;p38"/>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0" name="Google Shape;25930;p38"/>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1" name="Google Shape;25931;p38"/>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2" name="Google Shape;25932;p38"/>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3" name="Google Shape;25933;p38"/>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4" name="Google Shape;25934;p38"/>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5" name="Google Shape;25935;p38"/>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6" name="Google Shape;25936;p38"/>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7" name="Google Shape;25937;p38"/>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8" name="Google Shape;25938;p38"/>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9" name="Google Shape;25939;p38"/>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0" name="Google Shape;25940;p38"/>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1" name="Google Shape;25941;p38"/>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2" name="Google Shape;25942;p38"/>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3" name="Google Shape;25943;p38"/>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4" name="Google Shape;25944;p38"/>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5" name="Google Shape;25945;p38"/>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6" name="Google Shape;25946;p38"/>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7" name="Google Shape;25947;p38"/>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8" name="Google Shape;25948;p38"/>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9" name="Google Shape;25949;p38"/>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0" name="Google Shape;25950;p38"/>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1" name="Google Shape;25951;p38"/>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2" name="Google Shape;25952;p38"/>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3" name="Google Shape;25953;p38"/>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4" name="Google Shape;25954;p38"/>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5" name="Google Shape;25955;p38"/>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6" name="Google Shape;25956;p38"/>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7" name="Google Shape;25957;p38"/>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8" name="Google Shape;25958;p38"/>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9" name="Google Shape;25959;p38"/>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0" name="Google Shape;25960;p38"/>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1" name="Google Shape;25961;p38"/>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2" name="Google Shape;25962;p38"/>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3" name="Google Shape;25963;p38"/>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4" name="Google Shape;25964;p38"/>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5" name="Google Shape;25965;p38"/>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6" name="Google Shape;25966;p38"/>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7" name="Google Shape;25967;p38"/>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8" name="Google Shape;25968;p38"/>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9" name="Google Shape;25969;p38"/>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0" name="Google Shape;25970;p38"/>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1" name="Google Shape;25971;p38"/>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2" name="Google Shape;25972;p38"/>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3" name="Google Shape;25973;p38"/>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4" name="Google Shape;25974;p38"/>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5" name="Google Shape;25975;p38"/>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6" name="Google Shape;25976;p38"/>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7" name="Google Shape;25977;p38"/>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8" name="Google Shape;25978;p38"/>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9" name="Google Shape;25979;p38"/>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0" name="Google Shape;25980;p38"/>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1" name="Google Shape;25981;p38"/>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2" name="Google Shape;25982;p38"/>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3" name="Google Shape;25983;p38"/>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4" name="Google Shape;25984;p38"/>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5" name="Google Shape;25985;p38"/>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6" name="Google Shape;25986;p38"/>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7" name="Google Shape;25987;p38"/>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8" name="Google Shape;25988;p38"/>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9" name="Google Shape;25989;p38"/>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0" name="Google Shape;25990;p38"/>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1" name="Google Shape;25991;p38"/>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2" name="Google Shape;25992;p38"/>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3" name="Google Shape;25993;p38"/>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4" name="Google Shape;25994;p38"/>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5" name="Google Shape;25995;p38"/>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6" name="Google Shape;25996;p38"/>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7" name="Google Shape;25997;p38"/>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8" name="Google Shape;25998;p38"/>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9" name="Google Shape;25999;p38"/>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0" name="Google Shape;26000;p38"/>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1" name="Google Shape;26001;p38"/>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2" name="Google Shape;26002;p38"/>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3" name="Google Shape;26003;p38"/>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4" name="Google Shape;26004;p38"/>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5" name="Google Shape;26005;p38"/>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6" name="Google Shape;26006;p38"/>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7" name="Google Shape;26007;p38"/>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8" name="Google Shape;26008;p38"/>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9" name="Google Shape;26009;p38"/>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0" name="Google Shape;26010;p38"/>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1" name="Google Shape;26011;p38"/>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2" name="Google Shape;26012;p38"/>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3" name="Google Shape;26013;p38"/>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4" name="Google Shape;26014;p38"/>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5" name="Google Shape;26015;p38"/>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6" name="Google Shape;26016;p38"/>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7" name="Google Shape;26017;p38"/>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8" name="Google Shape;26018;p38"/>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9" name="Google Shape;26019;p38"/>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0" name="Google Shape;26020;p38"/>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1" name="Google Shape;26021;p38"/>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2" name="Google Shape;26022;p38"/>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3" name="Google Shape;26023;p38"/>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4" name="Google Shape;26024;p38"/>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5" name="Google Shape;26025;p38"/>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6" name="Google Shape;26026;p38"/>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7" name="Google Shape;26027;p38"/>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8" name="Google Shape;26028;p38"/>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9" name="Google Shape;26029;p38"/>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0" name="Google Shape;26030;p38"/>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1" name="Google Shape;26031;p38"/>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2" name="Google Shape;26032;p38"/>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3" name="Google Shape;26033;p38"/>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4" name="Google Shape;26034;p38"/>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5" name="Google Shape;26035;p38"/>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6" name="Google Shape;26036;p38"/>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7" name="Google Shape;26037;p38"/>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8" name="Google Shape;26038;p38"/>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9" name="Google Shape;26039;p38"/>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0" name="Google Shape;26040;p38"/>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1" name="Google Shape;26041;p38"/>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2" name="Google Shape;26042;p38"/>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3" name="Google Shape;26043;p38"/>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4" name="Google Shape;26044;p38"/>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5" name="Google Shape;26045;p38"/>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6" name="Google Shape;26046;p38"/>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7" name="Google Shape;26047;p38"/>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8" name="Google Shape;26048;p38"/>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9" name="Google Shape;26049;p38"/>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0" name="Google Shape;26050;p38"/>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1" name="Google Shape;26051;p38"/>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2" name="Google Shape;26052;p38"/>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3" name="Google Shape;26053;p38"/>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4" name="Google Shape;26054;p38"/>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5" name="Google Shape;26055;p38"/>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6" name="Google Shape;26056;p38"/>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7" name="Google Shape;26057;p38"/>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8" name="Google Shape;26058;p38"/>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9" name="Google Shape;26059;p38"/>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0" name="Google Shape;26060;p38"/>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1" name="Google Shape;26061;p38"/>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2" name="Google Shape;26062;p38"/>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3" name="Google Shape;26063;p38"/>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4" name="Google Shape;26064;p38"/>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5" name="Google Shape;26065;p38"/>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6" name="Google Shape;26066;p38"/>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7" name="Google Shape;26067;p38"/>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8" name="Google Shape;26068;p38"/>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9" name="Google Shape;26069;p38"/>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0" name="Google Shape;26070;p38"/>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1" name="Google Shape;26071;p38"/>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2" name="Google Shape;26072;p38"/>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3" name="Google Shape;26073;p38"/>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4" name="Google Shape;26074;p38"/>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5" name="Google Shape;26075;p38"/>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6" name="Google Shape;26076;p38"/>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7" name="Google Shape;26077;p38"/>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8" name="Google Shape;26078;p38"/>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9" name="Google Shape;26079;p38"/>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0" name="Google Shape;26080;p38"/>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1" name="Google Shape;26081;p38"/>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2" name="Google Shape;26082;p38"/>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3" name="Google Shape;26083;p38"/>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4" name="Google Shape;26084;p38"/>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5" name="Google Shape;26085;p38"/>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6" name="Google Shape;26086;p38"/>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7" name="Google Shape;26087;p38"/>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8" name="Google Shape;26088;p38"/>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9" name="Google Shape;26089;p38"/>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0" name="Google Shape;26090;p38"/>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1" name="Google Shape;26091;p38"/>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2" name="Google Shape;26092;p38"/>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3" name="Google Shape;26093;p38"/>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4" name="Google Shape;26094;p38"/>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5" name="Google Shape;26095;p38"/>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6" name="Google Shape;26096;p38"/>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7" name="Google Shape;26097;p38"/>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8" name="Google Shape;26098;p38"/>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9" name="Google Shape;26099;p38"/>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0" name="Google Shape;26100;p38"/>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1" name="Google Shape;26101;p38"/>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2" name="Google Shape;26102;p38"/>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3" name="Google Shape;26103;p38"/>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4" name="Google Shape;26104;p38"/>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5" name="Google Shape;26105;p38"/>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6" name="Google Shape;26106;p38"/>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7" name="Google Shape;26107;p38"/>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8" name="Google Shape;26108;p38"/>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9" name="Google Shape;26109;p38"/>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0" name="Google Shape;26110;p38"/>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1" name="Google Shape;26111;p38"/>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2" name="Google Shape;26112;p38"/>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3" name="Google Shape;26113;p38"/>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4" name="Google Shape;26114;p38"/>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5" name="Google Shape;26115;p38"/>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6" name="Google Shape;26116;p38"/>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7" name="Google Shape;26117;p38"/>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8" name="Google Shape;26118;p38"/>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9" name="Google Shape;26119;p38"/>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0" name="Google Shape;26120;p38"/>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1" name="Google Shape;26121;p38"/>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2" name="Google Shape;26122;p38"/>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3" name="Google Shape;26123;p38"/>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4" name="Google Shape;26124;p38"/>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5" name="Google Shape;26125;p38"/>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6" name="Google Shape;26126;p38"/>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7" name="Google Shape;26127;p38"/>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8" name="Google Shape;26128;p38"/>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9" name="Google Shape;26129;p38"/>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0" name="Google Shape;26130;p38"/>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1" name="Google Shape;26131;p38"/>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2" name="Google Shape;26132;p38"/>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3" name="Google Shape;26133;p38"/>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4" name="Google Shape;26134;p38"/>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5" name="Google Shape;26135;p38"/>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6" name="Google Shape;26136;p38"/>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7" name="Google Shape;26137;p38"/>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8" name="Google Shape;26138;p38"/>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9" name="Google Shape;26139;p38"/>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0" name="Google Shape;26140;p38"/>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1" name="Google Shape;26141;p38"/>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2" name="Google Shape;26142;p38"/>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3" name="Google Shape;26143;p38"/>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4" name="Google Shape;26144;p38"/>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5" name="Google Shape;26145;p38"/>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6" name="Google Shape;26146;p38"/>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7" name="Google Shape;26147;p38"/>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8" name="Google Shape;26148;p38"/>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9" name="Google Shape;26149;p38"/>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0" name="Google Shape;26150;p38"/>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1" name="Google Shape;26151;p38"/>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2" name="Google Shape;26152;p38"/>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3" name="Google Shape;26153;p38"/>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4" name="Google Shape;26154;p38"/>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5" name="Google Shape;26155;p38"/>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6" name="Google Shape;26156;p38"/>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7" name="Google Shape;26157;p38"/>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8" name="Google Shape;26158;p38"/>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9" name="Google Shape;26159;p38"/>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0" name="Google Shape;26160;p38"/>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1" name="Google Shape;26161;p38"/>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2" name="Google Shape;26162;p38"/>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3" name="Google Shape;26163;p38"/>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4" name="Google Shape;26164;p38"/>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5" name="Google Shape;26165;p38"/>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6" name="Google Shape;26166;p38"/>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7" name="Google Shape;26167;p38"/>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8" name="Google Shape;26168;p38"/>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9" name="Google Shape;26169;p38"/>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0" name="Google Shape;26170;p38"/>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1" name="Google Shape;26171;p38"/>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2" name="Google Shape;26172;p38"/>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3" name="Google Shape;26173;p38"/>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4" name="Google Shape;26174;p38"/>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5" name="Google Shape;26175;p38"/>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6" name="Google Shape;26176;p38"/>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7" name="Google Shape;26177;p38"/>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8" name="Google Shape;26178;p38"/>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9" name="Google Shape;26179;p38"/>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0" name="Google Shape;26180;p38"/>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1" name="Google Shape;26181;p38"/>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2" name="Google Shape;26182;p38"/>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3" name="Google Shape;26183;p38"/>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4" name="Google Shape;26184;p38"/>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5" name="Google Shape;26185;p38"/>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6" name="Google Shape;26186;p38"/>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7" name="Google Shape;26187;p38"/>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8" name="Google Shape;26188;p38"/>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9" name="Google Shape;26189;p38"/>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0" name="Google Shape;26190;p38"/>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1" name="Google Shape;26191;p38"/>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2" name="Google Shape;26192;p38"/>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3" name="Google Shape;26193;p38"/>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4" name="Google Shape;26194;p38"/>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5" name="Google Shape;26195;p38"/>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6" name="Google Shape;26196;p38"/>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7" name="Google Shape;26197;p38"/>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8" name="Google Shape;26198;p38"/>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9" name="Google Shape;26199;p38"/>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0" name="Google Shape;26200;p38"/>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1" name="Google Shape;26201;p38"/>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2" name="Google Shape;26202;p38"/>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3" name="Google Shape;26203;p38"/>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4" name="Google Shape;26204;p38"/>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5" name="Google Shape;26205;p38"/>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6" name="Google Shape;26206;p38"/>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7" name="Google Shape;26207;p38"/>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8" name="Google Shape;26208;p38"/>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9" name="Google Shape;26209;p38"/>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0" name="Google Shape;26210;p38"/>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1" name="Google Shape;26211;p38"/>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2" name="Google Shape;26212;p38"/>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3" name="Google Shape;26213;p38"/>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4" name="Google Shape;26214;p38"/>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5" name="Google Shape;26215;p38"/>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6" name="Google Shape;26216;p38"/>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7" name="Google Shape;26217;p38"/>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8" name="Google Shape;26218;p38"/>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9" name="Google Shape;26219;p38"/>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0" name="Google Shape;26220;p38"/>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1" name="Google Shape;26221;p38"/>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2" name="Google Shape;26222;p38"/>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3" name="Google Shape;26223;p38"/>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4" name="Google Shape;26224;p38"/>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5" name="Google Shape;26225;p38"/>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6" name="Google Shape;26226;p38"/>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7" name="Google Shape;26227;p38"/>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8" name="Google Shape;26228;p38"/>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9" name="Google Shape;26229;p38"/>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0" name="Google Shape;26230;p38"/>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1" name="Google Shape;26231;p38"/>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2" name="Google Shape;26232;p38"/>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3" name="Google Shape;26233;p38"/>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4" name="Google Shape;26234;p38"/>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5" name="Google Shape;26235;p38"/>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6" name="Google Shape;26236;p38"/>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7" name="Google Shape;26237;p38"/>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8" name="Google Shape;26238;p38"/>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9" name="Google Shape;26239;p38"/>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0" name="Google Shape;26240;p38"/>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1" name="Google Shape;26241;p38"/>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2" name="Google Shape;26242;p38"/>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3" name="Google Shape;26243;p38"/>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4" name="Google Shape;26244;p38"/>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5" name="Google Shape;26245;p38"/>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6" name="Google Shape;26246;p38"/>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7" name="Google Shape;26247;p38"/>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8" name="Google Shape;26248;p38"/>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9" name="Google Shape;26249;p38"/>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0" name="Google Shape;26250;p38"/>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1" name="Google Shape;26251;p38"/>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2" name="Google Shape;26252;p38"/>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3" name="Google Shape;26253;p38"/>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4" name="Google Shape;26254;p38"/>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5" name="Google Shape;26255;p38"/>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6" name="Google Shape;26256;p38"/>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7" name="Google Shape;26257;p38"/>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8" name="Google Shape;26258;p38"/>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9" name="Google Shape;26259;p38"/>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0" name="Google Shape;26260;p38"/>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1" name="Google Shape;26261;p38"/>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2" name="Google Shape;26262;p38"/>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3" name="Google Shape;26263;p38"/>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4" name="Google Shape;26264;p38"/>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5" name="Google Shape;26265;p38"/>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6" name="Google Shape;26266;p38"/>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7" name="Google Shape;26267;p38"/>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8" name="Google Shape;26268;p38"/>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9" name="Google Shape;26269;p38"/>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0" name="Google Shape;26270;p38"/>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1" name="Google Shape;26271;p38"/>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2" name="Google Shape;26272;p38"/>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3" name="Google Shape;26273;p38"/>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74" name="Google Shape;26274;p38"/>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5" name="Google Shape;26275;p38"/>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26276" name="Google Shape;26276;p38"/>
          <p:cNvSpPr txBox="1"/>
          <p:nvPr>
            <p:ph idx="1" type="subTitle"/>
          </p:nvPr>
        </p:nvSpPr>
        <p:spPr>
          <a:xfrm>
            <a:off x="2088931" y="1836925"/>
            <a:ext cx="2340000" cy="396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p:txBody>
      </p:sp>
      <p:sp>
        <p:nvSpPr>
          <p:cNvPr id="26277" name="Google Shape;26277;p38"/>
          <p:cNvSpPr txBox="1"/>
          <p:nvPr>
            <p:ph idx="2" type="subTitle"/>
          </p:nvPr>
        </p:nvSpPr>
        <p:spPr>
          <a:xfrm>
            <a:off x="2086588" y="2190875"/>
            <a:ext cx="2340000" cy="14124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26278" name="Google Shape;26278;p38"/>
          <p:cNvGrpSpPr/>
          <p:nvPr/>
        </p:nvGrpSpPr>
        <p:grpSpPr>
          <a:xfrm>
            <a:off x="7871034" y="1274025"/>
            <a:ext cx="1272915" cy="3108550"/>
            <a:chOff x="7363450" y="1343575"/>
            <a:chExt cx="1780550" cy="3108550"/>
          </a:xfrm>
        </p:grpSpPr>
        <p:sp>
          <p:nvSpPr>
            <p:cNvPr id="26279" name="Google Shape;26279;p38"/>
            <p:cNvSpPr/>
            <p:nvPr/>
          </p:nvSpPr>
          <p:spPr>
            <a:xfrm>
              <a:off x="7954675" y="3468600"/>
              <a:ext cx="1189325" cy="737950"/>
            </a:xfrm>
            <a:custGeom>
              <a:rect b="b" l="l" r="r" t="t"/>
              <a:pathLst>
                <a:path extrusionOk="0" h="29518" w="47573">
                  <a:moveTo>
                    <a:pt x="1" y="1"/>
                  </a:moveTo>
                  <a:lnTo>
                    <a:pt x="1" y="29517"/>
                  </a:lnTo>
                  <a:lnTo>
                    <a:pt x="47573" y="29517"/>
                  </a:lnTo>
                  <a:lnTo>
                    <a:pt x="475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0" name="Google Shape;26280;p38"/>
            <p:cNvSpPr/>
            <p:nvPr/>
          </p:nvSpPr>
          <p:spPr>
            <a:xfrm>
              <a:off x="8987075" y="3733525"/>
              <a:ext cx="156925" cy="473025"/>
            </a:xfrm>
            <a:custGeom>
              <a:rect b="b" l="l" r="r" t="t"/>
              <a:pathLst>
                <a:path extrusionOk="0" h="18921" w="6277">
                  <a:moveTo>
                    <a:pt x="1" y="1"/>
                  </a:moveTo>
                  <a:lnTo>
                    <a:pt x="1" y="18920"/>
                  </a:lnTo>
                  <a:lnTo>
                    <a:pt x="6277" y="18920"/>
                  </a:lnTo>
                  <a:lnTo>
                    <a:pt x="6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1" name="Google Shape;26281;p38"/>
            <p:cNvSpPr/>
            <p:nvPr/>
          </p:nvSpPr>
          <p:spPr>
            <a:xfrm>
              <a:off x="7981975" y="1922300"/>
              <a:ext cx="1162025" cy="350225"/>
            </a:xfrm>
            <a:custGeom>
              <a:rect b="b" l="l" r="r" t="t"/>
              <a:pathLst>
                <a:path extrusionOk="0" h="14009" w="46481">
                  <a:moveTo>
                    <a:pt x="0" y="0"/>
                  </a:moveTo>
                  <a:cubicBezTo>
                    <a:pt x="0" y="1"/>
                    <a:pt x="4594" y="14008"/>
                    <a:pt x="15145" y="14008"/>
                  </a:cubicBezTo>
                  <a:lnTo>
                    <a:pt x="46481" y="14008"/>
                  </a:lnTo>
                  <a:lnTo>
                    <a:pt x="46481" y="5367"/>
                  </a:lnTo>
                  <a:lnTo>
                    <a:pt x="14872" y="5367"/>
                  </a:lnTo>
                  <a:cubicBezTo>
                    <a:pt x="7050" y="5367"/>
                    <a:pt x="1" y="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2" name="Google Shape;26282;p38"/>
            <p:cNvSpPr/>
            <p:nvPr/>
          </p:nvSpPr>
          <p:spPr>
            <a:xfrm>
              <a:off x="8470875" y="2056475"/>
              <a:ext cx="673125" cy="216050"/>
            </a:xfrm>
            <a:custGeom>
              <a:rect b="b" l="l" r="r" t="t"/>
              <a:pathLst>
                <a:path extrusionOk="0" h="8642" w="26925">
                  <a:moveTo>
                    <a:pt x="1" y="0"/>
                  </a:moveTo>
                  <a:cubicBezTo>
                    <a:pt x="1456" y="3957"/>
                    <a:pt x="3957" y="8641"/>
                    <a:pt x="7687" y="8641"/>
                  </a:cubicBezTo>
                  <a:lnTo>
                    <a:pt x="26925" y="8641"/>
                  </a:lnTo>
                  <a:lnTo>
                    <a:pt x="269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3" name="Google Shape;26283;p38"/>
            <p:cNvSpPr/>
            <p:nvPr/>
          </p:nvSpPr>
          <p:spPr>
            <a:xfrm>
              <a:off x="8238925" y="2845525"/>
              <a:ext cx="905075" cy="372975"/>
            </a:xfrm>
            <a:custGeom>
              <a:rect b="b" l="l" r="r" t="t"/>
              <a:pathLst>
                <a:path extrusionOk="0" h="14919" w="36203">
                  <a:moveTo>
                    <a:pt x="1" y="1"/>
                  </a:moveTo>
                  <a:lnTo>
                    <a:pt x="1" y="14918"/>
                  </a:lnTo>
                  <a:lnTo>
                    <a:pt x="36203" y="14918"/>
                  </a:lnTo>
                  <a:lnTo>
                    <a:pt x="36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4" name="Google Shape;26284;p38"/>
            <p:cNvSpPr/>
            <p:nvPr/>
          </p:nvSpPr>
          <p:spPr>
            <a:xfrm>
              <a:off x="7954675" y="3468600"/>
              <a:ext cx="1189325" cy="79625"/>
            </a:xfrm>
            <a:custGeom>
              <a:rect b="b" l="l" r="r" t="t"/>
              <a:pathLst>
                <a:path extrusionOk="0" h="3185" w="47573">
                  <a:moveTo>
                    <a:pt x="1" y="1"/>
                  </a:moveTo>
                  <a:lnTo>
                    <a:pt x="1" y="3184"/>
                  </a:lnTo>
                  <a:lnTo>
                    <a:pt x="47573" y="3184"/>
                  </a:lnTo>
                  <a:lnTo>
                    <a:pt x="475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5" name="Google Shape;26285;p38"/>
            <p:cNvSpPr/>
            <p:nvPr/>
          </p:nvSpPr>
          <p:spPr>
            <a:xfrm>
              <a:off x="8152525" y="3468600"/>
              <a:ext cx="134175" cy="582175"/>
            </a:xfrm>
            <a:custGeom>
              <a:rect b="b" l="l" r="r" t="t"/>
              <a:pathLst>
                <a:path extrusionOk="0" h="23287" w="5367">
                  <a:moveTo>
                    <a:pt x="0" y="1"/>
                  </a:moveTo>
                  <a:lnTo>
                    <a:pt x="0" y="23286"/>
                  </a:lnTo>
                  <a:lnTo>
                    <a:pt x="5367" y="23286"/>
                  </a:lnTo>
                  <a:lnTo>
                    <a:pt x="53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6" name="Google Shape;26286;p38"/>
            <p:cNvSpPr/>
            <p:nvPr/>
          </p:nvSpPr>
          <p:spPr>
            <a:xfrm>
              <a:off x="8117275" y="4050750"/>
              <a:ext cx="204675" cy="155800"/>
            </a:xfrm>
            <a:custGeom>
              <a:rect b="b" l="l" r="r" t="t"/>
              <a:pathLst>
                <a:path extrusionOk="0" h="6232" w="8187">
                  <a:moveTo>
                    <a:pt x="0" y="0"/>
                  </a:moveTo>
                  <a:lnTo>
                    <a:pt x="0" y="6231"/>
                  </a:lnTo>
                  <a:lnTo>
                    <a:pt x="8187" y="6231"/>
                  </a:lnTo>
                  <a:lnTo>
                    <a:pt x="818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7" name="Google Shape;26287;p38"/>
            <p:cNvSpPr/>
            <p:nvPr/>
          </p:nvSpPr>
          <p:spPr>
            <a:xfrm>
              <a:off x="7407775" y="4309975"/>
              <a:ext cx="1736225" cy="142150"/>
            </a:xfrm>
            <a:custGeom>
              <a:rect b="b" l="l" r="r" t="t"/>
              <a:pathLst>
                <a:path extrusionOk="0" h="5686" w="69449">
                  <a:moveTo>
                    <a:pt x="1" y="1"/>
                  </a:moveTo>
                  <a:lnTo>
                    <a:pt x="1" y="5686"/>
                  </a:lnTo>
                  <a:lnTo>
                    <a:pt x="69449" y="5686"/>
                  </a:lnTo>
                  <a:lnTo>
                    <a:pt x="694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8" name="Google Shape;26288;p38"/>
            <p:cNvSpPr/>
            <p:nvPr/>
          </p:nvSpPr>
          <p:spPr>
            <a:xfrm>
              <a:off x="8449275" y="2272500"/>
              <a:ext cx="694725" cy="357025"/>
            </a:xfrm>
            <a:custGeom>
              <a:rect b="b" l="l" r="r" t="t"/>
              <a:pathLst>
                <a:path extrusionOk="0" h="14281" w="27789">
                  <a:moveTo>
                    <a:pt x="1" y="0"/>
                  </a:moveTo>
                  <a:lnTo>
                    <a:pt x="1" y="14281"/>
                  </a:lnTo>
                  <a:lnTo>
                    <a:pt x="27789" y="14281"/>
                  </a:lnTo>
                  <a:lnTo>
                    <a:pt x="27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9" name="Google Shape;26289;p38"/>
            <p:cNvSpPr/>
            <p:nvPr/>
          </p:nvSpPr>
          <p:spPr>
            <a:xfrm>
              <a:off x="8374225" y="2272500"/>
              <a:ext cx="769775" cy="54600"/>
            </a:xfrm>
            <a:custGeom>
              <a:rect b="b" l="l" r="r" t="t"/>
              <a:pathLst>
                <a:path extrusionOk="0" h="2184" w="30791">
                  <a:moveTo>
                    <a:pt x="1" y="0"/>
                  </a:moveTo>
                  <a:lnTo>
                    <a:pt x="1" y="2183"/>
                  </a:lnTo>
                  <a:lnTo>
                    <a:pt x="30791" y="2183"/>
                  </a:lnTo>
                  <a:lnTo>
                    <a:pt x="307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0" name="Google Shape;26290;p38"/>
            <p:cNvSpPr/>
            <p:nvPr/>
          </p:nvSpPr>
          <p:spPr>
            <a:xfrm>
              <a:off x="8374225" y="2272500"/>
              <a:ext cx="769775" cy="27300"/>
            </a:xfrm>
            <a:custGeom>
              <a:rect b="b" l="l" r="r" t="t"/>
              <a:pathLst>
                <a:path extrusionOk="0" h="1092" w="30791">
                  <a:moveTo>
                    <a:pt x="1" y="0"/>
                  </a:moveTo>
                  <a:lnTo>
                    <a:pt x="1" y="1092"/>
                  </a:lnTo>
                  <a:lnTo>
                    <a:pt x="30791" y="1092"/>
                  </a:lnTo>
                  <a:lnTo>
                    <a:pt x="307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1" name="Google Shape;26291;p38"/>
            <p:cNvSpPr/>
            <p:nvPr/>
          </p:nvSpPr>
          <p:spPr>
            <a:xfrm>
              <a:off x="8506125" y="3468600"/>
              <a:ext cx="134200" cy="582175"/>
            </a:xfrm>
            <a:custGeom>
              <a:rect b="b" l="l" r="r" t="t"/>
              <a:pathLst>
                <a:path extrusionOk="0" h="23287" w="5368">
                  <a:moveTo>
                    <a:pt x="1" y="1"/>
                  </a:moveTo>
                  <a:lnTo>
                    <a:pt x="1" y="23286"/>
                  </a:lnTo>
                  <a:lnTo>
                    <a:pt x="5367" y="23286"/>
                  </a:lnTo>
                  <a:lnTo>
                    <a:pt x="53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2" name="Google Shape;26292;p38"/>
            <p:cNvSpPr/>
            <p:nvPr/>
          </p:nvSpPr>
          <p:spPr>
            <a:xfrm>
              <a:off x="8472025" y="4050750"/>
              <a:ext cx="203550" cy="155800"/>
            </a:xfrm>
            <a:custGeom>
              <a:rect b="b" l="l" r="r" t="t"/>
              <a:pathLst>
                <a:path extrusionOk="0" h="6232" w="8142">
                  <a:moveTo>
                    <a:pt x="0" y="0"/>
                  </a:moveTo>
                  <a:lnTo>
                    <a:pt x="0" y="6231"/>
                  </a:lnTo>
                  <a:lnTo>
                    <a:pt x="8141" y="6231"/>
                  </a:lnTo>
                  <a:lnTo>
                    <a:pt x="8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3" name="Google Shape;26293;p38"/>
            <p:cNvSpPr/>
            <p:nvPr/>
          </p:nvSpPr>
          <p:spPr>
            <a:xfrm>
              <a:off x="8353775" y="1343575"/>
              <a:ext cx="790225" cy="712925"/>
            </a:xfrm>
            <a:custGeom>
              <a:rect b="b" l="l" r="r" t="t"/>
              <a:pathLst>
                <a:path extrusionOk="0" h="28517" w="31609">
                  <a:moveTo>
                    <a:pt x="31609" y="0"/>
                  </a:moveTo>
                  <a:lnTo>
                    <a:pt x="0" y="28516"/>
                  </a:lnTo>
                  <a:lnTo>
                    <a:pt x="31609" y="28516"/>
                  </a:lnTo>
                  <a:lnTo>
                    <a:pt x="316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4" name="Google Shape;26294;p38"/>
            <p:cNvSpPr/>
            <p:nvPr/>
          </p:nvSpPr>
          <p:spPr>
            <a:xfrm>
              <a:off x="8553875" y="1524350"/>
              <a:ext cx="590125" cy="532150"/>
            </a:xfrm>
            <a:custGeom>
              <a:rect b="b" l="l" r="r" t="t"/>
              <a:pathLst>
                <a:path extrusionOk="0" h="21286" w="23605">
                  <a:moveTo>
                    <a:pt x="23605" y="1"/>
                  </a:moveTo>
                  <a:lnTo>
                    <a:pt x="1" y="21285"/>
                  </a:lnTo>
                  <a:lnTo>
                    <a:pt x="23605" y="21285"/>
                  </a:lnTo>
                  <a:lnTo>
                    <a:pt x="236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5" name="Google Shape;26295;p38"/>
            <p:cNvSpPr/>
            <p:nvPr/>
          </p:nvSpPr>
          <p:spPr>
            <a:xfrm>
              <a:off x="7875100" y="3468600"/>
              <a:ext cx="1268900" cy="79625"/>
            </a:xfrm>
            <a:custGeom>
              <a:rect b="b" l="l" r="r" t="t"/>
              <a:pathLst>
                <a:path extrusionOk="0" h="3185" w="50756">
                  <a:moveTo>
                    <a:pt x="0" y="1"/>
                  </a:moveTo>
                  <a:lnTo>
                    <a:pt x="0" y="3184"/>
                  </a:lnTo>
                  <a:lnTo>
                    <a:pt x="50756" y="3184"/>
                  </a:lnTo>
                  <a:lnTo>
                    <a:pt x="507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6" name="Google Shape;26296;p38"/>
            <p:cNvSpPr/>
            <p:nvPr/>
          </p:nvSpPr>
          <p:spPr>
            <a:xfrm>
              <a:off x="7875100" y="3468600"/>
              <a:ext cx="1268900" cy="26175"/>
            </a:xfrm>
            <a:custGeom>
              <a:rect b="b" l="l" r="r" t="t"/>
              <a:pathLst>
                <a:path extrusionOk="0" h="1047" w="50756">
                  <a:moveTo>
                    <a:pt x="0" y="1"/>
                  </a:moveTo>
                  <a:lnTo>
                    <a:pt x="0" y="1047"/>
                  </a:lnTo>
                  <a:lnTo>
                    <a:pt x="50756" y="1047"/>
                  </a:lnTo>
                  <a:lnTo>
                    <a:pt x="507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7" name="Google Shape;26297;p38"/>
            <p:cNvSpPr/>
            <p:nvPr/>
          </p:nvSpPr>
          <p:spPr>
            <a:xfrm>
              <a:off x="8897250" y="2993350"/>
              <a:ext cx="19350" cy="227425"/>
            </a:xfrm>
            <a:custGeom>
              <a:rect b="b" l="l" r="r" t="t"/>
              <a:pathLst>
                <a:path extrusionOk="0" h="9097" w="774">
                  <a:moveTo>
                    <a:pt x="1" y="0"/>
                  </a:moveTo>
                  <a:lnTo>
                    <a:pt x="1" y="9096"/>
                  </a:lnTo>
                  <a:lnTo>
                    <a:pt x="774" y="9096"/>
                  </a:lnTo>
                  <a:lnTo>
                    <a:pt x="7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8" name="Google Shape;26298;p38"/>
            <p:cNvSpPr/>
            <p:nvPr/>
          </p:nvSpPr>
          <p:spPr>
            <a:xfrm>
              <a:off x="8422000" y="2993350"/>
              <a:ext cx="19350" cy="227425"/>
            </a:xfrm>
            <a:custGeom>
              <a:rect b="b" l="l" r="r" t="t"/>
              <a:pathLst>
                <a:path extrusionOk="0" h="9097" w="774">
                  <a:moveTo>
                    <a:pt x="0" y="0"/>
                  </a:moveTo>
                  <a:lnTo>
                    <a:pt x="0" y="9096"/>
                  </a:lnTo>
                  <a:lnTo>
                    <a:pt x="773" y="9096"/>
                  </a:lnTo>
                  <a:lnTo>
                    <a:pt x="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9" name="Google Shape;26299;p38"/>
            <p:cNvSpPr/>
            <p:nvPr/>
          </p:nvSpPr>
          <p:spPr>
            <a:xfrm>
              <a:off x="8238925" y="2984250"/>
              <a:ext cx="905075" cy="19350"/>
            </a:xfrm>
            <a:custGeom>
              <a:rect b="b" l="l" r="r" t="t"/>
              <a:pathLst>
                <a:path extrusionOk="0" h="774" w="36203">
                  <a:moveTo>
                    <a:pt x="1" y="0"/>
                  </a:moveTo>
                  <a:lnTo>
                    <a:pt x="1" y="774"/>
                  </a:lnTo>
                  <a:lnTo>
                    <a:pt x="36203" y="774"/>
                  </a:lnTo>
                  <a:lnTo>
                    <a:pt x="362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0" name="Google Shape;26300;p38"/>
            <p:cNvSpPr/>
            <p:nvPr/>
          </p:nvSpPr>
          <p:spPr>
            <a:xfrm>
              <a:off x="8951825" y="2420300"/>
              <a:ext cx="19350" cy="209225"/>
            </a:xfrm>
            <a:custGeom>
              <a:rect b="b" l="l" r="r" t="t"/>
              <a:pathLst>
                <a:path extrusionOk="0" h="8369" w="774">
                  <a:moveTo>
                    <a:pt x="1" y="1"/>
                  </a:moveTo>
                  <a:lnTo>
                    <a:pt x="1" y="8369"/>
                  </a:lnTo>
                  <a:lnTo>
                    <a:pt x="774" y="8369"/>
                  </a:lnTo>
                  <a:lnTo>
                    <a:pt x="7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1" name="Google Shape;26301;p38"/>
            <p:cNvSpPr/>
            <p:nvPr/>
          </p:nvSpPr>
          <p:spPr>
            <a:xfrm>
              <a:off x="8586850" y="2420300"/>
              <a:ext cx="19350" cy="209225"/>
            </a:xfrm>
            <a:custGeom>
              <a:rect b="b" l="l" r="r" t="t"/>
              <a:pathLst>
                <a:path extrusionOk="0" h="8369" w="774">
                  <a:moveTo>
                    <a:pt x="1" y="1"/>
                  </a:moveTo>
                  <a:lnTo>
                    <a:pt x="1" y="8369"/>
                  </a:lnTo>
                  <a:lnTo>
                    <a:pt x="774" y="8369"/>
                  </a:lnTo>
                  <a:lnTo>
                    <a:pt x="7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2" name="Google Shape;26302;p38"/>
            <p:cNvSpPr/>
            <p:nvPr/>
          </p:nvSpPr>
          <p:spPr>
            <a:xfrm>
              <a:off x="8449275" y="2410075"/>
              <a:ext cx="694725" cy="19350"/>
            </a:xfrm>
            <a:custGeom>
              <a:rect b="b" l="l" r="r" t="t"/>
              <a:pathLst>
                <a:path extrusionOk="0" h="774" w="27789">
                  <a:moveTo>
                    <a:pt x="1" y="0"/>
                  </a:moveTo>
                  <a:lnTo>
                    <a:pt x="1" y="773"/>
                  </a:lnTo>
                  <a:lnTo>
                    <a:pt x="27789" y="773"/>
                  </a:lnTo>
                  <a:lnTo>
                    <a:pt x="27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3" name="Google Shape;26303;p38"/>
            <p:cNvSpPr/>
            <p:nvPr/>
          </p:nvSpPr>
          <p:spPr>
            <a:xfrm>
              <a:off x="8229825" y="2486250"/>
              <a:ext cx="46650" cy="46650"/>
            </a:xfrm>
            <a:custGeom>
              <a:rect b="b" l="l" r="r" t="t"/>
              <a:pathLst>
                <a:path extrusionOk="0" h="1866" w="1866">
                  <a:moveTo>
                    <a:pt x="911" y="774"/>
                  </a:moveTo>
                  <a:cubicBezTo>
                    <a:pt x="1001" y="774"/>
                    <a:pt x="1092" y="864"/>
                    <a:pt x="1092" y="955"/>
                  </a:cubicBezTo>
                  <a:cubicBezTo>
                    <a:pt x="1092" y="1046"/>
                    <a:pt x="1001" y="1092"/>
                    <a:pt x="911" y="1092"/>
                  </a:cubicBezTo>
                  <a:cubicBezTo>
                    <a:pt x="820" y="1092"/>
                    <a:pt x="729" y="1046"/>
                    <a:pt x="729" y="955"/>
                  </a:cubicBezTo>
                  <a:cubicBezTo>
                    <a:pt x="729" y="864"/>
                    <a:pt x="820" y="774"/>
                    <a:pt x="911" y="774"/>
                  </a:cubicBezTo>
                  <a:close/>
                  <a:moveTo>
                    <a:pt x="911" y="0"/>
                  </a:moveTo>
                  <a:cubicBezTo>
                    <a:pt x="410" y="0"/>
                    <a:pt x="1" y="410"/>
                    <a:pt x="1" y="955"/>
                  </a:cubicBezTo>
                  <a:cubicBezTo>
                    <a:pt x="1" y="1456"/>
                    <a:pt x="410" y="1865"/>
                    <a:pt x="911" y="1865"/>
                  </a:cubicBezTo>
                  <a:cubicBezTo>
                    <a:pt x="1456" y="1865"/>
                    <a:pt x="1866" y="1456"/>
                    <a:pt x="1866" y="955"/>
                  </a:cubicBezTo>
                  <a:cubicBezTo>
                    <a:pt x="1866" y="410"/>
                    <a:pt x="1456" y="0"/>
                    <a:pt x="9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4" name="Google Shape;26304;p38"/>
            <p:cNvSpPr/>
            <p:nvPr/>
          </p:nvSpPr>
          <p:spPr>
            <a:xfrm>
              <a:off x="8243475" y="2513525"/>
              <a:ext cx="900525" cy="150125"/>
            </a:xfrm>
            <a:custGeom>
              <a:rect b="b" l="l" r="r" t="t"/>
              <a:pathLst>
                <a:path extrusionOk="0" h="6005" w="36021">
                  <a:moveTo>
                    <a:pt x="1" y="1"/>
                  </a:moveTo>
                  <a:lnTo>
                    <a:pt x="1" y="6004"/>
                  </a:lnTo>
                  <a:lnTo>
                    <a:pt x="36021" y="6004"/>
                  </a:lnTo>
                  <a:lnTo>
                    <a:pt x="36021" y="5231"/>
                  </a:lnTo>
                  <a:lnTo>
                    <a:pt x="774" y="5231"/>
                  </a:lnTo>
                  <a:lnTo>
                    <a:pt x="774" y="774"/>
                  </a:lnTo>
                  <a:lnTo>
                    <a:pt x="36021" y="774"/>
                  </a:lnTo>
                  <a:lnTo>
                    <a:pt x="360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5" name="Google Shape;26305;p38"/>
            <p:cNvSpPr/>
            <p:nvPr/>
          </p:nvSpPr>
          <p:spPr>
            <a:xfrm>
              <a:off x="7786400" y="2495350"/>
              <a:ext cx="1357600" cy="350200"/>
            </a:xfrm>
            <a:custGeom>
              <a:rect b="b" l="l" r="r" t="t"/>
              <a:pathLst>
                <a:path extrusionOk="0" h="14008" w="54304">
                  <a:moveTo>
                    <a:pt x="1" y="0"/>
                  </a:moveTo>
                  <a:cubicBezTo>
                    <a:pt x="1" y="0"/>
                    <a:pt x="4594" y="14008"/>
                    <a:pt x="15146" y="14008"/>
                  </a:cubicBezTo>
                  <a:lnTo>
                    <a:pt x="54304" y="14008"/>
                  </a:lnTo>
                  <a:lnTo>
                    <a:pt x="54304" y="5367"/>
                  </a:lnTo>
                  <a:lnTo>
                    <a:pt x="14873" y="5367"/>
                  </a:lnTo>
                  <a:cubicBezTo>
                    <a:pt x="7050" y="5367"/>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6" name="Google Shape;26306;p38"/>
            <p:cNvSpPr/>
            <p:nvPr/>
          </p:nvSpPr>
          <p:spPr>
            <a:xfrm>
              <a:off x="8335575" y="2629500"/>
              <a:ext cx="808425" cy="216050"/>
            </a:xfrm>
            <a:custGeom>
              <a:rect b="b" l="l" r="r" t="t"/>
              <a:pathLst>
                <a:path extrusionOk="0" h="8642" w="32337">
                  <a:moveTo>
                    <a:pt x="1" y="1"/>
                  </a:moveTo>
                  <a:cubicBezTo>
                    <a:pt x="1501" y="3958"/>
                    <a:pt x="4048" y="8642"/>
                    <a:pt x="7869" y="8642"/>
                  </a:cubicBezTo>
                  <a:lnTo>
                    <a:pt x="32337" y="8642"/>
                  </a:lnTo>
                  <a:lnTo>
                    <a:pt x="323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7" name="Google Shape;26307;p38"/>
            <p:cNvSpPr/>
            <p:nvPr/>
          </p:nvSpPr>
          <p:spPr>
            <a:xfrm>
              <a:off x="8165025" y="2845525"/>
              <a:ext cx="978975" cy="58025"/>
            </a:xfrm>
            <a:custGeom>
              <a:rect b="b" l="l" r="r" t="t"/>
              <a:pathLst>
                <a:path extrusionOk="0" h="2321" w="39159">
                  <a:moveTo>
                    <a:pt x="1" y="1"/>
                  </a:moveTo>
                  <a:lnTo>
                    <a:pt x="1" y="2320"/>
                  </a:lnTo>
                  <a:lnTo>
                    <a:pt x="39159" y="2320"/>
                  </a:lnTo>
                  <a:lnTo>
                    <a:pt x="391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8" name="Google Shape;26308;p38"/>
            <p:cNvSpPr/>
            <p:nvPr/>
          </p:nvSpPr>
          <p:spPr>
            <a:xfrm>
              <a:off x="8165025" y="2845525"/>
              <a:ext cx="978975" cy="29600"/>
            </a:xfrm>
            <a:custGeom>
              <a:rect b="b" l="l" r="r" t="t"/>
              <a:pathLst>
                <a:path extrusionOk="0" h="1184" w="39159">
                  <a:moveTo>
                    <a:pt x="1" y="1"/>
                  </a:moveTo>
                  <a:lnTo>
                    <a:pt x="1" y="1183"/>
                  </a:lnTo>
                  <a:lnTo>
                    <a:pt x="39159" y="1183"/>
                  </a:lnTo>
                  <a:lnTo>
                    <a:pt x="391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9" name="Google Shape;26309;p38"/>
            <p:cNvSpPr/>
            <p:nvPr/>
          </p:nvSpPr>
          <p:spPr>
            <a:xfrm>
              <a:off x="7363450" y="3067250"/>
              <a:ext cx="1780550" cy="401375"/>
            </a:xfrm>
            <a:custGeom>
              <a:rect b="b" l="l" r="r" t="t"/>
              <a:pathLst>
                <a:path extrusionOk="0" h="16055" w="71222">
                  <a:moveTo>
                    <a:pt x="0" y="1"/>
                  </a:moveTo>
                  <a:cubicBezTo>
                    <a:pt x="0" y="1"/>
                    <a:pt x="5231" y="16055"/>
                    <a:pt x="17328" y="16055"/>
                  </a:cubicBezTo>
                  <a:lnTo>
                    <a:pt x="71222" y="16055"/>
                  </a:lnTo>
                  <a:lnTo>
                    <a:pt x="71222" y="6140"/>
                  </a:lnTo>
                  <a:lnTo>
                    <a:pt x="17010" y="6140"/>
                  </a:lnTo>
                  <a:cubicBezTo>
                    <a:pt x="8050" y="6140"/>
                    <a:pt x="0"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0" name="Google Shape;26310;p38"/>
            <p:cNvSpPr/>
            <p:nvPr/>
          </p:nvSpPr>
          <p:spPr>
            <a:xfrm>
              <a:off x="8029725" y="3220750"/>
              <a:ext cx="1114275" cy="247875"/>
            </a:xfrm>
            <a:custGeom>
              <a:rect b="b" l="l" r="r" t="t"/>
              <a:pathLst>
                <a:path extrusionOk="0" h="9915" w="44571">
                  <a:moveTo>
                    <a:pt x="0" y="0"/>
                  </a:moveTo>
                  <a:cubicBezTo>
                    <a:pt x="1774" y="4503"/>
                    <a:pt x="4867" y="9915"/>
                    <a:pt x="9415" y="9915"/>
                  </a:cubicBezTo>
                  <a:lnTo>
                    <a:pt x="44571" y="9915"/>
                  </a:lnTo>
                  <a:lnTo>
                    <a:pt x="445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1" name="Google Shape;26311;p38"/>
            <p:cNvSpPr/>
            <p:nvPr/>
          </p:nvSpPr>
          <p:spPr>
            <a:xfrm>
              <a:off x="7685225" y="4206525"/>
              <a:ext cx="1458775" cy="103475"/>
            </a:xfrm>
            <a:custGeom>
              <a:rect b="b" l="l" r="r" t="t"/>
              <a:pathLst>
                <a:path extrusionOk="0" h="4139" w="58351">
                  <a:moveTo>
                    <a:pt x="0" y="0"/>
                  </a:moveTo>
                  <a:lnTo>
                    <a:pt x="0" y="4139"/>
                  </a:lnTo>
                  <a:lnTo>
                    <a:pt x="58351" y="4139"/>
                  </a:lnTo>
                  <a:lnTo>
                    <a:pt x="5835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2" name="Google Shape;26312;p38"/>
            <p:cNvSpPr/>
            <p:nvPr/>
          </p:nvSpPr>
          <p:spPr>
            <a:xfrm>
              <a:off x="8353775" y="2021225"/>
              <a:ext cx="790225" cy="35275"/>
            </a:xfrm>
            <a:custGeom>
              <a:rect b="b" l="l" r="r" t="t"/>
              <a:pathLst>
                <a:path extrusionOk="0" h="1411" w="31609">
                  <a:moveTo>
                    <a:pt x="1547" y="0"/>
                  </a:moveTo>
                  <a:lnTo>
                    <a:pt x="0" y="1410"/>
                  </a:lnTo>
                  <a:lnTo>
                    <a:pt x="31609" y="1410"/>
                  </a:lnTo>
                  <a:lnTo>
                    <a:pt x="316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3" name="Google Shape;26313;p38"/>
          <p:cNvGrpSpPr/>
          <p:nvPr/>
        </p:nvGrpSpPr>
        <p:grpSpPr>
          <a:xfrm flipH="1">
            <a:off x="436" y="1274025"/>
            <a:ext cx="1272915" cy="3108550"/>
            <a:chOff x="7363450" y="1343575"/>
            <a:chExt cx="1780550" cy="3108550"/>
          </a:xfrm>
        </p:grpSpPr>
        <p:sp>
          <p:nvSpPr>
            <p:cNvPr id="26314" name="Google Shape;26314;p38"/>
            <p:cNvSpPr/>
            <p:nvPr/>
          </p:nvSpPr>
          <p:spPr>
            <a:xfrm>
              <a:off x="7954675" y="3468600"/>
              <a:ext cx="1189325" cy="737950"/>
            </a:xfrm>
            <a:custGeom>
              <a:rect b="b" l="l" r="r" t="t"/>
              <a:pathLst>
                <a:path extrusionOk="0" h="29518" w="47573">
                  <a:moveTo>
                    <a:pt x="1" y="1"/>
                  </a:moveTo>
                  <a:lnTo>
                    <a:pt x="1" y="29517"/>
                  </a:lnTo>
                  <a:lnTo>
                    <a:pt x="47573" y="29517"/>
                  </a:lnTo>
                  <a:lnTo>
                    <a:pt x="475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5" name="Google Shape;26315;p38"/>
            <p:cNvSpPr/>
            <p:nvPr/>
          </p:nvSpPr>
          <p:spPr>
            <a:xfrm>
              <a:off x="8987075" y="3733525"/>
              <a:ext cx="156925" cy="473025"/>
            </a:xfrm>
            <a:custGeom>
              <a:rect b="b" l="l" r="r" t="t"/>
              <a:pathLst>
                <a:path extrusionOk="0" h="18921" w="6277">
                  <a:moveTo>
                    <a:pt x="1" y="1"/>
                  </a:moveTo>
                  <a:lnTo>
                    <a:pt x="1" y="18920"/>
                  </a:lnTo>
                  <a:lnTo>
                    <a:pt x="6277" y="18920"/>
                  </a:lnTo>
                  <a:lnTo>
                    <a:pt x="6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6" name="Google Shape;26316;p38"/>
            <p:cNvSpPr/>
            <p:nvPr/>
          </p:nvSpPr>
          <p:spPr>
            <a:xfrm>
              <a:off x="7981975" y="1922300"/>
              <a:ext cx="1162025" cy="350225"/>
            </a:xfrm>
            <a:custGeom>
              <a:rect b="b" l="l" r="r" t="t"/>
              <a:pathLst>
                <a:path extrusionOk="0" h="14009" w="46481">
                  <a:moveTo>
                    <a:pt x="0" y="0"/>
                  </a:moveTo>
                  <a:cubicBezTo>
                    <a:pt x="0" y="1"/>
                    <a:pt x="4594" y="14008"/>
                    <a:pt x="15145" y="14008"/>
                  </a:cubicBezTo>
                  <a:lnTo>
                    <a:pt x="46481" y="14008"/>
                  </a:lnTo>
                  <a:lnTo>
                    <a:pt x="46481" y="5367"/>
                  </a:lnTo>
                  <a:lnTo>
                    <a:pt x="14872" y="5367"/>
                  </a:lnTo>
                  <a:cubicBezTo>
                    <a:pt x="7050" y="5367"/>
                    <a:pt x="1" y="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7" name="Google Shape;26317;p38"/>
            <p:cNvSpPr/>
            <p:nvPr/>
          </p:nvSpPr>
          <p:spPr>
            <a:xfrm>
              <a:off x="8470875" y="2056475"/>
              <a:ext cx="673125" cy="216050"/>
            </a:xfrm>
            <a:custGeom>
              <a:rect b="b" l="l" r="r" t="t"/>
              <a:pathLst>
                <a:path extrusionOk="0" h="8642" w="26925">
                  <a:moveTo>
                    <a:pt x="1" y="0"/>
                  </a:moveTo>
                  <a:cubicBezTo>
                    <a:pt x="1456" y="3957"/>
                    <a:pt x="3957" y="8641"/>
                    <a:pt x="7687" y="8641"/>
                  </a:cubicBezTo>
                  <a:lnTo>
                    <a:pt x="26925" y="8641"/>
                  </a:lnTo>
                  <a:lnTo>
                    <a:pt x="269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8" name="Google Shape;26318;p38"/>
            <p:cNvSpPr/>
            <p:nvPr/>
          </p:nvSpPr>
          <p:spPr>
            <a:xfrm>
              <a:off x="8238925" y="2845525"/>
              <a:ext cx="905075" cy="372975"/>
            </a:xfrm>
            <a:custGeom>
              <a:rect b="b" l="l" r="r" t="t"/>
              <a:pathLst>
                <a:path extrusionOk="0" h="14919" w="36203">
                  <a:moveTo>
                    <a:pt x="1" y="1"/>
                  </a:moveTo>
                  <a:lnTo>
                    <a:pt x="1" y="14918"/>
                  </a:lnTo>
                  <a:lnTo>
                    <a:pt x="36203" y="14918"/>
                  </a:lnTo>
                  <a:lnTo>
                    <a:pt x="36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9" name="Google Shape;26319;p38"/>
            <p:cNvSpPr/>
            <p:nvPr/>
          </p:nvSpPr>
          <p:spPr>
            <a:xfrm>
              <a:off x="7954675" y="3468600"/>
              <a:ext cx="1189325" cy="79625"/>
            </a:xfrm>
            <a:custGeom>
              <a:rect b="b" l="l" r="r" t="t"/>
              <a:pathLst>
                <a:path extrusionOk="0" h="3185" w="47573">
                  <a:moveTo>
                    <a:pt x="1" y="1"/>
                  </a:moveTo>
                  <a:lnTo>
                    <a:pt x="1" y="3184"/>
                  </a:lnTo>
                  <a:lnTo>
                    <a:pt x="47573" y="3184"/>
                  </a:lnTo>
                  <a:lnTo>
                    <a:pt x="475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0" name="Google Shape;26320;p38"/>
            <p:cNvSpPr/>
            <p:nvPr/>
          </p:nvSpPr>
          <p:spPr>
            <a:xfrm>
              <a:off x="8152525" y="3468600"/>
              <a:ext cx="134175" cy="582175"/>
            </a:xfrm>
            <a:custGeom>
              <a:rect b="b" l="l" r="r" t="t"/>
              <a:pathLst>
                <a:path extrusionOk="0" h="23287" w="5367">
                  <a:moveTo>
                    <a:pt x="0" y="1"/>
                  </a:moveTo>
                  <a:lnTo>
                    <a:pt x="0" y="23286"/>
                  </a:lnTo>
                  <a:lnTo>
                    <a:pt x="5367" y="23286"/>
                  </a:lnTo>
                  <a:lnTo>
                    <a:pt x="53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1" name="Google Shape;26321;p38"/>
            <p:cNvSpPr/>
            <p:nvPr/>
          </p:nvSpPr>
          <p:spPr>
            <a:xfrm>
              <a:off x="8117275" y="4050750"/>
              <a:ext cx="204675" cy="155800"/>
            </a:xfrm>
            <a:custGeom>
              <a:rect b="b" l="l" r="r" t="t"/>
              <a:pathLst>
                <a:path extrusionOk="0" h="6232" w="8187">
                  <a:moveTo>
                    <a:pt x="0" y="0"/>
                  </a:moveTo>
                  <a:lnTo>
                    <a:pt x="0" y="6231"/>
                  </a:lnTo>
                  <a:lnTo>
                    <a:pt x="8187" y="6231"/>
                  </a:lnTo>
                  <a:lnTo>
                    <a:pt x="818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2" name="Google Shape;26322;p38"/>
            <p:cNvSpPr/>
            <p:nvPr/>
          </p:nvSpPr>
          <p:spPr>
            <a:xfrm>
              <a:off x="7407775" y="4309975"/>
              <a:ext cx="1736225" cy="142150"/>
            </a:xfrm>
            <a:custGeom>
              <a:rect b="b" l="l" r="r" t="t"/>
              <a:pathLst>
                <a:path extrusionOk="0" h="5686" w="69449">
                  <a:moveTo>
                    <a:pt x="1" y="1"/>
                  </a:moveTo>
                  <a:lnTo>
                    <a:pt x="1" y="5686"/>
                  </a:lnTo>
                  <a:lnTo>
                    <a:pt x="69449" y="5686"/>
                  </a:lnTo>
                  <a:lnTo>
                    <a:pt x="694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3" name="Google Shape;26323;p38"/>
            <p:cNvSpPr/>
            <p:nvPr/>
          </p:nvSpPr>
          <p:spPr>
            <a:xfrm>
              <a:off x="8449275" y="2272500"/>
              <a:ext cx="694725" cy="357025"/>
            </a:xfrm>
            <a:custGeom>
              <a:rect b="b" l="l" r="r" t="t"/>
              <a:pathLst>
                <a:path extrusionOk="0" h="14281" w="27789">
                  <a:moveTo>
                    <a:pt x="1" y="0"/>
                  </a:moveTo>
                  <a:lnTo>
                    <a:pt x="1" y="14281"/>
                  </a:lnTo>
                  <a:lnTo>
                    <a:pt x="27789" y="14281"/>
                  </a:lnTo>
                  <a:lnTo>
                    <a:pt x="27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4" name="Google Shape;26324;p38"/>
            <p:cNvSpPr/>
            <p:nvPr/>
          </p:nvSpPr>
          <p:spPr>
            <a:xfrm>
              <a:off x="8374225" y="2272500"/>
              <a:ext cx="769775" cy="54600"/>
            </a:xfrm>
            <a:custGeom>
              <a:rect b="b" l="l" r="r" t="t"/>
              <a:pathLst>
                <a:path extrusionOk="0" h="2184" w="30791">
                  <a:moveTo>
                    <a:pt x="1" y="0"/>
                  </a:moveTo>
                  <a:lnTo>
                    <a:pt x="1" y="2183"/>
                  </a:lnTo>
                  <a:lnTo>
                    <a:pt x="30791" y="2183"/>
                  </a:lnTo>
                  <a:lnTo>
                    <a:pt x="30791" y="0"/>
                  </a:ln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5" name="Google Shape;26325;p38"/>
            <p:cNvSpPr/>
            <p:nvPr/>
          </p:nvSpPr>
          <p:spPr>
            <a:xfrm>
              <a:off x="8374225" y="2272500"/>
              <a:ext cx="769775" cy="27300"/>
            </a:xfrm>
            <a:custGeom>
              <a:rect b="b" l="l" r="r" t="t"/>
              <a:pathLst>
                <a:path extrusionOk="0" h="1092" w="30791">
                  <a:moveTo>
                    <a:pt x="1" y="0"/>
                  </a:moveTo>
                  <a:lnTo>
                    <a:pt x="1" y="1092"/>
                  </a:lnTo>
                  <a:lnTo>
                    <a:pt x="30791" y="1092"/>
                  </a:lnTo>
                  <a:lnTo>
                    <a:pt x="307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6" name="Google Shape;26326;p38"/>
            <p:cNvSpPr/>
            <p:nvPr/>
          </p:nvSpPr>
          <p:spPr>
            <a:xfrm>
              <a:off x="8506125" y="3468600"/>
              <a:ext cx="134200" cy="582175"/>
            </a:xfrm>
            <a:custGeom>
              <a:rect b="b" l="l" r="r" t="t"/>
              <a:pathLst>
                <a:path extrusionOk="0" h="23287" w="5368">
                  <a:moveTo>
                    <a:pt x="1" y="1"/>
                  </a:moveTo>
                  <a:lnTo>
                    <a:pt x="1" y="23286"/>
                  </a:lnTo>
                  <a:lnTo>
                    <a:pt x="5367" y="23286"/>
                  </a:lnTo>
                  <a:lnTo>
                    <a:pt x="53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7" name="Google Shape;26327;p38"/>
            <p:cNvSpPr/>
            <p:nvPr/>
          </p:nvSpPr>
          <p:spPr>
            <a:xfrm>
              <a:off x="8472025" y="4050750"/>
              <a:ext cx="203550" cy="155800"/>
            </a:xfrm>
            <a:custGeom>
              <a:rect b="b" l="l" r="r" t="t"/>
              <a:pathLst>
                <a:path extrusionOk="0" h="6232" w="8142">
                  <a:moveTo>
                    <a:pt x="0" y="0"/>
                  </a:moveTo>
                  <a:lnTo>
                    <a:pt x="0" y="6231"/>
                  </a:lnTo>
                  <a:lnTo>
                    <a:pt x="8141" y="6231"/>
                  </a:lnTo>
                  <a:lnTo>
                    <a:pt x="8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8" name="Google Shape;26328;p38"/>
            <p:cNvSpPr/>
            <p:nvPr/>
          </p:nvSpPr>
          <p:spPr>
            <a:xfrm>
              <a:off x="8353775" y="1343575"/>
              <a:ext cx="790225" cy="712925"/>
            </a:xfrm>
            <a:custGeom>
              <a:rect b="b" l="l" r="r" t="t"/>
              <a:pathLst>
                <a:path extrusionOk="0" h="28517" w="31609">
                  <a:moveTo>
                    <a:pt x="31609" y="0"/>
                  </a:moveTo>
                  <a:lnTo>
                    <a:pt x="0" y="28516"/>
                  </a:lnTo>
                  <a:lnTo>
                    <a:pt x="31609" y="28516"/>
                  </a:lnTo>
                  <a:lnTo>
                    <a:pt x="316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9" name="Google Shape;26329;p38"/>
            <p:cNvSpPr/>
            <p:nvPr/>
          </p:nvSpPr>
          <p:spPr>
            <a:xfrm>
              <a:off x="8553875" y="1524350"/>
              <a:ext cx="590125" cy="532150"/>
            </a:xfrm>
            <a:custGeom>
              <a:rect b="b" l="l" r="r" t="t"/>
              <a:pathLst>
                <a:path extrusionOk="0" h="21286" w="23605">
                  <a:moveTo>
                    <a:pt x="23605" y="1"/>
                  </a:moveTo>
                  <a:lnTo>
                    <a:pt x="1" y="21285"/>
                  </a:lnTo>
                  <a:lnTo>
                    <a:pt x="23605" y="21285"/>
                  </a:lnTo>
                  <a:lnTo>
                    <a:pt x="236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0" name="Google Shape;26330;p38"/>
            <p:cNvSpPr/>
            <p:nvPr/>
          </p:nvSpPr>
          <p:spPr>
            <a:xfrm>
              <a:off x="7875100" y="3468600"/>
              <a:ext cx="1268900" cy="79625"/>
            </a:xfrm>
            <a:custGeom>
              <a:rect b="b" l="l" r="r" t="t"/>
              <a:pathLst>
                <a:path extrusionOk="0" h="3185" w="50756">
                  <a:moveTo>
                    <a:pt x="0" y="1"/>
                  </a:moveTo>
                  <a:lnTo>
                    <a:pt x="0" y="3184"/>
                  </a:lnTo>
                  <a:lnTo>
                    <a:pt x="50756" y="3184"/>
                  </a:lnTo>
                  <a:lnTo>
                    <a:pt x="507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1" name="Google Shape;26331;p38"/>
            <p:cNvSpPr/>
            <p:nvPr/>
          </p:nvSpPr>
          <p:spPr>
            <a:xfrm>
              <a:off x="7875100" y="3468600"/>
              <a:ext cx="1268900" cy="26175"/>
            </a:xfrm>
            <a:custGeom>
              <a:rect b="b" l="l" r="r" t="t"/>
              <a:pathLst>
                <a:path extrusionOk="0" h="1047" w="50756">
                  <a:moveTo>
                    <a:pt x="0" y="1"/>
                  </a:moveTo>
                  <a:lnTo>
                    <a:pt x="0" y="1047"/>
                  </a:lnTo>
                  <a:lnTo>
                    <a:pt x="50756" y="1047"/>
                  </a:lnTo>
                  <a:lnTo>
                    <a:pt x="507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2" name="Google Shape;26332;p38"/>
            <p:cNvSpPr/>
            <p:nvPr/>
          </p:nvSpPr>
          <p:spPr>
            <a:xfrm>
              <a:off x="8897250" y="2993350"/>
              <a:ext cx="19350" cy="227425"/>
            </a:xfrm>
            <a:custGeom>
              <a:rect b="b" l="l" r="r" t="t"/>
              <a:pathLst>
                <a:path extrusionOk="0" h="9097" w="774">
                  <a:moveTo>
                    <a:pt x="1" y="0"/>
                  </a:moveTo>
                  <a:lnTo>
                    <a:pt x="1" y="9096"/>
                  </a:lnTo>
                  <a:lnTo>
                    <a:pt x="774" y="9096"/>
                  </a:lnTo>
                  <a:lnTo>
                    <a:pt x="7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3" name="Google Shape;26333;p38"/>
            <p:cNvSpPr/>
            <p:nvPr/>
          </p:nvSpPr>
          <p:spPr>
            <a:xfrm>
              <a:off x="8422000" y="2993350"/>
              <a:ext cx="19350" cy="227425"/>
            </a:xfrm>
            <a:custGeom>
              <a:rect b="b" l="l" r="r" t="t"/>
              <a:pathLst>
                <a:path extrusionOk="0" h="9097" w="774">
                  <a:moveTo>
                    <a:pt x="0" y="0"/>
                  </a:moveTo>
                  <a:lnTo>
                    <a:pt x="0" y="9096"/>
                  </a:lnTo>
                  <a:lnTo>
                    <a:pt x="773" y="9096"/>
                  </a:lnTo>
                  <a:lnTo>
                    <a:pt x="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4" name="Google Shape;26334;p38"/>
            <p:cNvSpPr/>
            <p:nvPr/>
          </p:nvSpPr>
          <p:spPr>
            <a:xfrm>
              <a:off x="8238925" y="2984250"/>
              <a:ext cx="905075" cy="19350"/>
            </a:xfrm>
            <a:custGeom>
              <a:rect b="b" l="l" r="r" t="t"/>
              <a:pathLst>
                <a:path extrusionOk="0" h="774" w="36203">
                  <a:moveTo>
                    <a:pt x="1" y="0"/>
                  </a:moveTo>
                  <a:lnTo>
                    <a:pt x="1" y="774"/>
                  </a:lnTo>
                  <a:lnTo>
                    <a:pt x="36203" y="774"/>
                  </a:lnTo>
                  <a:lnTo>
                    <a:pt x="362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5" name="Google Shape;26335;p38"/>
            <p:cNvSpPr/>
            <p:nvPr/>
          </p:nvSpPr>
          <p:spPr>
            <a:xfrm>
              <a:off x="8951825" y="2420300"/>
              <a:ext cx="19350" cy="209225"/>
            </a:xfrm>
            <a:custGeom>
              <a:rect b="b" l="l" r="r" t="t"/>
              <a:pathLst>
                <a:path extrusionOk="0" h="8369" w="774">
                  <a:moveTo>
                    <a:pt x="1" y="1"/>
                  </a:moveTo>
                  <a:lnTo>
                    <a:pt x="1" y="8369"/>
                  </a:lnTo>
                  <a:lnTo>
                    <a:pt x="774" y="8369"/>
                  </a:lnTo>
                  <a:lnTo>
                    <a:pt x="7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6" name="Google Shape;26336;p38"/>
            <p:cNvSpPr/>
            <p:nvPr/>
          </p:nvSpPr>
          <p:spPr>
            <a:xfrm>
              <a:off x="8586850" y="2420300"/>
              <a:ext cx="19350" cy="209225"/>
            </a:xfrm>
            <a:custGeom>
              <a:rect b="b" l="l" r="r" t="t"/>
              <a:pathLst>
                <a:path extrusionOk="0" h="8369" w="774">
                  <a:moveTo>
                    <a:pt x="1" y="1"/>
                  </a:moveTo>
                  <a:lnTo>
                    <a:pt x="1" y="8369"/>
                  </a:lnTo>
                  <a:lnTo>
                    <a:pt x="774" y="8369"/>
                  </a:lnTo>
                  <a:lnTo>
                    <a:pt x="7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7" name="Google Shape;26337;p38"/>
            <p:cNvSpPr/>
            <p:nvPr/>
          </p:nvSpPr>
          <p:spPr>
            <a:xfrm>
              <a:off x="8449275" y="2410075"/>
              <a:ext cx="694725" cy="19350"/>
            </a:xfrm>
            <a:custGeom>
              <a:rect b="b" l="l" r="r" t="t"/>
              <a:pathLst>
                <a:path extrusionOk="0" h="774" w="27789">
                  <a:moveTo>
                    <a:pt x="1" y="0"/>
                  </a:moveTo>
                  <a:lnTo>
                    <a:pt x="1" y="773"/>
                  </a:lnTo>
                  <a:lnTo>
                    <a:pt x="27789" y="773"/>
                  </a:lnTo>
                  <a:lnTo>
                    <a:pt x="27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8" name="Google Shape;26338;p38"/>
            <p:cNvSpPr/>
            <p:nvPr/>
          </p:nvSpPr>
          <p:spPr>
            <a:xfrm>
              <a:off x="8229825" y="2486250"/>
              <a:ext cx="46650" cy="46650"/>
            </a:xfrm>
            <a:custGeom>
              <a:rect b="b" l="l" r="r" t="t"/>
              <a:pathLst>
                <a:path extrusionOk="0" h="1866" w="1866">
                  <a:moveTo>
                    <a:pt x="911" y="774"/>
                  </a:moveTo>
                  <a:cubicBezTo>
                    <a:pt x="1001" y="774"/>
                    <a:pt x="1092" y="864"/>
                    <a:pt x="1092" y="955"/>
                  </a:cubicBezTo>
                  <a:cubicBezTo>
                    <a:pt x="1092" y="1046"/>
                    <a:pt x="1001" y="1092"/>
                    <a:pt x="911" y="1092"/>
                  </a:cubicBezTo>
                  <a:cubicBezTo>
                    <a:pt x="820" y="1092"/>
                    <a:pt x="729" y="1046"/>
                    <a:pt x="729" y="955"/>
                  </a:cubicBezTo>
                  <a:cubicBezTo>
                    <a:pt x="729" y="864"/>
                    <a:pt x="820" y="774"/>
                    <a:pt x="911" y="774"/>
                  </a:cubicBezTo>
                  <a:close/>
                  <a:moveTo>
                    <a:pt x="911" y="0"/>
                  </a:moveTo>
                  <a:cubicBezTo>
                    <a:pt x="410" y="0"/>
                    <a:pt x="1" y="410"/>
                    <a:pt x="1" y="955"/>
                  </a:cubicBezTo>
                  <a:cubicBezTo>
                    <a:pt x="1" y="1456"/>
                    <a:pt x="410" y="1865"/>
                    <a:pt x="911" y="1865"/>
                  </a:cubicBezTo>
                  <a:cubicBezTo>
                    <a:pt x="1456" y="1865"/>
                    <a:pt x="1866" y="1456"/>
                    <a:pt x="1866" y="955"/>
                  </a:cubicBezTo>
                  <a:cubicBezTo>
                    <a:pt x="1866" y="410"/>
                    <a:pt x="1456" y="0"/>
                    <a:pt x="9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9" name="Google Shape;26339;p38"/>
            <p:cNvSpPr/>
            <p:nvPr/>
          </p:nvSpPr>
          <p:spPr>
            <a:xfrm>
              <a:off x="8243475" y="2513525"/>
              <a:ext cx="900525" cy="150125"/>
            </a:xfrm>
            <a:custGeom>
              <a:rect b="b" l="l" r="r" t="t"/>
              <a:pathLst>
                <a:path extrusionOk="0" h="6005" w="36021">
                  <a:moveTo>
                    <a:pt x="1" y="1"/>
                  </a:moveTo>
                  <a:lnTo>
                    <a:pt x="1" y="6004"/>
                  </a:lnTo>
                  <a:lnTo>
                    <a:pt x="36021" y="6004"/>
                  </a:lnTo>
                  <a:lnTo>
                    <a:pt x="36021" y="5231"/>
                  </a:lnTo>
                  <a:lnTo>
                    <a:pt x="774" y="5231"/>
                  </a:lnTo>
                  <a:lnTo>
                    <a:pt x="774" y="774"/>
                  </a:lnTo>
                  <a:lnTo>
                    <a:pt x="36021" y="774"/>
                  </a:lnTo>
                  <a:lnTo>
                    <a:pt x="360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0" name="Google Shape;26340;p38"/>
            <p:cNvSpPr/>
            <p:nvPr/>
          </p:nvSpPr>
          <p:spPr>
            <a:xfrm>
              <a:off x="7786400" y="2495350"/>
              <a:ext cx="1357600" cy="350200"/>
            </a:xfrm>
            <a:custGeom>
              <a:rect b="b" l="l" r="r" t="t"/>
              <a:pathLst>
                <a:path extrusionOk="0" h="14008" w="54304">
                  <a:moveTo>
                    <a:pt x="1" y="0"/>
                  </a:moveTo>
                  <a:cubicBezTo>
                    <a:pt x="1" y="0"/>
                    <a:pt x="4594" y="14008"/>
                    <a:pt x="15146" y="14008"/>
                  </a:cubicBezTo>
                  <a:lnTo>
                    <a:pt x="54304" y="14008"/>
                  </a:lnTo>
                  <a:lnTo>
                    <a:pt x="54304" y="5367"/>
                  </a:lnTo>
                  <a:lnTo>
                    <a:pt x="14873" y="5367"/>
                  </a:lnTo>
                  <a:cubicBezTo>
                    <a:pt x="7050" y="5367"/>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1" name="Google Shape;26341;p38"/>
            <p:cNvSpPr/>
            <p:nvPr/>
          </p:nvSpPr>
          <p:spPr>
            <a:xfrm>
              <a:off x="8335575" y="2629500"/>
              <a:ext cx="808425" cy="216050"/>
            </a:xfrm>
            <a:custGeom>
              <a:rect b="b" l="l" r="r" t="t"/>
              <a:pathLst>
                <a:path extrusionOk="0" h="8642" w="32337">
                  <a:moveTo>
                    <a:pt x="1" y="1"/>
                  </a:moveTo>
                  <a:cubicBezTo>
                    <a:pt x="1501" y="3958"/>
                    <a:pt x="4048" y="8642"/>
                    <a:pt x="7869" y="8642"/>
                  </a:cubicBezTo>
                  <a:lnTo>
                    <a:pt x="32337" y="8642"/>
                  </a:lnTo>
                  <a:lnTo>
                    <a:pt x="323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2" name="Google Shape;26342;p38"/>
            <p:cNvSpPr/>
            <p:nvPr/>
          </p:nvSpPr>
          <p:spPr>
            <a:xfrm>
              <a:off x="8165025" y="2845525"/>
              <a:ext cx="978975" cy="58025"/>
            </a:xfrm>
            <a:custGeom>
              <a:rect b="b" l="l" r="r" t="t"/>
              <a:pathLst>
                <a:path extrusionOk="0" h="2321" w="39159">
                  <a:moveTo>
                    <a:pt x="1" y="1"/>
                  </a:moveTo>
                  <a:lnTo>
                    <a:pt x="1" y="2320"/>
                  </a:lnTo>
                  <a:lnTo>
                    <a:pt x="39159" y="2320"/>
                  </a:lnTo>
                  <a:lnTo>
                    <a:pt x="391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3" name="Google Shape;26343;p38"/>
            <p:cNvSpPr/>
            <p:nvPr/>
          </p:nvSpPr>
          <p:spPr>
            <a:xfrm>
              <a:off x="8165025" y="2845525"/>
              <a:ext cx="978975" cy="29600"/>
            </a:xfrm>
            <a:custGeom>
              <a:rect b="b" l="l" r="r" t="t"/>
              <a:pathLst>
                <a:path extrusionOk="0" h="1184" w="39159">
                  <a:moveTo>
                    <a:pt x="1" y="1"/>
                  </a:moveTo>
                  <a:lnTo>
                    <a:pt x="1" y="1183"/>
                  </a:lnTo>
                  <a:lnTo>
                    <a:pt x="39159" y="1183"/>
                  </a:lnTo>
                  <a:lnTo>
                    <a:pt x="391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4" name="Google Shape;26344;p38"/>
            <p:cNvSpPr/>
            <p:nvPr/>
          </p:nvSpPr>
          <p:spPr>
            <a:xfrm>
              <a:off x="7363450" y="3067250"/>
              <a:ext cx="1780550" cy="401375"/>
            </a:xfrm>
            <a:custGeom>
              <a:rect b="b" l="l" r="r" t="t"/>
              <a:pathLst>
                <a:path extrusionOk="0" h="16055" w="71222">
                  <a:moveTo>
                    <a:pt x="0" y="1"/>
                  </a:moveTo>
                  <a:cubicBezTo>
                    <a:pt x="0" y="1"/>
                    <a:pt x="5231" y="16055"/>
                    <a:pt x="17328" y="16055"/>
                  </a:cubicBezTo>
                  <a:lnTo>
                    <a:pt x="71222" y="16055"/>
                  </a:lnTo>
                  <a:lnTo>
                    <a:pt x="71222" y="6140"/>
                  </a:lnTo>
                  <a:lnTo>
                    <a:pt x="17010" y="6140"/>
                  </a:lnTo>
                  <a:cubicBezTo>
                    <a:pt x="8050" y="6140"/>
                    <a:pt x="0"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5" name="Google Shape;26345;p38"/>
            <p:cNvSpPr/>
            <p:nvPr/>
          </p:nvSpPr>
          <p:spPr>
            <a:xfrm>
              <a:off x="8029725" y="3220750"/>
              <a:ext cx="1114275" cy="247875"/>
            </a:xfrm>
            <a:custGeom>
              <a:rect b="b" l="l" r="r" t="t"/>
              <a:pathLst>
                <a:path extrusionOk="0" h="9915" w="44571">
                  <a:moveTo>
                    <a:pt x="0" y="0"/>
                  </a:moveTo>
                  <a:cubicBezTo>
                    <a:pt x="1774" y="4503"/>
                    <a:pt x="4867" y="9915"/>
                    <a:pt x="9415" y="9915"/>
                  </a:cubicBezTo>
                  <a:lnTo>
                    <a:pt x="44571" y="9915"/>
                  </a:lnTo>
                  <a:lnTo>
                    <a:pt x="445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6" name="Google Shape;26346;p38"/>
            <p:cNvSpPr/>
            <p:nvPr/>
          </p:nvSpPr>
          <p:spPr>
            <a:xfrm>
              <a:off x="7685225" y="4206525"/>
              <a:ext cx="1458775" cy="103475"/>
            </a:xfrm>
            <a:custGeom>
              <a:rect b="b" l="l" r="r" t="t"/>
              <a:pathLst>
                <a:path extrusionOk="0" h="4139" w="58351">
                  <a:moveTo>
                    <a:pt x="0" y="0"/>
                  </a:moveTo>
                  <a:lnTo>
                    <a:pt x="0" y="4139"/>
                  </a:lnTo>
                  <a:lnTo>
                    <a:pt x="58351" y="4139"/>
                  </a:lnTo>
                  <a:lnTo>
                    <a:pt x="5835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7" name="Google Shape;26347;p38"/>
            <p:cNvSpPr/>
            <p:nvPr/>
          </p:nvSpPr>
          <p:spPr>
            <a:xfrm>
              <a:off x="8353775" y="2021225"/>
              <a:ext cx="790225" cy="35275"/>
            </a:xfrm>
            <a:custGeom>
              <a:rect b="b" l="l" r="r" t="t"/>
              <a:pathLst>
                <a:path extrusionOk="0" h="1411" w="31609">
                  <a:moveTo>
                    <a:pt x="1547" y="0"/>
                  </a:moveTo>
                  <a:lnTo>
                    <a:pt x="0" y="1410"/>
                  </a:lnTo>
                  <a:lnTo>
                    <a:pt x="31609" y="1410"/>
                  </a:lnTo>
                  <a:lnTo>
                    <a:pt x="316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2">
    <p:spTree>
      <p:nvGrpSpPr>
        <p:cNvPr id="26348" name="Shape 26348"/>
        <p:cNvGrpSpPr/>
        <p:nvPr/>
      </p:nvGrpSpPr>
      <p:grpSpPr>
        <a:xfrm>
          <a:off x="0" y="0"/>
          <a:ext cx="0" cy="0"/>
          <a:chOff x="0" y="0"/>
          <a:chExt cx="0" cy="0"/>
        </a:xfrm>
      </p:grpSpPr>
      <p:grpSp>
        <p:nvGrpSpPr>
          <p:cNvPr id="26349" name="Google Shape;26349;p39"/>
          <p:cNvGrpSpPr/>
          <p:nvPr/>
        </p:nvGrpSpPr>
        <p:grpSpPr>
          <a:xfrm>
            <a:off x="63" y="-19"/>
            <a:ext cx="9144038" cy="5143491"/>
            <a:chOff x="3450750" y="2336425"/>
            <a:chExt cx="2076350" cy="1165875"/>
          </a:xfrm>
        </p:grpSpPr>
        <p:sp>
          <p:nvSpPr>
            <p:cNvPr id="26350" name="Google Shape;26350;p39"/>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1" name="Google Shape;26351;p39"/>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2" name="Google Shape;26352;p39"/>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3" name="Google Shape;26353;p39"/>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4" name="Google Shape;26354;p39"/>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5" name="Google Shape;26355;p39"/>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6" name="Google Shape;26356;p39"/>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7" name="Google Shape;26357;p39"/>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8" name="Google Shape;26358;p39"/>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9" name="Google Shape;26359;p39"/>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0" name="Google Shape;26360;p39"/>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1" name="Google Shape;26361;p39"/>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2" name="Google Shape;26362;p39"/>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3" name="Google Shape;26363;p39"/>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4" name="Google Shape;26364;p39"/>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5" name="Google Shape;26365;p39"/>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6" name="Google Shape;26366;p39"/>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7" name="Google Shape;26367;p39"/>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8" name="Google Shape;26368;p39"/>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9" name="Google Shape;26369;p39"/>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0" name="Google Shape;26370;p39"/>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1" name="Google Shape;26371;p39"/>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2" name="Google Shape;26372;p39"/>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3" name="Google Shape;26373;p39"/>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4" name="Google Shape;26374;p39"/>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5" name="Google Shape;26375;p39"/>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6" name="Google Shape;26376;p39"/>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7" name="Google Shape;26377;p39"/>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8" name="Google Shape;26378;p39"/>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9" name="Google Shape;26379;p39"/>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0" name="Google Shape;26380;p39"/>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1" name="Google Shape;26381;p39"/>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2" name="Google Shape;26382;p39"/>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3" name="Google Shape;26383;p39"/>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4" name="Google Shape;26384;p39"/>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5" name="Google Shape;26385;p39"/>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6" name="Google Shape;26386;p39"/>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7" name="Google Shape;26387;p39"/>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8" name="Google Shape;26388;p39"/>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9" name="Google Shape;26389;p39"/>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0" name="Google Shape;26390;p39"/>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1" name="Google Shape;26391;p39"/>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2" name="Google Shape;26392;p39"/>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3" name="Google Shape;26393;p39"/>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4" name="Google Shape;26394;p39"/>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5" name="Google Shape;26395;p39"/>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6" name="Google Shape;26396;p39"/>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7" name="Google Shape;26397;p39"/>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8" name="Google Shape;26398;p39"/>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9" name="Google Shape;26399;p39"/>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0" name="Google Shape;26400;p39"/>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1" name="Google Shape;26401;p39"/>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2" name="Google Shape;26402;p39"/>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3" name="Google Shape;26403;p39"/>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4" name="Google Shape;26404;p39"/>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5" name="Google Shape;26405;p39"/>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6" name="Google Shape;26406;p39"/>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7" name="Google Shape;26407;p39"/>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8" name="Google Shape;26408;p39"/>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9" name="Google Shape;26409;p39"/>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0" name="Google Shape;26410;p39"/>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1" name="Google Shape;26411;p39"/>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2" name="Google Shape;26412;p39"/>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3" name="Google Shape;26413;p39"/>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4" name="Google Shape;26414;p39"/>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5" name="Google Shape;26415;p39"/>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6" name="Google Shape;26416;p39"/>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7" name="Google Shape;26417;p39"/>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8" name="Google Shape;26418;p39"/>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9" name="Google Shape;26419;p39"/>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0" name="Google Shape;26420;p39"/>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1" name="Google Shape;26421;p39"/>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2" name="Google Shape;26422;p39"/>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3" name="Google Shape;26423;p39"/>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4" name="Google Shape;26424;p39"/>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5" name="Google Shape;26425;p39"/>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6" name="Google Shape;26426;p39"/>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7" name="Google Shape;26427;p39"/>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8" name="Google Shape;26428;p39"/>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9" name="Google Shape;26429;p39"/>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0" name="Google Shape;26430;p39"/>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1" name="Google Shape;26431;p39"/>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2" name="Google Shape;26432;p39"/>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3" name="Google Shape;26433;p39"/>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4" name="Google Shape;26434;p39"/>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5" name="Google Shape;26435;p39"/>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6" name="Google Shape;26436;p39"/>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7" name="Google Shape;26437;p39"/>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8" name="Google Shape;26438;p39"/>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9" name="Google Shape;26439;p39"/>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0" name="Google Shape;26440;p39"/>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1" name="Google Shape;26441;p39"/>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2" name="Google Shape;26442;p39"/>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3" name="Google Shape;26443;p39"/>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4" name="Google Shape;26444;p39"/>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5" name="Google Shape;26445;p39"/>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6" name="Google Shape;26446;p39"/>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7" name="Google Shape;26447;p39"/>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8" name="Google Shape;26448;p39"/>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9" name="Google Shape;26449;p39"/>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0" name="Google Shape;26450;p39"/>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1" name="Google Shape;26451;p39"/>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2" name="Google Shape;26452;p39"/>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3" name="Google Shape;26453;p39"/>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4" name="Google Shape;26454;p39"/>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5" name="Google Shape;26455;p39"/>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6" name="Google Shape;26456;p39"/>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7" name="Google Shape;26457;p39"/>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8" name="Google Shape;26458;p39"/>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9" name="Google Shape;26459;p39"/>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0" name="Google Shape;26460;p39"/>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1" name="Google Shape;26461;p39"/>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2" name="Google Shape;26462;p39"/>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3" name="Google Shape;26463;p39"/>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4" name="Google Shape;26464;p39"/>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5" name="Google Shape;26465;p39"/>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6" name="Google Shape;26466;p39"/>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7" name="Google Shape;26467;p39"/>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8" name="Google Shape;26468;p39"/>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9" name="Google Shape;26469;p39"/>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0" name="Google Shape;26470;p39"/>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1" name="Google Shape;26471;p39"/>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2" name="Google Shape;26472;p39"/>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3" name="Google Shape;26473;p39"/>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4" name="Google Shape;26474;p39"/>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5" name="Google Shape;26475;p39"/>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6" name="Google Shape;26476;p39"/>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7" name="Google Shape;26477;p39"/>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8" name="Google Shape;26478;p39"/>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9" name="Google Shape;26479;p39"/>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0" name="Google Shape;26480;p39"/>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1" name="Google Shape;26481;p39"/>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2" name="Google Shape;26482;p39"/>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3" name="Google Shape;26483;p39"/>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4" name="Google Shape;26484;p39"/>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5" name="Google Shape;26485;p39"/>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6" name="Google Shape;26486;p39"/>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7" name="Google Shape;26487;p39"/>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8" name="Google Shape;26488;p39"/>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9" name="Google Shape;26489;p39"/>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0" name="Google Shape;26490;p39"/>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1" name="Google Shape;26491;p39"/>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2" name="Google Shape;26492;p39"/>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3" name="Google Shape;26493;p39"/>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4" name="Google Shape;26494;p39"/>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5" name="Google Shape;26495;p39"/>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6" name="Google Shape;26496;p39"/>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7" name="Google Shape;26497;p39"/>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8" name="Google Shape;26498;p39"/>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9" name="Google Shape;26499;p39"/>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0" name="Google Shape;26500;p39"/>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1" name="Google Shape;26501;p39"/>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2" name="Google Shape;26502;p39"/>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3" name="Google Shape;26503;p39"/>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4" name="Google Shape;26504;p39"/>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5" name="Google Shape;26505;p39"/>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6" name="Google Shape;26506;p39"/>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7" name="Google Shape;26507;p39"/>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8" name="Google Shape;26508;p39"/>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9" name="Google Shape;26509;p39"/>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0" name="Google Shape;26510;p39"/>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1" name="Google Shape;26511;p39"/>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2" name="Google Shape;26512;p39"/>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3" name="Google Shape;26513;p39"/>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4" name="Google Shape;26514;p39"/>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5" name="Google Shape;26515;p39"/>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6" name="Google Shape;26516;p39"/>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7" name="Google Shape;26517;p39"/>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8" name="Google Shape;26518;p39"/>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9" name="Google Shape;26519;p39"/>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0" name="Google Shape;26520;p39"/>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1" name="Google Shape;26521;p39"/>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2" name="Google Shape;26522;p39"/>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3" name="Google Shape;26523;p39"/>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4" name="Google Shape;26524;p39"/>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5" name="Google Shape;26525;p39"/>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6" name="Google Shape;26526;p39"/>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7" name="Google Shape;26527;p39"/>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8" name="Google Shape;26528;p39"/>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9" name="Google Shape;26529;p39"/>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0" name="Google Shape;26530;p39"/>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1" name="Google Shape;26531;p39"/>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2" name="Google Shape;26532;p39"/>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3" name="Google Shape;26533;p39"/>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4" name="Google Shape;26534;p39"/>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5" name="Google Shape;26535;p39"/>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6" name="Google Shape;26536;p39"/>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7" name="Google Shape;26537;p39"/>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8" name="Google Shape;26538;p39"/>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9" name="Google Shape;26539;p39"/>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0" name="Google Shape;26540;p39"/>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1" name="Google Shape;26541;p39"/>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2" name="Google Shape;26542;p39"/>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3" name="Google Shape;26543;p39"/>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4" name="Google Shape;26544;p39"/>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5" name="Google Shape;26545;p39"/>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6" name="Google Shape;26546;p39"/>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7" name="Google Shape;26547;p39"/>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8" name="Google Shape;26548;p39"/>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9" name="Google Shape;26549;p39"/>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0" name="Google Shape;26550;p39"/>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1" name="Google Shape;26551;p39"/>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2" name="Google Shape;26552;p39"/>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3" name="Google Shape;26553;p39"/>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4" name="Google Shape;26554;p39"/>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5" name="Google Shape;26555;p39"/>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6" name="Google Shape;26556;p39"/>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7" name="Google Shape;26557;p39"/>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8" name="Google Shape;26558;p39"/>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9" name="Google Shape;26559;p39"/>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0" name="Google Shape;26560;p39"/>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1" name="Google Shape;26561;p39"/>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2" name="Google Shape;26562;p39"/>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3" name="Google Shape;26563;p39"/>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4" name="Google Shape;26564;p39"/>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5" name="Google Shape;26565;p39"/>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6" name="Google Shape;26566;p39"/>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7" name="Google Shape;26567;p39"/>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8" name="Google Shape;26568;p39"/>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9" name="Google Shape;26569;p39"/>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0" name="Google Shape;26570;p39"/>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1" name="Google Shape;26571;p39"/>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2" name="Google Shape;26572;p39"/>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3" name="Google Shape;26573;p39"/>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4" name="Google Shape;26574;p39"/>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5" name="Google Shape;26575;p39"/>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6" name="Google Shape;26576;p39"/>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7" name="Google Shape;26577;p39"/>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8" name="Google Shape;26578;p39"/>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9" name="Google Shape;26579;p39"/>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0" name="Google Shape;26580;p39"/>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1" name="Google Shape;26581;p39"/>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2" name="Google Shape;26582;p39"/>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3" name="Google Shape;26583;p39"/>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4" name="Google Shape;26584;p39"/>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5" name="Google Shape;26585;p39"/>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6" name="Google Shape;26586;p39"/>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7" name="Google Shape;26587;p39"/>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8" name="Google Shape;26588;p39"/>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9" name="Google Shape;26589;p39"/>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0" name="Google Shape;26590;p39"/>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1" name="Google Shape;26591;p39"/>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2" name="Google Shape;26592;p39"/>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3" name="Google Shape;26593;p39"/>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4" name="Google Shape;26594;p39"/>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5" name="Google Shape;26595;p39"/>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6" name="Google Shape;26596;p39"/>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7" name="Google Shape;26597;p39"/>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8" name="Google Shape;26598;p39"/>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9" name="Google Shape;26599;p39"/>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0" name="Google Shape;26600;p39"/>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1" name="Google Shape;26601;p39"/>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2" name="Google Shape;26602;p39"/>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3" name="Google Shape;26603;p39"/>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4" name="Google Shape;26604;p39"/>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5" name="Google Shape;26605;p39"/>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6" name="Google Shape;26606;p39"/>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7" name="Google Shape;26607;p39"/>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8" name="Google Shape;26608;p39"/>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9" name="Google Shape;26609;p39"/>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0" name="Google Shape;26610;p39"/>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1" name="Google Shape;26611;p39"/>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2" name="Google Shape;26612;p39"/>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3" name="Google Shape;26613;p39"/>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4" name="Google Shape;26614;p39"/>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5" name="Google Shape;26615;p39"/>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6" name="Google Shape;26616;p39"/>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7" name="Google Shape;26617;p39"/>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8" name="Google Shape;26618;p39"/>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9" name="Google Shape;26619;p39"/>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0" name="Google Shape;26620;p39"/>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1" name="Google Shape;26621;p39"/>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2" name="Google Shape;26622;p39"/>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3" name="Google Shape;26623;p39"/>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4" name="Google Shape;26624;p39"/>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5" name="Google Shape;26625;p39"/>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6" name="Google Shape;26626;p39"/>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7" name="Google Shape;26627;p39"/>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8" name="Google Shape;26628;p39"/>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9" name="Google Shape;26629;p39"/>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0" name="Google Shape;26630;p39"/>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1" name="Google Shape;26631;p39"/>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2" name="Google Shape;26632;p39"/>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3" name="Google Shape;26633;p39"/>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4" name="Google Shape;26634;p39"/>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5" name="Google Shape;26635;p39"/>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6" name="Google Shape;26636;p39"/>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7" name="Google Shape;26637;p39"/>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8" name="Google Shape;26638;p39"/>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9" name="Google Shape;26639;p39"/>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0" name="Google Shape;26640;p39"/>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1" name="Google Shape;26641;p39"/>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2" name="Google Shape;26642;p39"/>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3" name="Google Shape;26643;p39"/>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4" name="Google Shape;26644;p39"/>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5" name="Google Shape;26645;p39"/>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6" name="Google Shape;26646;p39"/>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7" name="Google Shape;26647;p39"/>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8" name="Google Shape;26648;p39"/>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9" name="Google Shape;26649;p39"/>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0" name="Google Shape;26650;p39"/>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1" name="Google Shape;26651;p39"/>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2" name="Google Shape;26652;p39"/>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3" name="Google Shape;26653;p39"/>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4" name="Google Shape;26654;p39"/>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5" name="Google Shape;26655;p39"/>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6" name="Google Shape;26656;p39"/>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7" name="Google Shape;26657;p39"/>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8" name="Google Shape;26658;p39"/>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9" name="Google Shape;26659;p39"/>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0" name="Google Shape;26660;p39"/>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1" name="Google Shape;26661;p39"/>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2" name="Google Shape;26662;p39"/>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3" name="Google Shape;26663;p39"/>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4" name="Google Shape;26664;p39"/>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5" name="Google Shape;26665;p39"/>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6" name="Google Shape;26666;p39"/>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7" name="Google Shape;26667;p39"/>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8" name="Google Shape;26668;p39"/>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9" name="Google Shape;26669;p39"/>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0" name="Google Shape;26670;p39"/>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1" name="Google Shape;26671;p39"/>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2" name="Google Shape;26672;p39"/>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3" name="Google Shape;26673;p39"/>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4" name="Google Shape;26674;p39"/>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5" name="Google Shape;26675;p39"/>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6" name="Google Shape;26676;p39"/>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7" name="Google Shape;26677;p39"/>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8" name="Google Shape;26678;p39"/>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9" name="Google Shape;26679;p39"/>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0" name="Google Shape;26680;p39"/>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1" name="Google Shape;26681;p39"/>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2" name="Google Shape;26682;p39"/>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3" name="Google Shape;26683;p39"/>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4" name="Google Shape;26684;p39"/>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5" name="Google Shape;26685;p39"/>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6" name="Google Shape;26686;p39"/>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7" name="Google Shape;26687;p39"/>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8" name="Google Shape;26688;p39"/>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9" name="Google Shape;26689;p39"/>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0" name="Google Shape;26690;p39"/>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1" name="Google Shape;26691;p39"/>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2" name="Google Shape;26692;p39"/>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3" name="Google Shape;26693;p39"/>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4" name="Google Shape;26694;p39"/>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5" name="Google Shape;26695;p39"/>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6" name="Google Shape;26696;p39"/>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7" name="Google Shape;26697;p39"/>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8" name="Google Shape;26698;p39"/>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9" name="Google Shape;26699;p39"/>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0" name="Google Shape;26700;p39"/>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1" name="Google Shape;26701;p39"/>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2" name="Google Shape;26702;p39"/>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3" name="Google Shape;26703;p39"/>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4" name="Google Shape;26704;p39"/>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5" name="Google Shape;26705;p39"/>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6" name="Google Shape;26706;p39"/>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7" name="Google Shape;26707;p39"/>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8" name="Google Shape;26708;p39"/>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9" name="Google Shape;26709;p39"/>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0" name="Google Shape;26710;p39"/>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1" name="Google Shape;26711;p39"/>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2" name="Google Shape;26712;p39"/>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3" name="Google Shape;26713;p39"/>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4" name="Google Shape;26714;p39"/>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5" name="Google Shape;26715;p39"/>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6" name="Google Shape;26716;p39"/>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7" name="Google Shape;26717;p39"/>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8" name="Google Shape;26718;p39"/>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9" name="Google Shape;26719;p39"/>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0" name="Google Shape;26720;p39"/>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1" name="Google Shape;26721;p39"/>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2" name="Google Shape;26722;p39"/>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3" name="Google Shape;26723;p39"/>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4" name="Google Shape;26724;p39"/>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5" name="Google Shape;26725;p39"/>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6" name="Google Shape;26726;p39"/>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7" name="Google Shape;26727;p39"/>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8" name="Google Shape;26728;p39"/>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9" name="Google Shape;26729;p39"/>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0" name="Google Shape;26730;p39"/>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1" name="Google Shape;26731;p39"/>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2" name="Google Shape;26732;p39"/>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3" name="Google Shape;26733;p39"/>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4" name="Google Shape;26734;p39"/>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5" name="Google Shape;26735;p39"/>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6" name="Google Shape;26736;p39"/>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7" name="Google Shape;26737;p39"/>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8" name="Google Shape;26738;p39"/>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9" name="Google Shape;26739;p39"/>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0" name="Google Shape;26740;p39"/>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1" name="Google Shape;26741;p39"/>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2" name="Google Shape;26742;p39"/>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3" name="Google Shape;26743;p39"/>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4" name="Google Shape;26744;p39"/>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5" name="Google Shape;26745;p39"/>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6" name="Google Shape;26746;p39"/>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7" name="Google Shape;26747;p39"/>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8" name="Google Shape;26748;p39"/>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9" name="Google Shape;26749;p39"/>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0" name="Google Shape;26750;p39"/>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1" name="Google Shape;26751;p39"/>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2" name="Google Shape;26752;p39"/>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3" name="Google Shape;26753;p39"/>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4" name="Google Shape;26754;p39"/>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5" name="Google Shape;26755;p39"/>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6" name="Google Shape;26756;p39"/>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7" name="Google Shape;26757;p39"/>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8" name="Google Shape;26758;p39"/>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9" name="Google Shape;26759;p39"/>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0" name="Google Shape;26760;p39"/>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1" name="Google Shape;26761;p39"/>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2" name="Google Shape;26762;p39"/>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3" name="Google Shape;26763;p39"/>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4" name="Google Shape;26764;p39"/>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5" name="Google Shape;26765;p39"/>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6" name="Google Shape;26766;p39"/>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7" name="Google Shape;26767;p39"/>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8" name="Google Shape;26768;p39"/>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9" name="Google Shape;26769;p39"/>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0" name="Google Shape;26770;p39"/>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1" name="Google Shape;26771;p39"/>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2" name="Google Shape;26772;p39"/>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3" name="Google Shape;26773;p39"/>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4" name="Google Shape;26774;p39"/>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5" name="Google Shape;26775;p39"/>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6" name="Google Shape;26776;p39"/>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7" name="Google Shape;26777;p39"/>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8" name="Google Shape;26778;p39"/>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9" name="Google Shape;26779;p39"/>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0" name="Google Shape;26780;p39"/>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1" name="Google Shape;26781;p39"/>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2" name="Google Shape;26782;p39"/>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3" name="Google Shape;26783;p39"/>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4" name="Google Shape;26784;p39"/>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5" name="Google Shape;26785;p39"/>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6" name="Google Shape;26786;p39"/>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7" name="Google Shape;26787;p39"/>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8" name="Google Shape;26788;p39"/>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9" name="Google Shape;26789;p39"/>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0" name="Google Shape;26790;p39"/>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1" name="Google Shape;26791;p39"/>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2" name="Google Shape;26792;p39"/>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3" name="Google Shape;26793;p39"/>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4" name="Google Shape;26794;p39"/>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5" name="Google Shape;26795;p39"/>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6" name="Google Shape;26796;p39"/>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7" name="Google Shape;26797;p39"/>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8" name="Google Shape;26798;p39"/>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9" name="Google Shape;26799;p39"/>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0" name="Google Shape;26800;p39"/>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1" name="Google Shape;26801;p39"/>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2" name="Google Shape;26802;p39"/>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3" name="Google Shape;26803;p39"/>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4" name="Google Shape;26804;p39"/>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5" name="Google Shape;26805;p39"/>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6" name="Google Shape;26806;p39"/>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7" name="Google Shape;26807;p39"/>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8" name="Google Shape;26808;p39"/>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9" name="Google Shape;26809;p39"/>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0" name="Google Shape;26810;p39"/>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1" name="Google Shape;26811;p39"/>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2" name="Google Shape;26812;p39"/>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3" name="Google Shape;26813;p39"/>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4" name="Google Shape;26814;p39"/>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5" name="Google Shape;26815;p39"/>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6" name="Google Shape;26816;p39"/>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7" name="Google Shape;26817;p39"/>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8" name="Google Shape;26818;p39"/>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9" name="Google Shape;26819;p39"/>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0" name="Google Shape;26820;p39"/>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1" name="Google Shape;26821;p39"/>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2" name="Google Shape;26822;p39"/>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3" name="Google Shape;26823;p39"/>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4" name="Google Shape;26824;p39"/>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5" name="Google Shape;26825;p39"/>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6" name="Google Shape;26826;p39"/>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7" name="Google Shape;26827;p39"/>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8" name="Google Shape;26828;p39"/>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9" name="Google Shape;26829;p39"/>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0" name="Google Shape;26830;p39"/>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1" name="Google Shape;26831;p39"/>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2" name="Google Shape;26832;p39"/>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3" name="Google Shape;26833;p39"/>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4" name="Google Shape;26834;p39"/>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5" name="Google Shape;26835;p39"/>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6" name="Google Shape;26836;p39"/>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7" name="Google Shape;26837;p39"/>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8" name="Google Shape;26838;p39"/>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9" name="Google Shape;26839;p39"/>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0" name="Google Shape;26840;p39"/>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1" name="Google Shape;26841;p39"/>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2" name="Google Shape;26842;p39"/>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3" name="Google Shape;26843;p39"/>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4" name="Google Shape;26844;p39"/>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5" name="Google Shape;26845;p39"/>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6" name="Google Shape;26846;p39"/>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7" name="Google Shape;26847;p39"/>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8" name="Google Shape;26848;p39"/>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9" name="Google Shape;26849;p39"/>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0" name="Google Shape;26850;p39"/>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1" name="Google Shape;26851;p39"/>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2" name="Google Shape;26852;p39"/>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3" name="Google Shape;26853;p39"/>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4" name="Google Shape;26854;p39"/>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5" name="Google Shape;26855;p39"/>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6" name="Google Shape;26856;p39"/>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7" name="Google Shape;26857;p39"/>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8" name="Google Shape;26858;p39"/>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9" name="Google Shape;26859;p39"/>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0" name="Google Shape;26860;p39"/>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1" name="Google Shape;26861;p39"/>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2" name="Google Shape;26862;p39"/>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3" name="Google Shape;26863;p39"/>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4" name="Google Shape;26864;p39"/>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5" name="Google Shape;26865;p39"/>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6" name="Google Shape;26866;p39"/>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7" name="Google Shape;26867;p39"/>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8" name="Google Shape;26868;p39"/>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9" name="Google Shape;26869;p39"/>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0" name="Google Shape;26870;p39"/>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1" name="Google Shape;26871;p39"/>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2" name="Google Shape;26872;p39"/>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3" name="Google Shape;26873;p39"/>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4" name="Google Shape;26874;p39"/>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5" name="Google Shape;26875;p39"/>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6" name="Google Shape;26876;p39"/>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7" name="Google Shape;26877;p39"/>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8" name="Google Shape;26878;p39"/>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9" name="Google Shape;26879;p39"/>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0" name="Google Shape;26880;p39"/>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1" name="Google Shape;26881;p39"/>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2" name="Google Shape;26882;p39"/>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3" name="Google Shape;26883;p39"/>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4" name="Google Shape;26884;p39"/>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5" name="Google Shape;26885;p39"/>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6" name="Google Shape;26886;p39"/>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7" name="Google Shape;26887;p39"/>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8" name="Google Shape;26888;p39"/>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9" name="Google Shape;26889;p39"/>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0" name="Google Shape;26890;p39"/>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1" name="Google Shape;26891;p39"/>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2" name="Google Shape;26892;p39"/>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3" name="Google Shape;26893;p39"/>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4" name="Google Shape;26894;p39"/>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5" name="Google Shape;26895;p39"/>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6" name="Google Shape;26896;p39"/>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7" name="Google Shape;26897;p39"/>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8" name="Google Shape;26898;p39"/>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9" name="Google Shape;26899;p39"/>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0" name="Google Shape;26900;p39"/>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1" name="Google Shape;26901;p39"/>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2" name="Google Shape;26902;p39"/>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3" name="Google Shape;26903;p39"/>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4" name="Google Shape;26904;p39"/>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5" name="Google Shape;26905;p39"/>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6" name="Google Shape;26906;p39"/>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7" name="Google Shape;26907;p39"/>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8" name="Google Shape;26908;p39"/>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9" name="Google Shape;26909;p39"/>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0" name="Google Shape;26910;p39"/>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1" name="Google Shape;26911;p39"/>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2" name="Google Shape;26912;p39"/>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3" name="Google Shape;26913;p39"/>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4" name="Google Shape;26914;p39"/>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5" name="Google Shape;26915;p39"/>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6" name="Google Shape;26916;p39"/>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7" name="Google Shape;26917;p39"/>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8" name="Google Shape;26918;p39"/>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9" name="Google Shape;26919;p39"/>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0" name="Google Shape;26920;p39"/>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1" name="Google Shape;26921;p39"/>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2" name="Google Shape;26922;p39"/>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3" name="Google Shape;26923;p39"/>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4" name="Google Shape;26924;p39"/>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5" name="Google Shape;26925;p39"/>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6" name="Google Shape;26926;p39"/>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7" name="Google Shape;26927;p39"/>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8" name="Google Shape;26928;p39"/>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9" name="Google Shape;26929;p39"/>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0" name="Google Shape;26930;p39"/>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1" name="Google Shape;26931;p39"/>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2" name="Google Shape;26932;p39"/>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3" name="Google Shape;26933;p39"/>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4" name="Google Shape;26934;p39"/>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5" name="Google Shape;26935;p39"/>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6" name="Google Shape;26936;p39"/>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7" name="Google Shape;26937;p39"/>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8" name="Google Shape;26938;p39"/>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9" name="Google Shape;26939;p39"/>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0" name="Google Shape;26940;p39"/>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1" name="Google Shape;26941;p39"/>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2" name="Google Shape;26942;p39"/>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3" name="Google Shape;26943;p39"/>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4" name="Google Shape;26944;p39"/>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5" name="Google Shape;26945;p39"/>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6" name="Google Shape;26946;p39"/>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7" name="Google Shape;26947;p39"/>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8" name="Google Shape;26948;p39"/>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9" name="Google Shape;26949;p39"/>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0" name="Google Shape;26950;p39"/>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1" name="Google Shape;26951;p39"/>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2" name="Google Shape;26952;p39"/>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3" name="Google Shape;26953;p39"/>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4" name="Google Shape;26954;p39"/>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5" name="Google Shape;26955;p39"/>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6" name="Google Shape;26956;p39"/>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7" name="Google Shape;26957;p39"/>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8" name="Google Shape;26958;p39"/>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9" name="Google Shape;26959;p39"/>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0" name="Google Shape;26960;p39"/>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1" name="Google Shape;26961;p39"/>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2" name="Google Shape;26962;p39"/>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3" name="Google Shape;26963;p39"/>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4" name="Google Shape;26964;p39"/>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5" name="Google Shape;26965;p39"/>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6" name="Google Shape;26966;p39"/>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7" name="Google Shape;26967;p39"/>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8" name="Google Shape;26968;p39"/>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9" name="Google Shape;26969;p39"/>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0" name="Google Shape;26970;p39"/>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1" name="Google Shape;26971;p39"/>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2" name="Google Shape;26972;p39"/>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3" name="Google Shape;26973;p39"/>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4" name="Google Shape;26974;p39"/>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5" name="Google Shape;26975;p39"/>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6" name="Google Shape;26976;p39"/>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7" name="Google Shape;26977;p39"/>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8" name="Google Shape;26978;p39"/>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9" name="Google Shape;26979;p39"/>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0" name="Google Shape;26980;p39"/>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1" name="Google Shape;26981;p39"/>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2" name="Google Shape;26982;p39"/>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3" name="Google Shape;26983;p39"/>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4" name="Google Shape;26984;p39"/>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5" name="Google Shape;26985;p39"/>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6" name="Google Shape;26986;p39"/>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7" name="Google Shape;26987;p39"/>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8" name="Google Shape;26988;p39"/>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9" name="Google Shape;26989;p39"/>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0" name="Google Shape;26990;p39"/>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1" name="Google Shape;26991;p39"/>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2" name="Google Shape;26992;p39"/>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3" name="Google Shape;26993;p39"/>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4" name="Google Shape;26994;p39"/>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5" name="Google Shape;26995;p39"/>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6" name="Google Shape;26996;p39"/>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7" name="Google Shape;26997;p39"/>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8" name="Google Shape;26998;p39"/>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9" name="Google Shape;26999;p39"/>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0" name="Google Shape;27000;p39"/>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1" name="Google Shape;27001;p39"/>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2" name="Google Shape;27002;p39"/>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3" name="Google Shape;27003;p39"/>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4" name="Google Shape;27004;p39"/>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5" name="Google Shape;27005;p39"/>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6" name="Google Shape;27006;p39"/>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7" name="Google Shape;27007;p39"/>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8" name="Google Shape;27008;p39"/>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9" name="Google Shape;27009;p39"/>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0" name="Google Shape;27010;p39"/>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1" name="Google Shape;27011;p39"/>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2" name="Google Shape;27012;p39"/>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3" name="Google Shape;27013;p39"/>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4" name="Google Shape;27014;p39"/>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5" name="Google Shape;27015;p39"/>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6" name="Google Shape;27016;p39"/>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7" name="Google Shape;27017;p39"/>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8" name="Google Shape;27018;p39"/>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9" name="Google Shape;27019;p39"/>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0" name="Google Shape;27020;p39"/>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1" name="Google Shape;27021;p39"/>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2" name="Google Shape;27022;p39"/>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3" name="Google Shape;27023;p39"/>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4" name="Google Shape;27024;p39"/>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5" name="Google Shape;27025;p39"/>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6" name="Google Shape;27026;p39"/>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7" name="Google Shape;27027;p39"/>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8" name="Google Shape;27028;p39"/>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9" name="Google Shape;27029;p39"/>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0" name="Google Shape;27030;p39"/>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1" name="Google Shape;27031;p39"/>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2" name="Google Shape;27032;p39"/>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3" name="Google Shape;27033;p39"/>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4" name="Google Shape;27034;p39"/>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5" name="Google Shape;27035;p39"/>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6" name="Google Shape;27036;p39"/>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7" name="Google Shape;27037;p39"/>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8" name="Google Shape;27038;p39"/>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9" name="Google Shape;27039;p39"/>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0" name="Google Shape;27040;p39"/>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1" name="Google Shape;27041;p39"/>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2" name="Google Shape;27042;p39"/>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3" name="Google Shape;27043;p39"/>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4" name="Google Shape;27044;p39"/>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5" name="Google Shape;27045;p39"/>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6" name="Google Shape;27046;p39"/>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7" name="Google Shape;27047;p39"/>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8" name="Google Shape;27048;p39"/>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9" name="Google Shape;27049;p39"/>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0" name="Google Shape;27050;p39"/>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1" name="Google Shape;27051;p39"/>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2" name="Google Shape;27052;p39"/>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3" name="Google Shape;27053;p39"/>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4" name="Google Shape;27054;p39"/>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5" name="Google Shape;27055;p39"/>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6" name="Google Shape;27056;p39"/>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7" name="Google Shape;27057;p39"/>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8" name="Google Shape;27058;p39"/>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9" name="Google Shape;27059;p39"/>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0" name="Google Shape;27060;p39"/>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1" name="Google Shape;27061;p39"/>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2" name="Google Shape;27062;p39"/>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3" name="Google Shape;27063;p39"/>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4" name="Google Shape;27064;p39"/>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5" name="Google Shape;27065;p39"/>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6" name="Google Shape;27066;p39"/>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7" name="Google Shape;27067;p39"/>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8" name="Google Shape;27068;p39"/>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9" name="Google Shape;27069;p39"/>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0" name="Google Shape;27070;p39"/>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1" name="Google Shape;27071;p39"/>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2" name="Google Shape;27072;p39"/>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3" name="Google Shape;27073;p39"/>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4" name="Google Shape;27074;p39"/>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5" name="Google Shape;27075;p39"/>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6" name="Google Shape;27076;p39"/>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7" name="Google Shape;27077;p39"/>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8" name="Google Shape;27078;p39"/>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9" name="Google Shape;27079;p39"/>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0" name="Google Shape;27080;p39"/>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1" name="Google Shape;27081;p39"/>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2" name="Google Shape;27082;p39"/>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3" name="Google Shape;27083;p39"/>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4" name="Google Shape;27084;p39"/>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5" name="Google Shape;27085;p39"/>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6" name="Google Shape;27086;p39"/>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7" name="Google Shape;27087;p39"/>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8" name="Google Shape;27088;p39"/>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9" name="Google Shape;27089;p39"/>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0" name="Google Shape;27090;p39"/>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1" name="Google Shape;27091;p39"/>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2" name="Google Shape;27092;p39"/>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3" name="Google Shape;27093;p39"/>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4" name="Google Shape;27094;p39"/>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5" name="Google Shape;27095;p39"/>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6" name="Google Shape;27096;p39"/>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7" name="Google Shape;27097;p39"/>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8" name="Google Shape;27098;p39"/>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9" name="Google Shape;27099;p39"/>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0" name="Google Shape;27100;p39"/>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1" name="Google Shape;27101;p39"/>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2" name="Google Shape;27102;p39"/>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3" name="Google Shape;27103;p39"/>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4" name="Google Shape;27104;p39"/>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5" name="Google Shape;27105;p39"/>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6" name="Google Shape;27106;p39"/>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7" name="Google Shape;27107;p39"/>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8" name="Google Shape;27108;p39"/>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9" name="Google Shape;27109;p39"/>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0" name="Google Shape;27110;p39"/>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1" name="Google Shape;27111;p39"/>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2" name="Google Shape;27112;p39"/>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3" name="Google Shape;27113;p39"/>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4" name="Google Shape;27114;p39"/>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5" name="Google Shape;27115;p39"/>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6" name="Google Shape;27116;p39"/>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7" name="Google Shape;27117;p39"/>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8" name="Google Shape;27118;p39"/>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9" name="Google Shape;27119;p39"/>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0" name="Google Shape;27120;p39"/>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1" name="Google Shape;27121;p39"/>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2" name="Google Shape;27122;p39"/>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3" name="Google Shape;27123;p39"/>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4" name="Google Shape;27124;p39"/>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5" name="Google Shape;27125;p39"/>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6" name="Google Shape;27126;p39"/>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7" name="Google Shape;27127;p39"/>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8" name="Google Shape;27128;p39"/>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9" name="Google Shape;27129;p39"/>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0" name="Google Shape;27130;p39"/>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1" name="Google Shape;27131;p39"/>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2" name="Google Shape;27132;p39"/>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3" name="Google Shape;27133;p39"/>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4" name="Google Shape;27134;p39"/>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5" name="Google Shape;27135;p39"/>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6" name="Google Shape;27136;p39"/>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7" name="Google Shape;27137;p39"/>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8" name="Google Shape;27138;p39"/>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9" name="Google Shape;27139;p39"/>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0" name="Google Shape;27140;p39"/>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1" name="Google Shape;27141;p39"/>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2" name="Google Shape;27142;p39"/>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3" name="Google Shape;27143;p39"/>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4" name="Google Shape;27144;p39"/>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5" name="Google Shape;27145;p39"/>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6" name="Google Shape;27146;p39"/>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7" name="Google Shape;27147;p39"/>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8" name="Google Shape;27148;p39"/>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9" name="Google Shape;27149;p39"/>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0" name="Google Shape;27150;p39"/>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1" name="Google Shape;27151;p39"/>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2" name="Google Shape;27152;p39"/>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3" name="Google Shape;27153;p39"/>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4" name="Google Shape;27154;p39"/>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5" name="Google Shape;27155;p39"/>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6" name="Google Shape;27156;p39"/>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7" name="Google Shape;27157;p39"/>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8" name="Google Shape;27158;p39"/>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9" name="Google Shape;27159;p39"/>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0" name="Google Shape;27160;p39"/>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1" name="Google Shape;27161;p39"/>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2" name="Google Shape;27162;p39"/>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3" name="Google Shape;27163;p39"/>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4" name="Google Shape;27164;p39"/>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5" name="Google Shape;27165;p39"/>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6" name="Google Shape;27166;p39"/>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7" name="Google Shape;27167;p39"/>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8" name="Google Shape;27168;p39"/>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9" name="Google Shape;27169;p39"/>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0" name="Google Shape;27170;p39"/>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1" name="Google Shape;27171;p39"/>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2" name="Google Shape;27172;p39"/>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3" name="Google Shape;27173;p39"/>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4" name="Google Shape;27174;p39"/>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5" name="Google Shape;27175;p39"/>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6" name="Google Shape;27176;p39"/>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7" name="Google Shape;27177;p39"/>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8" name="Google Shape;27178;p39"/>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9" name="Google Shape;27179;p39"/>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0" name="Google Shape;27180;p39"/>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1" name="Google Shape;27181;p39"/>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2" name="Google Shape;27182;p39"/>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3" name="Google Shape;27183;p39"/>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4" name="Google Shape;27184;p39"/>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5" name="Google Shape;27185;p39"/>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6" name="Google Shape;27186;p39"/>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7" name="Google Shape;27187;p39"/>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8" name="Google Shape;27188;p39"/>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9" name="Google Shape;27189;p39"/>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0" name="Google Shape;27190;p39"/>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1" name="Google Shape;27191;p39"/>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2" name="Google Shape;27192;p39"/>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3" name="Google Shape;27193;p39"/>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4" name="Google Shape;27194;p39"/>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5" name="Google Shape;27195;p39"/>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6" name="Google Shape;27196;p39"/>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7" name="Google Shape;27197;p39"/>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8" name="Google Shape;27198;p39"/>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9" name="Google Shape;27199;p39"/>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0" name="Google Shape;27200;p39"/>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1" name="Google Shape;27201;p39"/>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2" name="Google Shape;27202;p39"/>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3" name="Google Shape;27203;p39"/>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4" name="Google Shape;27204;p39"/>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5" name="Google Shape;27205;p39"/>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6" name="Google Shape;27206;p39"/>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7" name="Google Shape;27207;p39"/>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8" name="Google Shape;27208;p39"/>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9" name="Google Shape;27209;p39"/>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0" name="Google Shape;27210;p39"/>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1" name="Google Shape;27211;p39"/>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2" name="Google Shape;27212;p39"/>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3" name="Google Shape;27213;p39"/>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4" name="Google Shape;27214;p39"/>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5" name="Google Shape;27215;p39"/>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6" name="Google Shape;27216;p39"/>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7" name="Google Shape;27217;p39"/>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8" name="Google Shape;27218;p39"/>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9" name="Google Shape;27219;p39"/>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0" name="Google Shape;27220;p39"/>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1" name="Google Shape;27221;p39"/>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2" name="Google Shape;27222;p39"/>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3" name="Google Shape;27223;p39"/>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4" name="Google Shape;27224;p39"/>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5" name="Google Shape;27225;p39"/>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6" name="Google Shape;27226;p39"/>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7" name="Google Shape;27227;p39"/>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8" name="Google Shape;27228;p39"/>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9" name="Google Shape;27229;p39"/>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0" name="Google Shape;27230;p39"/>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1" name="Google Shape;27231;p39"/>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2" name="Google Shape;27232;p39"/>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3" name="Google Shape;27233;p39"/>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4" name="Google Shape;27234;p39"/>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5" name="Google Shape;27235;p39"/>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6" name="Google Shape;27236;p39"/>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7" name="Google Shape;27237;p39"/>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8" name="Google Shape;27238;p39"/>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9" name="Google Shape;27239;p39"/>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0" name="Google Shape;27240;p39"/>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1" name="Google Shape;27241;p39"/>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2" name="Google Shape;27242;p39"/>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3" name="Google Shape;27243;p39"/>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4" name="Google Shape;27244;p39"/>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5" name="Google Shape;27245;p39"/>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6" name="Google Shape;27246;p39"/>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7" name="Google Shape;27247;p39"/>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8" name="Google Shape;27248;p39"/>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9" name="Google Shape;27249;p39"/>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0" name="Google Shape;27250;p39"/>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1" name="Google Shape;27251;p39"/>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2" name="Google Shape;27252;p39"/>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3" name="Google Shape;27253;p39"/>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4" name="Google Shape;27254;p39"/>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5" name="Google Shape;27255;p39"/>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6" name="Google Shape;27256;p39"/>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7" name="Google Shape;27257;p39"/>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8" name="Google Shape;27258;p39"/>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9" name="Google Shape;27259;p39"/>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0" name="Google Shape;27260;p39"/>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1" name="Google Shape;27261;p39"/>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2" name="Google Shape;27262;p39"/>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3" name="Google Shape;27263;p39"/>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4" name="Google Shape;27264;p39"/>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5" name="Google Shape;27265;p39"/>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6" name="Google Shape;27266;p39"/>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7" name="Google Shape;27267;p39"/>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8" name="Google Shape;27268;p39"/>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9" name="Google Shape;27269;p39"/>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0" name="Google Shape;27270;p39"/>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1" name="Google Shape;27271;p39"/>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2" name="Google Shape;27272;p39"/>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3" name="Google Shape;27273;p39"/>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4" name="Google Shape;27274;p39"/>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5" name="Google Shape;27275;p39"/>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6" name="Google Shape;27276;p39"/>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7" name="Google Shape;27277;p39"/>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8" name="Google Shape;27278;p39"/>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9" name="Google Shape;27279;p39"/>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0" name="Google Shape;27280;p39"/>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1" name="Google Shape;27281;p39"/>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2" name="Google Shape;27282;p39"/>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3" name="Google Shape;27283;p39"/>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4" name="Google Shape;27284;p39"/>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5" name="Google Shape;27285;p39"/>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6" name="Google Shape;27286;p39"/>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7" name="Google Shape;27287;p39"/>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8" name="Google Shape;27288;p39"/>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9" name="Google Shape;27289;p39"/>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0" name="Google Shape;27290;p39"/>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1" name="Google Shape;27291;p39"/>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2" name="Google Shape;27292;p39"/>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3" name="Google Shape;27293;p39"/>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4" name="Google Shape;27294;p39"/>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5" name="Google Shape;27295;p39"/>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6" name="Google Shape;27296;p39"/>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7" name="Google Shape;27297;p39"/>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8" name="Google Shape;27298;p39"/>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9" name="Google Shape;27299;p39"/>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0" name="Google Shape;27300;p39"/>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1" name="Google Shape;27301;p39"/>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2" name="Google Shape;27302;p39"/>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3" name="Google Shape;27303;p39"/>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4" name="Google Shape;27304;p39"/>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5" name="Google Shape;27305;p39"/>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6" name="Google Shape;27306;p39"/>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7" name="Google Shape;27307;p39"/>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8" name="Google Shape;27308;p39"/>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9" name="Google Shape;27309;p39"/>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0" name="Google Shape;27310;p39"/>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1" name="Google Shape;27311;p39"/>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2" name="Google Shape;27312;p39"/>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3" name="Google Shape;27313;p39"/>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4" name="Google Shape;27314;p39"/>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5" name="Google Shape;27315;p39"/>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6" name="Google Shape;27316;p39"/>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7" name="Google Shape;27317;p39"/>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8" name="Google Shape;27318;p39"/>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9" name="Google Shape;27319;p39"/>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0" name="Google Shape;27320;p39"/>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1" name="Google Shape;27321;p39"/>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2" name="Google Shape;27322;p39"/>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3" name="Google Shape;27323;p39"/>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4" name="Google Shape;27324;p39"/>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5" name="Google Shape;27325;p39"/>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6" name="Google Shape;27326;p39"/>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7" name="Google Shape;27327;p39"/>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8" name="Google Shape;27328;p39"/>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9" name="Google Shape;27329;p39"/>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0" name="Google Shape;27330;p39"/>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1" name="Google Shape;27331;p39"/>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2" name="Google Shape;27332;p39"/>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3" name="Google Shape;27333;p39"/>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4" name="Google Shape;27334;p39"/>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5" name="Google Shape;27335;p39"/>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6" name="Google Shape;27336;p39"/>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7" name="Google Shape;27337;p39"/>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8" name="Google Shape;27338;p39"/>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9" name="Google Shape;27339;p39"/>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0" name="Google Shape;27340;p39"/>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1" name="Google Shape;27341;p39"/>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2" name="Google Shape;27342;p39"/>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3" name="Google Shape;27343;p39"/>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4" name="Google Shape;27344;p39"/>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5" name="Google Shape;27345;p39"/>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6" name="Google Shape;27346;p39"/>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7" name="Google Shape;27347;p39"/>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8" name="Google Shape;27348;p39"/>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9" name="Google Shape;27349;p39"/>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0" name="Google Shape;27350;p39"/>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1" name="Google Shape;27351;p39"/>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2" name="Google Shape;27352;p39"/>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3" name="Google Shape;27353;p39"/>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4" name="Google Shape;27354;p39"/>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5" name="Google Shape;27355;p39"/>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6" name="Google Shape;27356;p39"/>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7" name="Google Shape;27357;p39"/>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8" name="Google Shape;27358;p39"/>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9" name="Google Shape;27359;p39"/>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0" name="Google Shape;27360;p39"/>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1" name="Google Shape;27361;p39"/>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2" name="Google Shape;27362;p39"/>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3" name="Google Shape;27363;p39"/>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4" name="Google Shape;27364;p39"/>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5" name="Google Shape;27365;p39"/>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6" name="Google Shape;27366;p39"/>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7" name="Google Shape;27367;p39"/>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8" name="Google Shape;27368;p39"/>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9" name="Google Shape;27369;p39"/>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0" name="Google Shape;27370;p39"/>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1" name="Google Shape;27371;p39"/>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72" name="Google Shape;27372;p39"/>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3" name="Google Shape;27373;p39"/>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2_1">
    <p:spTree>
      <p:nvGrpSpPr>
        <p:cNvPr id="27374" name="Shape 27374"/>
        <p:cNvGrpSpPr/>
        <p:nvPr/>
      </p:nvGrpSpPr>
      <p:grpSpPr>
        <a:xfrm>
          <a:off x="0" y="0"/>
          <a:ext cx="0" cy="0"/>
          <a:chOff x="0" y="0"/>
          <a:chExt cx="0" cy="0"/>
        </a:xfrm>
      </p:grpSpPr>
      <p:grpSp>
        <p:nvGrpSpPr>
          <p:cNvPr id="27375" name="Google Shape;27375;p40"/>
          <p:cNvGrpSpPr/>
          <p:nvPr/>
        </p:nvGrpSpPr>
        <p:grpSpPr>
          <a:xfrm>
            <a:off x="63" y="-19"/>
            <a:ext cx="9144038" cy="5143491"/>
            <a:chOff x="3450750" y="2336425"/>
            <a:chExt cx="2076350" cy="1165875"/>
          </a:xfrm>
        </p:grpSpPr>
        <p:sp>
          <p:nvSpPr>
            <p:cNvPr id="27376" name="Google Shape;27376;p40"/>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7" name="Google Shape;27377;p40"/>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8" name="Google Shape;27378;p40"/>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9" name="Google Shape;27379;p40"/>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0" name="Google Shape;27380;p40"/>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1" name="Google Shape;27381;p40"/>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2" name="Google Shape;27382;p40"/>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3" name="Google Shape;27383;p40"/>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4" name="Google Shape;27384;p40"/>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5" name="Google Shape;27385;p40"/>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6" name="Google Shape;27386;p40"/>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7" name="Google Shape;27387;p40"/>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8" name="Google Shape;27388;p40"/>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9" name="Google Shape;27389;p40"/>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0" name="Google Shape;27390;p40"/>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1" name="Google Shape;27391;p40"/>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2" name="Google Shape;27392;p40"/>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3" name="Google Shape;27393;p40"/>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4" name="Google Shape;27394;p40"/>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5" name="Google Shape;27395;p40"/>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6" name="Google Shape;27396;p40"/>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7" name="Google Shape;27397;p40"/>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8" name="Google Shape;27398;p40"/>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9" name="Google Shape;27399;p40"/>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0" name="Google Shape;27400;p40"/>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1" name="Google Shape;27401;p40"/>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2" name="Google Shape;27402;p40"/>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3" name="Google Shape;27403;p40"/>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4" name="Google Shape;27404;p40"/>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5" name="Google Shape;27405;p40"/>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6" name="Google Shape;27406;p40"/>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7" name="Google Shape;27407;p40"/>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8" name="Google Shape;27408;p40"/>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9" name="Google Shape;27409;p40"/>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0" name="Google Shape;27410;p40"/>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1" name="Google Shape;27411;p40"/>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2" name="Google Shape;27412;p40"/>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3" name="Google Shape;27413;p40"/>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4" name="Google Shape;27414;p40"/>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5" name="Google Shape;27415;p40"/>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6" name="Google Shape;27416;p40"/>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7" name="Google Shape;27417;p40"/>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8" name="Google Shape;27418;p40"/>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9" name="Google Shape;27419;p40"/>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0" name="Google Shape;27420;p40"/>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1" name="Google Shape;27421;p40"/>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2" name="Google Shape;27422;p40"/>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3" name="Google Shape;27423;p40"/>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4" name="Google Shape;27424;p40"/>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5" name="Google Shape;27425;p40"/>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6" name="Google Shape;27426;p40"/>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7" name="Google Shape;27427;p40"/>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8" name="Google Shape;27428;p40"/>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9" name="Google Shape;27429;p40"/>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0" name="Google Shape;27430;p40"/>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1" name="Google Shape;27431;p40"/>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2" name="Google Shape;27432;p40"/>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3" name="Google Shape;27433;p40"/>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4" name="Google Shape;27434;p40"/>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5" name="Google Shape;27435;p40"/>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6" name="Google Shape;27436;p40"/>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7" name="Google Shape;27437;p40"/>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8" name="Google Shape;27438;p40"/>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9" name="Google Shape;27439;p40"/>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0" name="Google Shape;27440;p40"/>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1" name="Google Shape;27441;p40"/>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2" name="Google Shape;27442;p40"/>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3" name="Google Shape;27443;p40"/>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4" name="Google Shape;27444;p40"/>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5" name="Google Shape;27445;p40"/>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6" name="Google Shape;27446;p40"/>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7" name="Google Shape;27447;p40"/>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8" name="Google Shape;27448;p40"/>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9" name="Google Shape;27449;p40"/>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0" name="Google Shape;27450;p40"/>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1" name="Google Shape;27451;p40"/>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2" name="Google Shape;27452;p40"/>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3" name="Google Shape;27453;p40"/>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4" name="Google Shape;27454;p40"/>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5" name="Google Shape;27455;p40"/>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6" name="Google Shape;27456;p40"/>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7" name="Google Shape;27457;p40"/>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8" name="Google Shape;27458;p40"/>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9" name="Google Shape;27459;p40"/>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0" name="Google Shape;27460;p40"/>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1" name="Google Shape;27461;p40"/>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2" name="Google Shape;27462;p40"/>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3" name="Google Shape;27463;p40"/>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4" name="Google Shape;27464;p40"/>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5" name="Google Shape;27465;p40"/>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6" name="Google Shape;27466;p40"/>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7" name="Google Shape;27467;p40"/>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8" name="Google Shape;27468;p40"/>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9" name="Google Shape;27469;p40"/>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0" name="Google Shape;27470;p40"/>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1" name="Google Shape;27471;p40"/>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2" name="Google Shape;27472;p40"/>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3" name="Google Shape;27473;p40"/>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4" name="Google Shape;27474;p40"/>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5" name="Google Shape;27475;p40"/>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6" name="Google Shape;27476;p40"/>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7" name="Google Shape;27477;p40"/>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8" name="Google Shape;27478;p40"/>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9" name="Google Shape;27479;p40"/>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0" name="Google Shape;27480;p40"/>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1" name="Google Shape;27481;p40"/>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2" name="Google Shape;27482;p40"/>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3" name="Google Shape;27483;p40"/>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4" name="Google Shape;27484;p40"/>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5" name="Google Shape;27485;p40"/>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6" name="Google Shape;27486;p40"/>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7" name="Google Shape;27487;p40"/>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8" name="Google Shape;27488;p40"/>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9" name="Google Shape;27489;p40"/>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0" name="Google Shape;27490;p40"/>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1" name="Google Shape;27491;p40"/>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2" name="Google Shape;27492;p40"/>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3" name="Google Shape;27493;p40"/>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4" name="Google Shape;27494;p40"/>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5" name="Google Shape;27495;p40"/>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6" name="Google Shape;27496;p40"/>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7" name="Google Shape;27497;p40"/>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8" name="Google Shape;27498;p40"/>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9" name="Google Shape;27499;p40"/>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0" name="Google Shape;27500;p40"/>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1" name="Google Shape;27501;p40"/>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2" name="Google Shape;27502;p40"/>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3" name="Google Shape;27503;p40"/>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4" name="Google Shape;27504;p40"/>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5" name="Google Shape;27505;p40"/>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6" name="Google Shape;27506;p40"/>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7" name="Google Shape;27507;p40"/>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8" name="Google Shape;27508;p40"/>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9" name="Google Shape;27509;p40"/>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0" name="Google Shape;27510;p40"/>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1" name="Google Shape;27511;p40"/>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2" name="Google Shape;27512;p40"/>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3" name="Google Shape;27513;p40"/>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4" name="Google Shape;27514;p40"/>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5" name="Google Shape;27515;p40"/>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6" name="Google Shape;27516;p40"/>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7" name="Google Shape;27517;p40"/>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8" name="Google Shape;27518;p40"/>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9" name="Google Shape;27519;p40"/>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0" name="Google Shape;27520;p40"/>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1" name="Google Shape;27521;p40"/>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2" name="Google Shape;27522;p40"/>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3" name="Google Shape;27523;p40"/>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4" name="Google Shape;27524;p40"/>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5" name="Google Shape;27525;p40"/>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6" name="Google Shape;27526;p40"/>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7" name="Google Shape;27527;p40"/>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8" name="Google Shape;27528;p40"/>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9" name="Google Shape;27529;p40"/>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0" name="Google Shape;27530;p40"/>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1" name="Google Shape;27531;p40"/>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2" name="Google Shape;27532;p40"/>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3" name="Google Shape;27533;p40"/>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4" name="Google Shape;27534;p40"/>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5" name="Google Shape;27535;p40"/>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6" name="Google Shape;27536;p40"/>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7" name="Google Shape;27537;p40"/>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8" name="Google Shape;27538;p40"/>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9" name="Google Shape;27539;p40"/>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0" name="Google Shape;27540;p40"/>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1" name="Google Shape;27541;p40"/>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2" name="Google Shape;27542;p40"/>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3" name="Google Shape;27543;p40"/>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4" name="Google Shape;27544;p40"/>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5" name="Google Shape;27545;p40"/>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6" name="Google Shape;27546;p40"/>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7" name="Google Shape;27547;p40"/>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8" name="Google Shape;27548;p40"/>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9" name="Google Shape;27549;p40"/>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0" name="Google Shape;27550;p40"/>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1" name="Google Shape;27551;p40"/>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2" name="Google Shape;27552;p40"/>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3" name="Google Shape;27553;p40"/>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4" name="Google Shape;27554;p40"/>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5" name="Google Shape;27555;p40"/>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6" name="Google Shape;27556;p40"/>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7" name="Google Shape;27557;p40"/>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8" name="Google Shape;27558;p40"/>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9" name="Google Shape;27559;p40"/>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0" name="Google Shape;27560;p40"/>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1" name="Google Shape;27561;p40"/>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2" name="Google Shape;27562;p40"/>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3" name="Google Shape;27563;p40"/>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4" name="Google Shape;27564;p40"/>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5" name="Google Shape;27565;p40"/>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6" name="Google Shape;27566;p40"/>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7" name="Google Shape;27567;p40"/>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8" name="Google Shape;27568;p40"/>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9" name="Google Shape;27569;p40"/>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0" name="Google Shape;27570;p40"/>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1" name="Google Shape;27571;p40"/>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2" name="Google Shape;27572;p40"/>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3" name="Google Shape;27573;p40"/>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4" name="Google Shape;27574;p40"/>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5" name="Google Shape;27575;p40"/>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6" name="Google Shape;27576;p40"/>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7" name="Google Shape;27577;p40"/>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8" name="Google Shape;27578;p40"/>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9" name="Google Shape;27579;p40"/>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0" name="Google Shape;27580;p40"/>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1" name="Google Shape;27581;p40"/>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2" name="Google Shape;27582;p40"/>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3" name="Google Shape;27583;p40"/>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4" name="Google Shape;27584;p40"/>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5" name="Google Shape;27585;p40"/>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6" name="Google Shape;27586;p40"/>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7" name="Google Shape;27587;p40"/>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8" name="Google Shape;27588;p40"/>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9" name="Google Shape;27589;p40"/>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0" name="Google Shape;27590;p40"/>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1" name="Google Shape;27591;p40"/>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2" name="Google Shape;27592;p40"/>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3" name="Google Shape;27593;p40"/>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4" name="Google Shape;27594;p40"/>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5" name="Google Shape;27595;p40"/>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6" name="Google Shape;27596;p40"/>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7" name="Google Shape;27597;p40"/>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8" name="Google Shape;27598;p40"/>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9" name="Google Shape;27599;p40"/>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0" name="Google Shape;27600;p40"/>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1" name="Google Shape;27601;p40"/>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2" name="Google Shape;27602;p40"/>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3" name="Google Shape;27603;p40"/>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4" name="Google Shape;27604;p40"/>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5" name="Google Shape;27605;p40"/>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6" name="Google Shape;27606;p40"/>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7" name="Google Shape;27607;p40"/>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8" name="Google Shape;27608;p40"/>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9" name="Google Shape;27609;p40"/>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0" name="Google Shape;27610;p40"/>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1" name="Google Shape;27611;p40"/>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2" name="Google Shape;27612;p40"/>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3" name="Google Shape;27613;p40"/>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4" name="Google Shape;27614;p40"/>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5" name="Google Shape;27615;p40"/>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6" name="Google Shape;27616;p40"/>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7" name="Google Shape;27617;p40"/>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8" name="Google Shape;27618;p40"/>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9" name="Google Shape;27619;p40"/>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0" name="Google Shape;27620;p40"/>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1" name="Google Shape;27621;p40"/>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2" name="Google Shape;27622;p40"/>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3" name="Google Shape;27623;p40"/>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4" name="Google Shape;27624;p40"/>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5" name="Google Shape;27625;p40"/>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6" name="Google Shape;27626;p40"/>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7" name="Google Shape;27627;p40"/>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8" name="Google Shape;27628;p40"/>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9" name="Google Shape;27629;p40"/>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0" name="Google Shape;27630;p40"/>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1" name="Google Shape;27631;p40"/>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2" name="Google Shape;27632;p40"/>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3" name="Google Shape;27633;p40"/>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4" name="Google Shape;27634;p40"/>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5" name="Google Shape;27635;p40"/>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6" name="Google Shape;27636;p40"/>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7" name="Google Shape;27637;p40"/>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8" name="Google Shape;27638;p40"/>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9" name="Google Shape;27639;p40"/>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0" name="Google Shape;27640;p40"/>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1" name="Google Shape;27641;p40"/>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2" name="Google Shape;27642;p40"/>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3" name="Google Shape;27643;p40"/>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4" name="Google Shape;27644;p40"/>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5" name="Google Shape;27645;p40"/>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6" name="Google Shape;27646;p40"/>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7" name="Google Shape;27647;p40"/>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8" name="Google Shape;27648;p40"/>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9" name="Google Shape;27649;p40"/>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0" name="Google Shape;27650;p40"/>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1" name="Google Shape;27651;p40"/>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2" name="Google Shape;27652;p40"/>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3" name="Google Shape;27653;p40"/>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4" name="Google Shape;27654;p40"/>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5" name="Google Shape;27655;p40"/>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6" name="Google Shape;27656;p40"/>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7" name="Google Shape;27657;p40"/>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8" name="Google Shape;27658;p40"/>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9" name="Google Shape;27659;p40"/>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0" name="Google Shape;27660;p40"/>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1" name="Google Shape;27661;p40"/>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2" name="Google Shape;27662;p40"/>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3" name="Google Shape;27663;p40"/>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4" name="Google Shape;27664;p40"/>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5" name="Google Shape;27665;p40"/>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6" name="Google Shape;27666;p40"/>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7" name="Google Shape;27667;p40"/>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8" name="Google Shape;27668;p40"/>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9" name="Google Shape;27669;p40"/>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0" name="Google Shape;27670;p40"/>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1" name="Google Shape;27671;p40"/>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2" name="Google Shape;27672;p40"/>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3" name="Google Shape;27673;p40"/>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4" name="Google Shape;27674;p40"/>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5" name="Google Shape;27675;p40"/>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6" name="Google Shape;27676;p40"/>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7" name="Google Shape;27677;p40"/>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8" name="Google Shape;27678;p40"/>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9" name="Google Shape;27679;p40"/>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0" name="Google Shape;27680;p40"/>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1" name="Google Shape;27681;p40"/>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2" name="Google Shape;27682;p40"/>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3" name="Google Shape;27683;p40"/>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4" name="Google Shape;27684;p40"/>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5" name="Google Shape;27685;p40"/>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6" name="Google Shape;27686;p40"/>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7" name="Google Shape;27687;p40"/>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8" name="Google Shape;27688;p40"/>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9" name="Google Shape;27689;p40"/>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0" name="Google Shape;27690;p40"/>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1" name="Google Shape;27691;p40"/>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2" name="Google Shape;27692;p40"/>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3" name="Google Shape;27693;p40"/>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4" name="Google Shape;27694;p40"/>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5" name="Google Shape;27695;p40"/>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6" name="Google Shape;27696;p40"/>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7" name="Google Shape;27697;p40"/>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8" name="Google Shape;27698;p40"/>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9" name="Google Shape;27699;p40"/>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0" name="Google Shape;27700;p40"/>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1" name="Google Shape;27701;p40"/>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2" name="Google Shape;27702;p40"/>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3" name="Google Shape;27703;p40"/>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4" name="Google Shape;27704;p40"/>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5" name="Google Shape;27705;p40"/>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6" name="Google Shape;27706;p40"/>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7" name="Google Shape;27707;p40"/>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8" name="Google Shape;27708;p40"/>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9" name="Google Shape;27709;p40"/>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0" name="Google Shape;27710;p40"/>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1" name="Google Shape;27711;p40"/>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2" name="Google Shape;27712;p40"/>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3" name="Google Shape;27713;p40"/>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4" name="Google Shape;27714;p40"/>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5" name="Google Shape;27715;p40"/>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6" name="Google Shape;27716;p40"/>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7" name="Google Shape;27717;p40"/>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8" name="Google Shape;27718;p40"/>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9" name="Google Shape;27719;p40"/>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0" name="Google Shape;27720;p40"/>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1" name="Google Shape;27721;p40"/>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2" name="Google Shape;27722;p40"/>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3" name="Google Shape;27723;p40"/>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4" name="Google Shape;27724;p40"/>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5" name="Google Shape;27725;p40"/>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6" name="Google Shape;27726;p40"/>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7" name="Google Shape;27727;p40"/>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8" name="Google Shape;27728;p40"/>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9" name="Google Shape;27729;p40"/>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0" name="Google Shape;27730;p40"/>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1" name="Google Shape;27731;p40"/>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2" name="Google Shape;27732;p40"/>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3" name="Google Shape;27733;p40"/>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4" name="Google Shape;27734;p40"/>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5" name="Google Shape;27735;p40"/>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6" name="Google Shape;27736;p40"/>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7" name="Google Shape;27737;p40"/>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8" name="Google Shape;27738;p40"/>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9" name="Google Shape;27739;p40"/>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0" name="Google Shape;27740;p40"/>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1" name="Google Shape;27741;p40"/>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2" name="Google Shape;27742;p40"/>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3" name="Google Shape;27743;p40"/>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4" name="Google Shape;27744;p40"/>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5" name="Google Shape;27745;p40"/>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6" name="Google Shape;27746;p40"/>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7" name="Google Shape;27747;p40"/>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8" name="Google Shape;27748;p40"/>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9" name="Google Shape;27749;p40"/>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0" name="Google Shape;27750;p40"/>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1" name="Google Shape;27751;p40"/>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2" name="Google Shape;27752;p40"/>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3" name="Google Shape;27753;p40"/>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4" name="Google Shape;27754;p40"/>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5" name="Google Shape;27755;p40"/>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6" name="Google Shape;27756;p40"/>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7" name="Google Shape;27757;p40"/>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8" name="Google Shape;27758;p40"/>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9" name="Google Shape;27759;p40"/>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0" name="Google Shape;27760;p40"/>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1" name="Google Shape;27761;p40"/>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2" name="Google Shape;27762;p40"/>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3" name="Google Shape;27763;p40"/>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4" name="Google Shape;27764;p40"/>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5" name="Google Shape;27765;p40"/>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6" name="Google Shape;27766;p40"/>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7" name="Google Shape;27767;p40"/>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8" name="Google Shape;27768;p40"/>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9" name="Google Shape;27769;p40"/>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0" name="Google Shape;27770;p40"/>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1" name="Google Shape;27771;p40"/>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2" name="Google Shape;27772;p40"/>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3" name="Google Shape;27773;p40"/>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4" name="Google Shape;27774;p40"/>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5" name="Google Shape;27775;p40"/>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6" name="Google Shape;27776;p40"/>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7" name="Google Shape;27777;p40"/>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8" name="Google Shape;27778;p40"/>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9" name="Google Shape;27779;p40"/>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0" name="Google Shape;27780;p40"/>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1" name="Google Shape;27781;p40"/>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2" name="Google Shape;27782;p40"/>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3" name="Google Shape;27783;p40"/>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4" name="Google Shape;27784;p40"/>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5" name="Google Shape;27785;p40"/>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6" name="Google Shape;27786;p40"/>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7" name="Google Shape;27787;p40"/>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8" name="Google Shape;27788;p40"/>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9" name="Google Shape;27789;p40"/>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0" name="Google Shape;27790;p40"/>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1" name="Google Shape;27791;p40"/>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2" name="Google Shape;27792;p40"/>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3" name="Google Shape;27793;p40"/>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4" name="Google Shape;27794;p40"/>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5" name="Google Shape;27795;p40"/>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6" name="Google Shape;27796;p40"/>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7" name="Google Shape;27797;p40"/>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8" name="Google Shape;27798;p40"/>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9" name="Google Shape;27799;p40"/>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0" name="Google Shape;27800;p40"/>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1" name="Google Shape;27801;p40"/>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2" name="Google Shape;27802;p40"/>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3" name="Google Shape;27803;p40"/>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4" name="Google Shape;27804;p40"/>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5" name="Google Shape;27805;p40"/>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6" name="Google Shape;27806;p40"/>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7" name="Google Shape;27807;p40"/>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8" name="Google Shape;27808;p40"/>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9" name="Google Shape;27809;p40"/>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0" name="Google Shape;27810;p40"/>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1" name="Google Shape;27811;p40"/>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2" name="Google Shape;27812;p40"/>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3" name="Google Shape;27813;p40"/>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4" name="Google Shape;27814;p40"/>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5" name="Google Shape;27815;p40"/>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6" name="Google Shape;27816;p40"/>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7" name="Google Shape;27817;p40"/>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8" name="Google Shape;27818;p40"/>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9" name="Google Shape;27819;p40"/>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0" name="Google Shape;27820;p40"/>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1" name="Google Shape;27821;p40"/>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2" name="Google Shape;27822;p40"/>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3" name="Google Shape;27823;p40"/>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4" name="Google Shape;27824;p40"/>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5" name="Google Shape;27825;p40"/>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6" name="Google Shape;27826;p40"/>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7" name="Google Shape;27827;p40"/>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8" name="Google Shape;27828;p40"/>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9" name="Google Shape;27829;p40"/>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0" name="Google Shape;27830;p40"/>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1" name="Google Shape;27831;p40"/>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2" name="Google Shape;27832;p40"/>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3" name="Google Shape;27833;p40"/>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4" name="Google Shape;27834;p40"/>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5" name="Google Shape;27835;p40"/>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6" name="Google Shape;27836;p40"/>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7" name="Google Shape;27837;p40"/>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8" name="Google Shape;27838;p40"/>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9" name="Google Shape;27839;p40"/>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0" name="Google Shape;27840;p40"/>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1" name="Google Shape;27841;p40"/>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2" name="Google Shape;27842;p40"/>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3" name="Google Shape;27843;p40"/>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4" name="Google Shape;27844;p40"/>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5" name="Google Shape;27845;p40"/>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6" name="Google Shape;27846;p40"/>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7" name="Google Shape;27847;p40"/>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8" name="Google Shape;27848;p40"/>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9" name="Google Shape;27849;p40"/>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0" name="Google Shape;27850;p40"/>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1" name="Google Shape;27851;p40"/>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2" name="Google Shape;27852;p40"/>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3" name="Google Shape;27853;p40"/>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4" name="Google Shape;27854;p40"/>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5" name="Google Shape;27855;p40"/>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6" name="Google Shape;27856;p40"/>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7" name="Google Shape;27857;p40"/>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8" name="Google Shape;27858;p40"/>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9" name="Google Shape;27859;p40"/>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0" name="Google Shape;27860;p40"/>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1" name="Google Shape;27861;p40"/>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2" name="Google Shape;27862;p40"/>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3" name="Google Shape;27863;p40"/>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4" name="Google Shape;27864;p40"/>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5" name="Google Shape;27865;p40"/>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6" name="Google Shape;27866;p40"/>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7" name="Google Shape;27867;p40"/>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8" name="Google Shape;27868;p40"/>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9" name="Google Shape;27869;p40"/>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0" name="Google Shape;27870;p40"/>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1" name="Google Shape;27871;p40"/>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2" name="Google Shape;27872;p40"/>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3" name="Google Shape;27873;p40"/>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4" name="Google Shape;27874;p40"/>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5" name="Google Shape;27875;p40"/>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6" name="Google Shape;27876;p40"/>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7" name="Google Shape;27877;p40"/>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8" name="Google Shape;27878;p40"/>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9" name="Google Shape;27879;p40"/>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0" name="Google Shape;27880;p40"/>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1" name="Google Shape;27881;p40"/>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2" name="Google Shape;27882;p40"/>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3" name="Google Shape;27883;p40"/>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4" name="Google Shape;27884;p40"/>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5" name="Google Shape;27885;p40"/>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6" name="Google Shape;27886;p40"/>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7" name="Google Shape;27887;p40"/>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8" name="Google Shape;27888;p40"/>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9" name="Google Shape;27889;p40"/>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0" name="Google Shape;27890;p40"/>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1" name="Google Shape;27891;p40"/>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2" name="Google Shape;27892;p40"/>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3" name="Google Shape;27893;p40"/>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4" name="Google Shape;27894;p40"/>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5" name="Google Shape;27895;p40"/>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6" name="Google Shape;27896;p40"/>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7" name="Google Shape;27897;p40"/>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8" name="Google Shape;27898;p40"/>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9" name="Google Shape;27899;p40"/>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0" name="Google Shape;27900;p40"/>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1" name="Google Shape;27901;p40"/>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2" name="Google Shape;27902;p40"/>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3" name="Google Shape;27903;p40"/>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4" name="Google Shape;27904;p40"/>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5" name="Google Shape;27905;p40"/>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6" name="Google Shape;27906;p40"/>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7" name="Google Shape;27907;p40"/>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8" name="Google Shape;27908;p40"/>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9" name="Google Shape;27909;p40"/>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0" name="Google Shape;27910;p40"/>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1" name="Google Shape;27911;p40"/>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2" name="Google Shape;27912;p40"/>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3" name="Google Shape;27913;p40"/>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4" name="Google Shape;27914;p40"/>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5" name="Google Shape;27915;p40"/>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6" name="Google Shape;27916;p40"/>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7" name="Google Shape;27917;p40"/>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8" name="Google Shape;27918;p40"/>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9" name="Google Shape;27919;p40"/>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0" name="Google Shape;27920;p40"/>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1" name="Google Shape;27921;p40"/>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2" name="Google Shape;27922;p40"/>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3" name="Google Shape;27923;p40"/>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4" name="Google Shape;27924;p40"/>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5" name="Google Shape;27925;p40"/>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6" name="Google Shape;27926;p40"/>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7" name="Google Shape;27927;p40"/>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8" name="Google Shape;27928;p40"/>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9" name="Google Shape;27929;p40"/>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0" name="Google Shape;27930;p40"/>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1" name="Google Shape;27931;p40"/>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2" name="Google Shape;27932;p40"/>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3" name="Google Shape;27933;p40"/>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4" name="Google Shape;27934;p40"/>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5" name="Google Shape;27935;p40"/>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6" name="Google Shape;27936;p40"/>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7" name="Google Shape;27937;p40"/>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8" name="Google Shape;27938;p40"/>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9" name="Google Shape;27939;p40"/>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0" name="Google Shape;27940;p40"/>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1" name="Google Shape;27941;p40"/>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2" name="Google Shape;27942;p40"/>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3" name="Google Shape;27943;p40"/>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4" name="Google Shape;27944;p40"/>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5" name="Google Shape;27945;p40"/>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6" name="Google Shape;27946;p40"/>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7" name="Google Shape;27947;p40"/>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8" name="Google Shape;27948;p40"/>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9" name="Google Shape;27949;p40"/>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0" name="Google Shape;27950;p40"/>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1" name="Google Shape;27951;p40"/>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2" name="Google Shape;27952;p40"/>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3" name="Google Shape;27953;p40"/>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4" name="Google Shape;27954;p40"/>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5" name="Google Shape;27955;p40"/>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6" name="Google Shape;27956;p40"/>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7" name="Google Shape;27957;p40"/>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8" name="Google Shape;27958;p40"/>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9" name="Google Shape;27959;p40"/>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0" name="Google Shape;27960;p40"/>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1" name="Google Shape;27961;p40"/>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2" name="Google Shape;27962;p40"/>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3" name="Google Shape;27963;p40"/>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4" name="Google Shape;27964;p40"/>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5" name="Google Shape;27965;p40"/>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6" name="Google Shape;27966;p40"/>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7" name="Google Shape;27967;p40"/>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8" name="Google Shape;27968;p40"/>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9" name="Google Shape;27969;p40"/>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0" name="Google Shape;27970;p40"/>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1" name="Google Shape;27971;p40"/>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2" name="Google Shape;27972;p40"/>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3" name="Google Shape;27973;p40"/>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4" name="Google Shape;27974;p40"/>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5" name="Google Shape;27975;p40"/>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6" name="Google Shape;27976;p40"/>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7" name="Google Shape;27977;p40"/>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8" name="Google Shape;27978;p40"/>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9" name="Google Shape;27979;p40"/>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0" name="Google Shape;27980;p40"/>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1" name="Google Shape;27981;p40"/>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2" name="Google Shape;27982;p40"/>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3" name="Google Shape;27983;p40"/>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4" name="Google Shape;27984;p40"/>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5" name="Google Shape;27985;p40"/>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6" name="Google Shape;27986;p40"/>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7" name="Google Shape;27987;p40"/>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8" name="Google Shape;27988;p40"/>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9" name="Google Shape;27989;p40"/>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0" name="Google Shape;27990;p40"/>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1" name="Google Shape;27991;p40"/>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2" name="Google Shape;27992;p40"/>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3" name="Google Shape;27993;p40"/>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4" name="Google Shape;27994;p40"/>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5" name="Google Shape;27995;p40"/>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6" name="Google Shape;27996;p40"/>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7" name="Google Shape;27997;p40"/>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8" name="Google Shape;27998;p40"/>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9" name="Google Shape;27999;p40"/>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0" name="Google Shape;28000;p40"/>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1" name="Google Shape;28001;p40"/>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2" name="Google Shape;28002;p40"/>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3" name="Google Shape;28003;p40"/>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4" name="Google Shape;28004;p40"/>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5" name="Google Shape;28005;p40"/>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6" name="Google Shape;28006;p40"/>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7" name="Google Shape;28007;p40"/>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8" name="Google Shape;28008;p40"/>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9" name="Google Shape;28009;p40"/>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0" name="Google Shape;28010;p40"/>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1" name="Google Shape;28011;p40"/>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2" name="Google Shape;28012;p40"/>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3" name="Google Shape;28013;p40"/>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4" name="Google Shape;28014;p40"/>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5" name="Google Shape;28015;p40"/>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6" name="Google Shape;28016;p40"/>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7" name="Google Shape;28017;p40"/>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8" name="Google Shape;28018;p40"/>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9" name="Google Shape;28019;p40"/>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0" name="Google Shape;28020;p40"/>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1" name="Google Shape;28021;p40"/>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2" name="Google Shape;28022;p40"/>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3" name="Google Shape;28023;p40"/>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4" name="Google Shape;28024;p40"/>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5" name="Google Shape;28025;p40"/>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6" name="Google Shape;28026;p40"/>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7" name="Google Shape;28027;p40"/>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8" name="Google Shape;28028;p40"/>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9" name="Google Shape;28029;p40"/>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0" name="Google Shape;28030;p40"/>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1" name="Google Shape;28031;p40"/>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2" name="Google Shape;28032;p40"/>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3" name="Google Shape;28033;p40"/>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4" name="Google Shape;28034;p40"/>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5" name="Google Shape;28035;p40"/>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6" name="Google Shape;28036;p40"/>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7" name="Google Shape;28037;p40"/>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8" name="Google Shape;28038;p40"/>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9" name="Google Shape;28039;p40"/>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0" name="Google Shape;28040;p40"/>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1" name="Google Shape;28041;p40"/>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2" name="Google Shape;28042;p40"/>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3" name="Google Shape;28043;p40"/>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4" name="Google Shape;28044;p40"/>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5" name="Google Shape;28045;p40"/>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6" name="Google Shape;28046;p40"/>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7" name="Google Shape;28047;p40"/>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8" name="Google Shape;28048;p40"/>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9" name="Google Shape;28049;p40"/>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0" name="Google Shape;28050;p40"/>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1" name="Google Shape;28051;p40"/>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2" name="Google Shape;28052;p40"/>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3" name="Google Shape;28053;p40"/>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4" name="Google Shape;28054;p40"/>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5" name="Google Shape;28055;p40"/>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6" name="Google Shape;28056;p40"/>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7" name="Google Shape;28057;p40"/>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8" name="Google Shape;28058;p40"/>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9" name="Google Shape;28059;p40"/>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0" name="Google Shape;28060;p40"/>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1" name="Google Shape;28061;p40"/>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2" name="Google Shape;28062;p40"/>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3" name="Google Shape;28063;p40"/>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4" name="Google Shape;28064;p40"/>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5" name="Google Shape;28065;p40"/>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6" name="Google Shape;28066;p40"/>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7" name="Google Shape;28067;p40"/>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8" name="Google Shape;28068;p40"/>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9" name="Google Shape;28069;p40"/>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0" name="Google Shape;28070;p40"/>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1" name="Google Shape;28071;p40"/>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2" name="Google Shape;28072;p40"/>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3" name="Google Shape;28073;p40"/>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4" name="Google Shape;28074;p40"/>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5" name="Google Shape;28075;p40"/>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6" name="Google Shape;28076;p40"/>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7" name="Google Shape;28077;p40"/>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8" name="Google Shape;28078;p40"/>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9" name="Google Shape;28079;p40"/>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0" name="Google Shape;28080;p40"/>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1" name="Google Shape;28081;p40"/>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2" name="Google Shape;28082;p40"/>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3" name="Google Shape;28083;p40"/>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4" name="Google Shape;28084;p40"/>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5" name="Google Shape;28085;p40"/>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6" name="Google Shape;28086;p40"/>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7" name="Google Shape;28087;p40"/>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8" name="Google Shape;28088;p40"/>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9" name="Google Shape;28089;p40"/>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0" name="Google Shape;28090;p40"/>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1" name="Google Shape;28091;p40"/>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2" name="Google Shape;28092;p40"/>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3" name="Google Shape;28093;p40"/>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4" name="Google Shape;28094;p40"/>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5" name="Google Shape;28095;p40"/>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6" name="Google Shape;28096;p40"/>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7" name="Google Shape;28097;p40"/>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8" name="Google Shape;28098;p40"/>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9" name="Google Shape;28099;p40"/>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0" name="Google Shape;28100;p40"/>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1" name="Google Shape;28101;p40"/>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2" name="Google Shape;28102;p40"/>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3" name="Google Shape;28103;p40"/>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4" name="Google Shape;28104;p40"/>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5" name="Google Shape;28105;p40"/>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6" name="Google Shape;28106;p40"/>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7" name="Google Shape;28107;p40"/>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8" name="Google Shape;28108;p40"/>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9" name="Google Shape;28109;p40"/>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0" name="Google Shape;28110;p40"/>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1" name="Google Shape;28111;p40"/>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2" name="Google Shape;28112;p40"/>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3" name="Google Shape;28113;p40"/>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4" name="Google Shape;28114;p40"/>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5" name="Google Shape;28115;p40"/>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6" name="Google Shape;28116;p40"/>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7" name="Google Shape;28117;p40"/>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8" name="Google Shape;28118;p40"/>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9" name="Google Shape;28119;p40"/>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0" name="Google Shape;28120;p40"/>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1" name="Google Shape;28121;p40"/>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2" name="Google Shape;28122;p40"/>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3" name="Google Shape;28123;p40"/>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4" name="Google Shape;28124;p40"/>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5" name="Google Shape;28125;p40"/>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6" name="Google Shape;28126;p40"/>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7" name="Google Shape;28127;p40"/>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8" name="Google Shape;28128;p40"/>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9" name="Google Shape;28129;p40"/>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0" name="Google Shape;28130;p40"/>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1" name="Google Shape;28131;p40"/>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2" name="Google Shape;28132;p40"/>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3" name="Google Shape;28133;p40"/>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4" name="Google Shape;28134;p40"/>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5" name="Google Shape;28135;p40"/>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6" name="Google Shape;28136;p40"/>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7" name="Google Shape;28137;p40"/>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8" name="Google Shape;28138;p40"/>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9" name="Google Shape;28139;p40"/>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0" name="Google Shape;28140;p40"/>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1" name="Google Shape;28141;p40"/>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2" name="Google Shape;28142;p40"/>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3" name="Google Shape;28143;p40"/>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4" name="Google Shape;28144;p40"/>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5" name="Google Shape;28145;p40"/>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6" name="Google Shape;28146;p40"/>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7" name="Google Shape;28147;p40"/>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8" name="Google Shape;28148;p40"/>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9" name="Google Shape;28149;p40"/>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0" name="Google Shape;28150;p40"/>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1" name="Google Shape;28151;p40"/>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2" name="Google Shape;28152;p40"/>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3" name="Google Shape;28153;p40"/>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4" name="Google Shape;28154;p40"/>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5" name="Google Shape;28155;p40"/>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6" name="Google Shape;28156;p40"/>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7" name="Google Shape;28157;p40"/>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8" name="Google Shape;28158;p40"/>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9" name="Google Shape;28159;p40"/>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0" name="Google Shape;28160;p40"/>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1" name="Google Shape;28161;p40"/>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2" name="Google Shape;28162;p40"/>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3" name="Google Shape;28163;p40"/>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4" name="Google Shape;28164;p40"/>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5" name="Google Shape;28165;p40"/>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6" name="Google Shape;28166;p40"/>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7" name="Google Shape;28167;p40"/>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8" name="Google Shape;28168;p40"/>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9" name="Google Shape;28169;p40"/>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0" name="Google Shape;28170;p40"/>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1" name="Google Shape;28171;p40"/>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2" name="Google Shape;28172;p40"/>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3" name="Google Shape;28173;p40"/>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4" name="Google Shape;28174;p40"/>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5" name="Google Shape;28175;p40"/>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6" name="Google Shape;28176;p40"/>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7" name="Google Shape;28177;p40"/>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8" name="Google Shape;28178;p40"/>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9" name="Google Shape;28179;p40"/>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0" name="Google Shape;28180;p40"/>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1" name="Google Shape;28181;p40"/>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2" name="Google Shape;28182;p40"/>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3" name="Google Shape;28183;p40"/>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4" name="Google Shape;28184;p40"/>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5" name="Google Shape;28185;p40"/>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6" name="Google Shape;28186;p40"/>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7" name="Google Shape;28187;p40"/>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8" name="Google Shape;28188;p40"/>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9" name="Google Shape;28189;p40"/>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0" name="Google Shape;28190;p40"/>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1" name="Google Shape;28191;p40"/>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2" name="Google Shape;28192;p40"/>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3" name="Google Shape;28193;p40"/>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4" name="Google Shape;28194;p40"/>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5" name="Google Shape;28195;p40"/>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6" name="Google Shape;28196;p40"/>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7" name="Google Shape;28197;p40"/>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8" name="Google Shape;28198;p40"/>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9" name="Google Shape;28199;p40"/>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0" name="Google Shape;28200;p40"/>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1" name="Google Shape;28201;p40"/>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2" name="Google Shape;28202;p40"/>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3" name="Google Shape;28203;p40"/>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4" name="Google Shape;28204;p40"/>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5" name="Google Shape;28205;p40"/>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6" name="Google Shape;28206;p40"/>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7" name="Google Shape;28207;p40"/>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8" name="Google Shape;28208;p40"/>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9" name="Google Shape;28209;p40"/>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0" name="Google Shape;28210;p40"/>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1" name="Google Shape;28211;p40"/>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2" name="Google Shape;28212;p40"/>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3" name="Google Shape;28213;p40"/>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4" name="Google Shape;28214;p40"/>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5" name="Google Shape;28215;p40"/>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6" name="Google Shape;28216;p40"/>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7" name="Google Shape;28217;p40"/>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8" name="Google Shape;28218;p40"/>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9" name="Google Shape;28219;p40"/>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0" name="Google Shape;28220;p40"/>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1" name="Google Shape;28221;p40"/>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2" name="Google Shape;28222;p40"/>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3" name="Google Shape;28223;p40"/>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4" name="Google Shape;28224;p40"/>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5" name="Google Shape;28225;p40"/>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6" name="Google Shape;28226;p40"/>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7" name="Google Shape;28227;p40"/>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8" name="Google Shape;28228;p40"/>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9" name="Google Shape;28229;p40"/>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0" name="Google Shape;28230;p40"/>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1" name="Google Shape;28231;p40"/>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2" name="Google Shape;28232;p40"/>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3" name="Google Shape;28233;p40"/>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4" name="Google Shape;28234;p40"/>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5" name="Google Shape;28235;p40"/>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6" name="Google Shape;28236;p40"/>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7" name="Google Shape;28237;p40"/>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8" name="Google Shape;28238;p40"/>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9" name="Google Shape;28239;p40"/>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0" name="Google Shape;28240;p40"/>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1" name="Google Shape;28241;p40"/>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2" name="Google Shape;28242;p40"/>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3" name="Google Shape;28243;p40"/>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4" name="Google Shape;28244;p40"/>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5" name="Google Shape;28245;p40"/>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6" name="Google Shape;28246;p40"/>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7" name="Google Shape;28247;p40"/>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8" name="Google Shape;28248;p40"/>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9" name="Google Shape;28249;p40"/>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0" name="Google Shape;28250;p40"/>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1" name="Google Shape;28251;p40"/>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2" name="Google Shape;28252;p40"/>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3" name="Google Shape;28253;p40"/>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4" name="Google Shape;28254;p40"/>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5" name="Google Shape;28255;p40"/>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6" name="Google Shape;28256;p40"/>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7" name="Google Shape;28257;p40"/>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8" name="Google Shape;28258;p40"/>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9" name="Google Shape;28259;p40"/>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0" name="Google Shape;28260;p40"/>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1" name="Google Shape;28261;p40"/>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2" name="Google Shape;28262;p40"/>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3" name="Google Shape;28263;p40"/>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4" name="Google Shape;28264;p40"/>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5" name="Google Shape;28265;p40"/>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6" name="Google Shape;28266;p40"/>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7" name="Google Shape;28267;p40"/>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8" name="Google Shape;28268;p40"/>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9" name="Google Shape;28269;p40"/>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0" name="Google Shape;28270;p40"/>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1" name="Google Shape;28271;p40"/>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2" name="Google Shape;28272;p40"/>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3" name="Google Shape;28273;p40"/>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4" name="Google Shape;28274;p40"/>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5" name="Google Shape;28275;p40"/>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6" name="Google Shape;28276;p40"/>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7" name="Google Shape;28277;p40"/>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8" name="Google Shape;28278;p40"/>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9" name="Google Shape;28279;p40"/>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0" name="Google Shape;28280;p40"/>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1" name="Google Shape;28281;p40"/>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2" name="Google Shape;28282;p40"/>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3" name="Google Shape;28283;p40"/>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4" name="Google Shape;28284;p40"/>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5" name="Google Shape;28285;p40"/>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6" name="Google Shape;28286;p40"/>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7" name="Google Shape;28287;p40"/>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8" name="Google Shape;28288;p40"/>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9" name="Google Shape;28289;p40"/>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0" name="Google Shape;28290;p40"/>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1" name="Google Shape;28291;p40"/>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2" name="Google Shape;28292;p40"/>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3" name="Google Shape;28293;p40"/>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4" name="Google Shape;28294;p40"/>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5" name="Google Shape;28295;p40"/>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6" name="Google Shape;28296;p40"/>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7" name="Google Shape;28297;p40"/>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8" name="Google Shape;28298;p40"/>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9" name="Google Shape;28299;p40"/>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0" name="Google Shape;28300;p40"/>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1" name="Google Shape;28301;p40"/>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2" name="Google Shape;28302;p40"/>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3" name="Google Shape;28303;p40"/>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4" name="Google Shape;28304;p40"/>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5" name="Google Shape;28305;p40"/>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6" name="Google Shape;28306;p40"/>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7" name="Google Shape;28307;p40"/>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8" name="Google Shape;28308;p40"/>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9" name="Google Shape;28309;p40"/>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0" name="Google Shape;28310;p40"/>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1" name="Google Shape;28311;p40"/>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2" name="Google Shape;28312;p40"/>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3" name="Google Shape;28313;p40"/>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4" name="Google Shape;28314;p40"/>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5" name="Google Shape;28315;p40"/>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6" name="Google Shape;28316;p40"/>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7" name="Google Shape;28317;p40"/>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8" name="Google Shape;28318;p40"/>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9" name="Google Shape;28319;p40"/>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0" name="Google Shape;28320;p40"/>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1" name="Google Shape;28321;p40"/>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2" name="Google Shape;28322;p40"/>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3" name="Google Shape;28323;p40"/>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4" name="Google Shape;28324;p40"/>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5" name="Google Shape;28325;p40"/>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6" name="Google Shape;28326;p40"/>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7" name="Google Shape;28327;p40"/>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8" name="Google Shape;28328;p40"/>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9" name="Google Shape;28329;p40"/>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0" name="Google Shape;28330;p40"/>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1" name="Google Shape;28331;p40"/>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2" name="Google Shape;28332;p40"/>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3" name="Google Shape;28333;p40"/>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4" name="Google Shape;28334;p40"/>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5" name="Google Shape;28335;p40"/>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6" name="Google Shape;28336;p40"/>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7" name="Google Shape;28337;p40"/>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8" name="Google Shape;28338;p40"/>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9" name="Google Shape;28339;p40"/>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0" name="Google Shape;28340;p40"/>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1" name="Google Shape;28341;p40"/>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2" name="Google Shape;28342;p40"/>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3" name="Google Shape;28343;p40"/>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4" name="Google Shape;28344;p40"/>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5" name="Google Shape;28345;p40"/>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6" name="Google Shape;28346;p40"/>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7" name="Google Shape;28347;p40"/>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8" name="Google Shape;28348;p40"/>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9" name="Google Shape;28349;p40"/>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0" name="Google Shape;28350;p40"/>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1" name="Google Shape;28351;p40"/>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2" name="Google Shape;28352;p40"/>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3" name="Google Shape;28353;p40"/>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4" name="Google Shape;28354;p40"/>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5" name="Google Shape;28355;p40"/>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6" name="Google Shape;28356;p40"/>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7" name="Google Shape;28357;p40"/>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8" name="Google Shape;28358;p40"/>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9" name="Google Shape;28359;p40"/>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0" name="Google Shape;28360;p40"/>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1" name="Google Shape;28361;p40"/>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2" name="Google Shape;28362;p40"/>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3" name="Google Shape;28363;p40"/>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4" name="Google Shape;28364;p40"/>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5" name="Google Shape;28365;p40"/>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6" name="Google Shape;28366;p40"/>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7" name="Google Shape;28367;p40"/>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8" name="Google Shape;28368;p40"/>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9" name="Google Shape;28369;p40"/>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0" name="Google Shape;28370;p40"/>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1" name="Google Shape;28371;p40"/>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2" name="Google Shape;28372;p40"/>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3" name="Google Shape;28373;p40"/>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4" name="Google Shape;28374;p40"/>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5" name="Google Shape;28375;p40"/>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6" name="Google Shape;28376;p40"/>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7" name="Google Shape;28377;p40"/>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8" name="Google Shape;28378;p40"/>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9" name="Google Shape;28379;p40"/>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0" name="Google Shape;28380;p40"/>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1" name="Google Shape;28381;p40"/>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2" name="Google Shape;28382;p40"/>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3" name="Google Shape;28383;p40"/>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4" name="Google Shape;28384;p40"/>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5" name="Google Shape;28385;p40"/>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6" name="Google Shape;28386;p40"/>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7" name="Google Shape;28387;p40"/>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8" name="Google Shape;28388;p40"/>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9" name="Google Shape;28389;p40"/>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0" name="Google Shape;28390;p40"/>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1" name="Google Shape;28391;p40"/>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2" name="Google Shape;28392;p40"/>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3" name="Google Shape;28393;p40"/>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4" name="Google Shape;28394;p40"/>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5" name="Google Shape;28395;p40"/>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6" name="Google Shape;28396;p40"/>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7" name="Google Shape;28397;p40"/>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98" name="Google Shape;28398;p40"/>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9" name="Google Shape;28399;p40"/>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28400" name="Google Shape;28400;p40"/>
          <p:cNvSpPr/>
          <p:nvPr/>
        </p:nvSpPr>
        <p:spPr>
          <a:xfrm>
            <a:off x="264374" y="1144897"/>
            <a:ext cx="1790682" cy="572718"/>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1" name="Google Shape;28401;p40"/>
          <p:cNvSpPr/>
          <p:nvPr/>
        </p:nvSpPr>
        <p:spPr>
          <a:xfrm flipH="1">
            <a:off x="6866000" y="4095888"/>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02" name="Google Shape;28402;p40"/>
          <p:cNvGrpSpPr/>
          <p:nvPr/>
        </p:nvGrpSpPr>
        <p:grpSpPr>
          <a:xfrm>
            <a:off x="604482" y="3502311"/>
            <a:ext cx="443090" cy="415211"/>
            <a:chOff x="2987700" y="3560325"/>
            <a:chExt cx="386708" cy="362377"/>
          </a:xfrm>
        </p:grpSpPr>
        <p:sp>
          <p:nvSpPr>
            <p:cNvPr id="28403" name="Google Shape;28403;p40"/>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4" name="Google Shape;28404;p40"/>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5" name="Google Shape;28405;p40"/>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6" name="Google Shape;28406;p40"/>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7" name="Google Shape;28407;p40"/>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8" name="Google Shape;28408;p40"/>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9" name="Google Shape;28409;p40"/>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0" name="Google Shape;28410;p40"/>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1" name="Google Shape;28411;p40"/>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2" name="Google Shape;28412;p40"/>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3" name="Google Shape;28413;p40"/>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4" name="Google Shape;28414;p40"/>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5" name="Google Shape;28415;p40"/>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6" name="Google Shape;28416;p40"/>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7" name="Google Shape;28417;p40"/>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8" name="Google Shape;28418;p40"/>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9" name="Google Shape;28419;p40"/>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0" name="Google Shape;28420;p40"/>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1" name="Google Shape;28421;p40"/>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2" name="Google Shape;28422;p40"/>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3" name="Google Shape;28423;p40"/>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4" name="Google Shape;28424;p40"/>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5" name="Google Shape;28425;p40"/>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26" name="Google Shape;28426;p40"/>
          <p:cNvGrpSpPr/>
          <p:nvPr/>
        </p:nvGrpSpPr>
        <p:grpSpPr>
          <a:xfrm>
            <a:off x="1047587" y="4172111"/>
            <a:ext cx="295252" cy="276675"/>
            <a:chOff x="2987700" y="3560325"/>
            <a:chExt cx="386708" cy="362377"/>
          </a:xfrm>
        </p:grpSpPr>
        <p:sp>
          <p:nvSpPr>
            <p:cNvPr id="28427" name="Google Shape;28427;p40"/>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8" name="Google Shape;28428;p40"/>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9" name="Google Shape;28429;p40"/>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0" name="Google Shape;28430;p40"/>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1" name="Google Shape;28431;p40"/>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2" name="Google Shape;28432;p40"/>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3" name="Google Shape;28433;p40"/>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4" name="Google Shape;28434;p40"/>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5" name="Google Shape;28435;p40"/>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6" name="Google Shape;28436;p40"/>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7" name="Google Shape;28437;p40"/>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8" name="Google Shape;28438;p40"/>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9" name="Google Shape;28439;p40"/>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0" name="Google Shape;28440;p40"/>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1" name="Google Shape;28441;p40"/>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2" name="Google Shape;28442;p40"/>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3" name="Google Shape;28443;p40"/>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4" name="Google Shape;28444;p40"/>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5" name="Google Shape;28445;p40"/>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6" name="Google Shape;28446;p40"/>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7" name="Google Shape;28447;p40"/>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8" name="Google Shape;28448;p40"/>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9" name="Google Shape;28449;p40"/>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0" name="Google Shape;28450;p40"/>
          <p:cNvGrpSpPr/>
          <p:nvPr/>
        </p:nvGrpSpPr>
        <p:grpSpPr>
          <a:xfrm>
            <a:off x="8449837" y="3282811"/>
            <a:ext cx="295252" cy="276675"/>
            <a:chOff x="2987700" y="3560325"/>
            <a:chExt cx="386708" cy="362377"/>
          </a:xfrm>
        </p:grpSpPr>
        <p:sp>
          <p:nvSpPr>
            <p:cNvPr id="28451" name="Google Shape;28451;p40"/>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2" name="Google Shape;28452;p40"/>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3" name="Google Shape;28453;p40"/>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4" name="Google Shape;28454;p40"/>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5" name="Google Shape;28455;p40"/>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6" name="Google Shape;28456;p40"/>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7" name="Google Shape;28457;p40"/>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8" name="Google Shape;28458;p40"/>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9" name="Google Shape;28459;p40"/>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0" name="Google Shape;28460;p40"/>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1" name="Google Shape;28461;p40"/>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2" name="Google Shape;28462;p40"/>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3" name="Google Shape;28463;p40"/>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4" name="Google Shape;28464;p40"/>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5" name="Google Shape;28465;p40"/>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6" name="Google Shape;28466;p40"/>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7" name="Google Shape;28467;p40"/>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8" name="Google Shape;28468;p40"/>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9" name="Google Shape;28469;p40"/>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0" name="Google Shape;28470;p40"/>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1" name="Google Shape;28471;p40"/>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2" name="Google Shape;28472;p40"/>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3" name="Google Shape;28473;p40"/>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0_1_1">
    <p:spTree>
      <p:nvGrpSpPr>
        <p:cNvPr id="28474" name="Shape 28474"/>
        <p:cNvGrpSpPr/>
        <p:nvPr/>
      </p:nvGrpSpPr>
      <p:grpSpPr>
        <a:xfrm>
          <a:off x="0" y="0"/>
          <a:ext cx="0" cy="0"/>
          <a:chOff x="0" y="0"/>
          <a:chExt cx="0" cy="0"/>
        </a:xfrm>
      </p:grpSpPr>
      <p:grpSp>
        <p:nvGrpSpPr>
          <p:cNvPr id="28475" name="Google Shape;28475;p41"/>
          <p:cNvGrpSpPr/>
          <p:nvPr/>
        </p:nvGrpSpPr>
        <p:grpSpPr>
          <a:xfrm>
            <a:off x="63" y="-19"/>
            <a:ext cx="9144038" cy="5143491"/>
            <a:chOff x="3450750" y="2336425"/>
            <a:chExt cx="2076350" cy="1165875"/>
          </a:xfrm>
        </p:grpSpPr>
        <p:sp>
          <p:nvSpPr>
            <p:cNvPr id="28476" name="Google Shape;28476;p41"/>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7" name="Google Shape;28477;p41"/>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8" name="Google Shape;28478;p41"/>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9" name="Google Shape;28479;p41"/>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0" name="Google Shape;28480;p41"/>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1" name="Google Shape;28481;p41"/>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2" name="Google Shape;28482;p41"/>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3" name="Google Shape;28483;p41"/>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4" name="Google Shape;28484;p41"/>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5" name="Google Shape;28485;p41"/>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6" name="Google Shape;28486;p41"/>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7" name="Google Shape;28487;p41"/>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8" name="Google Shape;28488;p41"/>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9" name="Google Shape;28489;p41"/>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0" name="Google Shape;28490;p41"/>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1" name="Google Shape;28491;p41"/>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2" name="Google Shape;28492;p41"/>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3" name="Google Shape;28493;p41"/>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4" name="Google Shape;28494;p41"/>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5" name="Google Shape;28495;p41"/>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6" name="Google Shape;28496;p41"/>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7" name="Google Shape;28497;p41"/>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8" name="Google Shape;28498;p41"/>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9" name="Google Shape;28499;p41"/>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0" name="Google Shape;28500;p41"/>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1" name="Google Shape;28501;p41"/>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2" name="Google Shape;28502;p41"/>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3" name="Google Shape;28503;p41"/>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4" name="Google Shape;28504;p41"/>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5" name="Google Shape;28505;p41"/>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6" name="Google Shape;28506;p41"/>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7" name="Google Shape;28507;p41"/>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8" name="Google Shape;28508;p41"/>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9" name="Google Shape;28509;p41"/>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0" name="Google Shape;28510;p41"/>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1" name="Google Shape;28511;p41"/>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2" name="Google Shape;28512;p41"/>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3" name="Google Shape;28513;p41"/>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4" name="Google Shape;28514;p41"/>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5" name="Google Shape;28515;p41"/>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6" name="Google Shape;28516;p41"/>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7" name="Google Shape;28517;p41"/>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8" name="Google Shape;28518;p41"/>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9" name="Google Shape;28519;p41"/>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0" name="Google Shape;28520;p41"/>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1" name="Google Shape;28521;p41"/>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2" name="Google Shape;28522;p41"/>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3" name="Google Shape;28523;p41"/>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4" name="Google Shape;28524;p41"/>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5" name="Google Shape;28525;p41"/>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6" name="Google Shape;28526;p41"/>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7" name="Google Shape;28527;p41"/>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8" name="Google Shape;28528;p41"/>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9" name="Google Shape;28529;p41"/>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0" name="Google Shape;28530;p41"/>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1" name="Google Shape;28531;p41"/>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2" name="Google Shape;28532;p41"/>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3" name="Google Shape;28533;p41"/>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4" name="Google Shape;28534;p41"/>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5" name="Google Shape;28535;p41"/>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6" name="Google Shape;28536;p41"/>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7" name="Google Shape;28537;p41"/>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8" name="Google Shape;28538;p41"/>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9" name="Google Shape;28539;p41"/>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0" name="Google Shape;28540;p41"/>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1" name="Google Shape;28541;p41"/>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2" name="Google Shape;28542;p41"/>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3" name="Google Shape;28543;p41"/>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4" name="Google Shape;28544;p41"/>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5" name="Google Shape;28545;p41"/>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6" name="Google Shape;28546;p41"/>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7" name="Google Shape;28547;p41"/>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8" name="Google Shape;28548;p41"/>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9" name="Google Shape;28549;p41"/>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0" name="Google Shape;28550;p41"/>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1" name="Google Shape;28551;p41"/>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2" name="Google Shape;28552;p41"/>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3" name="Google Shape;28553;p41"/>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4" name="Google Shape;28554;p41"/>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5" name="Google Shape;28555;p41"/>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6" name="Google Shape;28556;p41"/>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7" name="Google Shape;28557;p41"/>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8" name="Google Shape;28558;p41"/>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9" name="Google Shape;28559;p41"/>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0" name="Google Shape;28560;p41"/>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1" name="Google Shape;28561;p41"/>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2" name="Google Shape;28562;p41"/>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3" name="Google Shape;28563;p41"/>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4" name="Google Shape;28564;p41"/>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5" name="Google Shape;28565;p41"/>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6" name="Google Shape;28566;p41"/>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7" name="Google Shape;28567;p41"/>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8" name="Google Shape;28568;p41"/>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9" name="Google Shape;28569;p41"/>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0" name="Google Shape;28570;p41"/>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1" name="Google Shape;28571;p41"/>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2" name="Google Shape;28572;p41"/>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3" name="Google Shape;28573;p41"/>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4" name="Google Shape;28574;p41"/>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5" name="Google Shape;28575;p41"/>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6" name="Google Shape;28576;p41"/>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7" name="Google Shape;28577;p41"/>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8" name="Google Shape;28578;p41"/>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9" name="Google Shape;28579;p41"/>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0" name="Google Shape;28580;p41"/>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1" name="Google Shape;28581;p41"/>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2" name="Google Shape;28582;p41"/>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3" name="Google Shape;28583;p41"/>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4" name="Google Shape;28584;p41"/>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5" name="Google Shape;28585;p41"/>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6" name="Google Shape;28586;p41"/>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7" name="Google Shape;28587;p41"/>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8" name="Google Shape;28588;p41"/>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9" name="Google Shape;28589;p41"/>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0" name="Google Shape;28590;p41"/>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1" name="Google Shape;28591;p41"/>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2" name="Google Shape;28592;p41"/>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3" name="Google Shape;28593;p41"/>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4" name="Google Shape;28594;p41"/>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5" name="Google Shape;28595;p41"/>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6" name="Google Shape;28596;p41"/>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7" name="Google Shape;28597;p41"/>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8" name="Google Shape;28598;p41"/>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9" name="Google Shape;28599;p41"/>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0" name="Google Shape;28600;p41"/>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1" name="Google Shape;28601;p41"/>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2" name="Google Shape;28602;p41"/>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3" name="Google Shape;28603;p41"/>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4" name="Google Shape;28604;p41"/>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5" name="Google Shape;28605;p41"/>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6" name="Google Shape;28606;p41"/>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7" name="Google Shape;28607;p41"/>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8" name="Google Shape;28608;p41"/>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9" name="Google Shape;28609;p41"/>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0" name="Google Shape;28610;p41"/>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1" name="Google Shape;28611;p41"/>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2" name="Google Shape;28612;p41"/>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3" name="Google Shape;28613;p41"/>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4" name="Google Shape;28614;p41"/>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5" name="Google Shape;28615;p41"/>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6" name="Google Shape;28616;p41"/>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7" name="Google Shape;28617;p41"/>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8" name="Google Shape;28618;p41"/>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9" name="Google Shape;28619;p41"/>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0" name="Google Shape;28620;p41"/>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1" name="Google Shape;28621;p41"/>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2" name="Google Shape;28622;p41"/>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3" name="Google Shape;28623;p41"/>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4" name="Google Shape;28624;p41"/>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5" name="Google Shape;28625;p41"/>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6" name="Google Shape;28626;p41"/>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7" name="Google Shape;28627;p41"/>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8" name="Google Shape;28628;p41"/>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9" name="Google Shape;28629;p41"/>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0" name="Google Shape;28630;p41"/>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1" name="Google Shape;28631;p41"/>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2" name="Google Shape;28632;p41"/>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3" name="Google Shape;28633;p41"/>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4" name="Google Shape;28634;p41"/>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5" name="Google Shape;28635;p41"/>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6" name="Google Shape;28636;p41"/>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7" name="Google Shape;28637;p41"/>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8" name="Google Shape;28638;p41"/>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9" name="Google Shape;28639;p41"/>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0" name="Google Shape;28640;p41"/>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1" name="Google Shape;28641;p41"/>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2" name="Google Shape;28642;p41"/>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3" name="Google Shape;28643;p41"/>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4" name="Google Shape;28644;p41"/>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5" name="Google Shape;28645;p41"/>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6" name="Google Shape;28646;p41"/>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7" name="Google Shape;28647;p41"/>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8" name="Google Shape;28648;p41"/>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9" name="Google Shape;28649;p41"/>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0" name="Google Shape;28650;p41"/>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1" name="Google Shape;28651;p41"/>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2" name="Google Shape;28652;p41"/>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3" name="Google Shape;28653;p41"/>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4" name="Google Shape;28654;p41"/>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5" name="Google Shape;28655;p41"/>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6" name="Google Shape;28656;p41"/>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7" name="Google Shape;28657;p41"/>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8" name="Google Shape;28658;p41"/>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9" name="Google Shape;28659;p41"/>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0" name="Google Shape;28660;p41"/>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1" name="Google Shape;28661;p41"/>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2" name="Google Shape;28662;p41"/>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3" name="Google Shape;28663;p41"/>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4" name="Google Shape;28664;p41"/>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5" name="Google Shape;28665;p41"/>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6" name="Google Shape;28666;p41"/>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7" name="Google Shape;28667;p41"/>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8" name="Google Shape;28668;p41"/>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9" name="Google Shape;28669;p41"/>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0" name="Google Shape;28670;p41"/>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1" name="Google Shape;28671;p41"/>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2" name="Google Shape;28672;p41"/>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3" name="Google Shape;28673;p41"/>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4" name="Google Shape;28674;p41"/>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5" name="Google Shape;28675;p41"/>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6" name="Google Shape;28676;p41"/>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7" name="Google Shape;28677;p41"/>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8" name="Google Shape;28678;p41"/>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9" name="Google Shape;28679;p41"/>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0" name="Google Shape;28680;p41"/>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1" name="Google Shape;28681;p41"/>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2" name="Google Shape;28682;p41"/>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3" name="Google Shape;28683;p41"/>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4" name="Google Shape;28684;p41"/>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5" name="Google Shape;28685;p41"/>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6" name="Google Shape;28686;p41"/>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7" name="Google Shape;28687;p41"/>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8" name="Google Shape;28688;p41"/>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9" name="Google Shape;28689;p41"/>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0" name="Google Shape;28690;p41"/>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1" name="Google Shape;28691;p41"/>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2" name="Google Shape;28692;p41"/>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3" name="Google Shape;28693;p41"/>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4" name="Google Shape;28694;p41"/>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5" name="Google Shape;28695;p41"/>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6" name="Google Shape;28696;p41"/>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7" name="Google Shape;28697;p41"/>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8" name="Google Shape;28698;p41"/>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9" name="Google Shape;28699;p41"/>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0" name="Google Shape;28700;p41"/>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1" name="Google Shape;28701;p41"/>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2" name="Google Shape;28702;p41"/>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3" name="Google Shape;28703;p41"/>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4" name="Google Shape;28704;p41"/>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5" name="Google Shape;28705;p41"/>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6" name="Google Shape;28706;p41"/>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7" name="Google Shape;28707;p41"/>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8" name="Google Shape;28708;p41"/>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9" name="Google Shape;28709;p41"/>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0" name="Google Shape;28710;p41"/>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1" name="Google Shape;28711;p41"/>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2" name="Google Shape;28712;p41"/>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3" name="Google Shape;28713;p41"/>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4" name="Google Shape;28714;p41"/>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5" name="Google Shape;28715;p41"/>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6" name="Google Shape;28716;p41"/>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7" name="Google Shape;28717;p41"/>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8" name="Google Shape;28718;p41"/>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9" name="Google Shape;28719;p41"/>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0" name="Google Shape;28720;p41"/>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1" name="Google Shape;28721;p41"/>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2" name="Google Shape;28722;p41"/>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3" name="Google Shape;28723;p41"/>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4" name="Google Shape;28724;p41"/>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5" name="Google Shape;28725;p41"/>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6" name="Google Shape;28726;p41"/>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7" name="Google Shape;28727;p41"/>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8" name="Google Shape;28728;p41"/>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9" name="Google Shape;28729;p41"/>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0" name="Google Shape;28730;p41"/>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1" name="Google Shape;28731;p41"/>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2" name="Google Shape;28732;p41"/>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3" name="Google Shape;28733;p41"/>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4" name="Google Shape;28734;p41"/>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5" name="Google Shape;28735;p41"/>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6" name="Google Shape;28736;p41"/>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7" name="Google Shape;28737;p41"/>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8" name="Google Shape;28738;p41"/>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9" name="Google Shape;28739;p41"/>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0" name="Google Shape;28740;p41"/>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1" name="Google Shape;28741;p41"/>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2" name="Google Shape;28742;p41"/>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3" name="Google Shape;28743;p41"/>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4" name="Google Shape;28744;p41"/>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5" name="Google Shape;28745;p41"/>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6" name="Google Shape;28746;p41"/>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7" name="Google Shape;28747;p41"/>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8" name="Google Shape;28748;p41"/>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9" name="Google Shape;28749;p41"/>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0" name="Google Shape;28750;p41"/>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1" name="Google Shape;28751;p41"/>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2" name="Google Shape;28752;p41"/>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3" name="Google Shape;28753;p41"/>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4" name="Google Shape;28754;p41"/>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5" name="Google Shape;28755;p41"/>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6" name="Google Shape;28756;p41"/>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7" name="Google Shape;28757;p41"/>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8" name="Google Shape;28758;p41"/>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9" name="Google Shape;28759;p41"/>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0" name="Google Shape;28760;p41"/>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1" name="Google Shape;28761;p41"/>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2" name="Google Shape;28762;p41"/>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3" name="Google Shape;28763;p41"/>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4" name="Google Shape;28764;p41"/>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5" name="Google Shape;28765;p41"/>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6" name="Google Shape;28766;p41"/>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7" name="Google Shape;28767;p41"/>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8" name="Google Shape;28768;p41"/>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9" name="Google Shape;28769;p41"/>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0" name="Google Shape;28770;p41"/>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1" name="Google Shape;28771;p41"/>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2" name="Google Shape;28772;p41"/>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3" name="Google Shape;28773;p41"/>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4" name="Google Shape;28774;p41"/>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5" name="Google Shape;28775;p41"/>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6" name="Google Shape;28776;p41"/>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7" name="Google Shape;28777;p41"/>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8" name="Google Shape;28778;p41"/>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9" name="Google Shape;28779;p41"/>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0" name="Google Shape;28780;p41"/>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1" name="Google Shape;28781;p41"/>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2" name="Google Shape;28782;p41"/>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3" name="Google Shape;28783;p41"/>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4" name="Google Shape;28784;p41"/>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5" name="Google Shape;28785;p41"/>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6" name="Google Shape;28786;p41"/>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7" name="Google Shape;28787;p41"/>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8" name="Google Shape;28788;p41"/>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9" name="Google Shape;28789;p41"/>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0" name="Google Shape;28790;p41"/>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1" name="Google Shape;28791;p41"/>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2" name="Google Shape;28792;p41"/>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3" name="Google Shape;28793;p41"/>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4" name="Google Shape;28794;p41"/>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5" name="Google Shape;28795;p41"/>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6" name="Google Shape;28796;p41"/>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7" name="Google Shape;28797;p41"/>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8" name="Google Shape;28798;p41"/>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9" name="Google Shape;28799;p41"/>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0" name="Google Shape;28800;p41"/>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1" name="Google Shape;28801;p41"/>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2" name="Google Shape;28802;p41"/>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3" name="Google Shape;28803;p41"/>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4" name="Google Shape;28804;p41"/>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5" name="Google Shape;28805;p41"/>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6" name="Google Shape;28806;p41"/>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7" name="Google Shape;28807;p41"/>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8" name="Google Shape;28808;p41"/>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9" name="Google Shape;28809;p41"/>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0" name="Google Shape;28810;p41"/>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1" name="Google Shape;28811;p41"/>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2" name="Google Shape;28812;p41"/>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3" name="Google Shape;28813;p41"/>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4" name="Google Shape;28814;p41"/>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5" name="Google Shape;28815;p41"/>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6" name="Google Shape;28816;p41"/>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7" name="Google Shape;28817;p41"/>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8" name="Google Shape;28818;p41"/>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9" name="Google Shape;28819;p41"/>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0" name="Google Shape;28820;p41"/>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1" name="Google Shape;28821;p41"/>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2" name="Google Shape;28822;p41"/>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3" name="Google Shape;28823;p41"/>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4" name="Google Shape;28824;p41"/>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5" name="Google Shape;28825;p41"/>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6" name="Google Shape;28826;p41"/>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7" name="Google Shape;28827;p41"/>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8" name="Google Shape;28828;p41"/>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9" name="Google Shape;28829;p41"/>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0" name="Google Shape;28830;p41"/>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1" name="Google Shape;28831;p41"/>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2" name="Google Shape;28832;p41"/>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3" name="Google Shape;28833;p41"/>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4" name="Google Shape;28834;p41"/>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5" name="Google Shape;28835;p41"/>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6" name="Google Shape;28836;p41"/>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7" name="Google Shape;28837;p41"/>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8" name="Google Shape;28838;p41"/>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9" name="Google Shape;28839;p41"/>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0" name="Google Shape;28840;p41"/>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1" name="Google Shape;28841;p41"/>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2" name="Google Shape;28842;p41"/>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3" name="Google Shape;28843;p41"/>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4" name="Google Shape;28844;p41"/>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5" name="Google Shape;28845;p41"/>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6" name="Google Shape;28846;p41"/>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7" name="Google Shape;28847;p41"/>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8" name="Google Shape;28848;p41"/>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9" name="Google Shape;28849;p41"/>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0" name="Google Shape;28850;p41"/>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1" name="Google Shape;28851;p41"/>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2" name="Google Shape;28852;p41"/>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3" name="Google Shape;28853;p41"/>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4" name="Google Shape;28854;p41"/>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5" name="Google Shape;28855;p41"/>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6" name="Google Shape;28856;p41"/>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7" name="Google Shape;28857;p41"/>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8" name="Google Shape;28858;p41"/>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9" name="Google Shape;28859;p41"/>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0" name="Google Shape;28860;p41"/>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1" name="Google Shape;28861;p41"/>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2" name="Google Shape;28862;p41"/>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3" name="Google Shape;28863;p41"/>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4" name="Google Shape;28864;p41"/>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5" name="Google Shape;28865;p41"/>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6" name="Google Shape;28866;p41"/>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7" name="Google Shape;28867;p41"/>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8" name="Google Shape;28868;p41"/>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9" name="Google Shape;28869;p41"/>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0" name="Google Shape;28870;p41"/>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1" name="Google Shape;28871;p41"/>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2" name="Google Shape;28872;p41"/>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3" name="Google Shape;28873;p41"/>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4" name="Google Shape;28874;p41"/>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5" name="Google Shape;28875;p41"/>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6" name="Google Shape;28876;p41"/>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7" name="Google Shape;28877;p41"/>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8" name="Google Shape;28878;p41"/>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9" name="Google Shape;28879;p41"/>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0" name="Google Shape;28880;p41"/>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1" name="Google Shape;28881;p41"/>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2" name="Google Shape;28882;p41"/>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3" name="Google Shape;28883;p41"/>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4" name="Google Shape;28884;p41"/>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5" name="Google Shape;28885;p41"/>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6" name="Google Shape;28886;p41"/>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7" name="Google Shape;28887;p41"/>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8" name="Google Shape;28888;p41"/>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9" name="Google Shape;28889;p41"/>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0" name="Google Shape;28890;p41"/>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1" name="Google Shape;28891;p41"/>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2" name="Google Shape;28892;p41"/>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3" name="Google Shape;28893;p41"/>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4" name="Google Shape;28894;p41"/>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5" name="Google Shape;28895;p41"/>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6" name="Google Shape;28896;p41"/>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7" name="Google Shape;28897;p41"/>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8" name="Google Shape;28898;p41"/>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9" name="Google Shape;28899;p41"/>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0" name="Google Shape;28900;p41"/>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1" name="Google Shape;28901;p41"/>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2" name="Google Shape;28902;p41"/>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3" name="Google Shape;28903;p41"/>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4" name="Google Shape;28904;p41"/>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5" name="Google Shape;28905;p41"/>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6" name="Google Shape;28906;p41"/>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7" name="Google Shape;28907;p41"/>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8" name="Google Shape;28908;p41"/>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9" name="Google Shape;28909;p41"/>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0" name="Google Shape;28910;p41"/>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1" name="Google Shape;28911;p41"/>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2" name="Google Shape;28912;p41"/>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3" name="Google Shape;28913;p41"/>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4" name="Google Shape;28914;p41"/>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5" name="Google Shape;28915;p41"/>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6" name="Google Shape;28916;p41"/>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7" name="Google Shape;28917;p41"/>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8" name="Google Shape;28918;p41"/>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9" name="Google Shape;28919;p41"/>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0" name="Google Shape;28920;p41"/>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1" name="Google Shape;28921;p41"/>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2" name="Google Shape;28922;p41"/>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3" name="Google Shape;28923;p41"/>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4" name="Google Shape;28924;p41"/>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5" name="Google Shape;28925;p41"/>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6" name="Google Shape;28926;p41"/>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7" name="Google Shape;28927;p41"/>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8" name="Google Shape;28928;p41"/>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9" name="Google Shape;28929;p41"/>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0" name="Google Shape;28930;p41"/>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1" name="Google Shape;28931;p41"/>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2" name="Google Shape;28932;p41"/>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3" name="Google Shape;28933;p41"/>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4" name="Google Shape;28934;p41"/>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5" name="Google Shape;28935;p41"/>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6" name="Google Shape;28936;p41"/>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7" name="Google Shape;28937;p41"/>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8" name="Google Shape;28938;p41"/>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9" name="Google Shape;28939;p41"/>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0" name="Google Shape;28940;p41"/>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1" name="Google Shape;28941;p41"/>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2" name="Google Shape;28942;p41"/>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3" name="Google Shape;28943;p41"/>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4" name="Google Shape;28944;p41"/>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5" name="Google Shape;28945;p41"/>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6" name="Google Shape;28946;p41"/>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7" name="Google Shape;28947;p41"/>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8" name="Google Shape;28948;p41"/>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9" name="Google Shape;28949;p41"/>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0" name="Google Shape;28950;p41"/>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1" name="Google Shape;28951;p41"/>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2" name="Google Shape;28952;p41"/>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3" name="Google Shape;28953;p41"/>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4" name="Google Shape;28954;p41"/>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5" name="Google Shape;28955;p41"/>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6" name="Google Shape;28956;p41"/>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7" name="Google Shape;28957;p41"/>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8" name="Google Shape;28958;p41"/>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9" name="Google Shape;28959;p41"/>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0" name="Google Shape;28960;p41"/>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1" name="Google Shape;28961;p41"/>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2" name="Google Shape;28962;p41"/>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3" name="Google Shape;28963;p41"/>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4" name="Google Shape;28964;p41"/>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5" name="Google Shape;28965;p41"/>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6" name="Google Shape;28966;p41"/>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7" name="Google Shape;28967;p41"/>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8" name="Google Shape;28968;p41"/>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9" name="Google Shape;28969;p41"/>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0" name="Google Shape;28970;p41"/>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1" name="Google Shape;28971;p41"/>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2" name="Google Shape;28972;p41"/>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3" name="Google Shape;28973;p41"/>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4" name="Google Shape;28974;p41"/>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5" name="Google Shape;28975;p41"/>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6" name="Google Shape;28976;p41"/>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7" name="Google Shape;28977;p41"/>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8" name="Google Shape;28978;p41"/>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9" name="Google Shape;28979;p41"/>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0" name="Google Shape;28980;p41"/>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1" name="Google Shape;28981;p41"/>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2" name="Google Shape;28982;p41"/>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3" name="Google Shape;28983;p41"/>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4" name="Google Shape;28984;p41"/>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5" name="Google Shape;28985;p41"/>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6" name="Google Shape;28986;p41"/>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7" name="Google Shape;28987;p41"/>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8" name="Google Shape;28988;p41"/>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9" name="Google Shape;28989;p41"/>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0" name="Google Shape;28990;p41"/>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1" name="Google Shape;28991;p41"/>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2" name="Google Shape;28992;p41"/>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3" name="Google Shape;28993;p41"/>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4" name="Google Shape;28994;p41"/>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5" name="Google Shape;28995;p41"/>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6" name="Google Shape;28996;p41"/>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7" name="Google Shape;28997;p41"/>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8" name="Google Shape;28998;p41"/>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9" name="Google Shape;28999;p41"/>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0" name="Google Shape;29000;p41"/>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1" name="Google Shape;29001;p41"/>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2" name="Google Shape;29002;p41"/>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3" name="Google Shape;29003;p41"/>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4" name="Google Shape;29004;p41"/>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5" name="Google Shape;29005;p41"/>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6" name="Google Shape;29006;p41"/>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7" name="Google Shape;29007;p41"/>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8" name="Google Shape;29008;p41"/>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9" name="Google Shape;29009;p41"/>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0" name="Google Shape;29010;p41"/>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1" name="Google Shape;29011;p41"/>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2" name="Google Shape;29012;p41"/>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3" name="Google Shape;29013;p41"/>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4" name="Google Shape;29014;p41"/>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5" name="Google Shape;29015;p41"/>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6" name="Google Shape;29016;p41"/>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7" name="Google Shape;29017;p41"/>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8" name="Google Shape;29018;p41"/>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9" name="Google Shape;29019;p41"/>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0" name="Google Shape;29020;p41"/>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1" name="Google Shape;29021;p41"/>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2" name="Google Shape;29022;p41"/>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3" name="Google Shape;29023;p41"/>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4" name="Google Shape;29024;p41"/>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5" name="Google Shape;29025;p41"/>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6" name="Google Shape;29026;p41"/>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7" name="Google Shape;29027;p41"/>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8" name="Google Shape;29028;p41"/>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9" name="Google Shape;29029;p41"/>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0" name="Google Shape;29030;p41"/>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1" name="Google Shape;29031;p41"/>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2" name="Google Shape;29032;p41"/>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3" name="Google Shape;29033;p41"/>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4" name="Google Shape;29034;p41"/>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5" name="Google Shape;29035;p41"/>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6" name="Google Shape;29036;p41"/>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7" name="Google Shape;29037;p41"/>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8" name="Google Shape;29038;p41"/>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9" name="Google Shape;29039;p41"/>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0" name="Google Shape;29040;p41"/>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1" name="Google Shape;29041;p41"/>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2" name="Google Shape;29042;p41"/>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3" name="Google Shape;29043;p41"/>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4" name="Google Shape;29044;p41"/>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5" name="Google Shape;29045;p41"/>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6" name="Google Shape;29046;p41"/>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7" name="Google Shape;29047;p41"/>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8" name="Google Shape;29048;p41"/>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9" name="Google Shape;29049;p41"/>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0" name="Google Shape;29050;p41"/>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1" name="Google Shape;29051;p41"/>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2" name="Google Shape;29052;p41"/>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3" name="Google Shape;29053;p41"/>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4" name="Google Shape;29054;p41"/>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5" name="Google Shape;29055;p41"/>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6" name="Google Shape;29056;p41"/>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7" name="Google Shape;29057;p41"/>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8" name="Google Shape;29058;p41"/>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9" name="Google Shape;29059;p41"/>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0" name="Google Shape;29060;p41"/>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1" name="Google Shape;29061;p41"/>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2" name="Google Shape;29062;p41"/>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3" name="Google Shape;29063;p41"/>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4" name="Google Shape;29064;p41"/>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5" name="Google Shape;29065;p41"/>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6" name="Google Shape;29066;p41"/>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7" name="Google Shape;29067;p41"/>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8" name="Google Shape;29068;p41"/>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9" name="Google Shape;29069;p41"/>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0" name="Google Shape;29070;p41"/>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1" name="Google Shape;29071;p41"/>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2" name="Google Shape;29072;p41"/>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3" name="Google Shape;29073;p41"/>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4" name="Google Shape;29074;p41"/>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5" name="Google Shape;29075;p41"/>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6" name="Google Shape;29076;p41"/>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7" name="Google Shape;29077;p41"/>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8" name="Google Shape;29078;p41"/>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9" name="Google Shape;29079;p41"/>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0" name="Google Shape;29080;p41"/>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1" name="Google Shape;29081;p41"/>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2" name="Google Shape;29082;p41"/>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3" name="Google Shape;29083;p41"/>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4" name="Google Shape;29084;p41"/>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5" name="Google Shape;29085;p41"/>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6" name="Google Shape;29086;p41"/>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7" name="Google Shape;29087;p41"/>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8" name="Google Shape;29088;p41"/>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9" name="Google Shape;29089;p41"/>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0" name="Google Shape;29090;p41"/>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1" name="Google Shape;29091;p41"/>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2" name="Google Shape;29092;p41"/>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3" name="Google Shape;29093;p41"/>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4" name="Google Shape;29094;p41"/>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5" name="Google Shape;29095;p41"/>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6" name="Google Shape;29096;p41"/>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7" name="Google Shape;29097;p41"/>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8" name="Google Shape;29098;p41"/>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9" name="Google Shape;29099;p41"/>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0" name="Google Shape;29100;p41"/>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1" name="Google Shape;29101;p41"/>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2" name="Google Shape;29102;p41"/>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3" name="Google Shape;29103;p41"/>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4" name="Google Shape;29104;p41"/>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5" name="Google Shape;29105;p41"/>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6" name="Google Shape;29106;p41"/>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7" name="Google Shape;29107;p41"/>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8" name="Google Shape;29108;p41"/>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9" name="Google Shape;29109;p41"/>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0" name="Google Shape;29110;p41"/>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1" name="Google Shape;29111;p41"/>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2" name="Google Shape;29112;p41"/>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3" name="Google Shape;29113;p41"/>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4" name="Google Shape;29114;p41"/>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5" name="Google Shape;29115;p41"/>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6" name="Google Shape;29116;p41"/>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7" name="Google Shape;29117;p41"/>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8" name="Google Shape;29118;p41"/>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9" name="Google Shape;29119;p41"/>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0" name="Google Shape;29120;p41"/>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1" name="Google Shape;29121;p41"/>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2" name="Google Shape;29122;p41"/>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3" name="Google Shape;29123;p41"/>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4" name="Google Shape;29124;p41"/>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5" name="Google Shape;29125;p41"/>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6" name="Google Shape;29126;p41"/>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7" name="Google Shape;29127;p41"/>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8" name="Google Shape;29128;p41"/>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9" name="Google Shape;29129;p41"/>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0" name="Google Shape;29130;p41"/>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1" name="Google Shape;29131;p41"/>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2" name="Google Shape;29132;p41"/>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3" name="Google Shape;29133;p41"/>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4" name="Google Shape;29134;p41"/>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5" name="Google Shape;29135;p41"/>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6" name="Google Shape;29136;p41"/>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7" name="Google Shape;29137;p41"/>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8" name="Google Shape;29138;p41"/>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9" name="Google Shape;29139;p41"/>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0" name="Google Shape;29140;p41"/>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1" name="Google Shape;29141;p41"/>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2" name="Google Shape;29142;p41"/>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3" name="Google Shape;29143;p41"/>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4" name="Google Shape;29144;p41"/>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5" name="Google Shape;29145;p41"/>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6" name="Google Shape;29146;p41"/>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7" name="Google Shape;29147;p41"/>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8" name="Google Shape;29148;p41"/>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9" name="Google Shape;29149;p41"/>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0" name="Google Shape;29150;p41"/>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1" name="Google Shape;29151;p41"/>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2" name="Google Shape;29152;p41"/>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3" name="Google Shape;29153;p41"/>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4" name="Google Shape;29154;p41"/>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5" name="Google Shape;29155;p41"/>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6" name="Google Shape;29156;p41"/>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7" name="Google Shape;29157;p41"/>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8" name="Google Shape;29158;p41"/>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9" name="Google Shape;29159;p41"/>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0" name="Google Shape;29160;p41"/>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1" name="Google Shape;29161;p41"/>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2" name="Google Shape;29162;p41"/>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3" name="Google Shape;29163;p41"/>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4" name="Google Shape;29164;p41"/>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5" name="Google Shape;29165;p41"/>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6" name="Google Shape;29166;p41"/>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7" name="Google Shape;29167;p41"/>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8" name="Google Shape;29168;p41"/>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9" name="Google Shape;29169;p41"/>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0" name="Google Shape;29170;p41"/>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1" name="Google Shape;29171;p41"/>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2" name="Google Shape;29172;p41"/>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3" name="Google Shape;29173;p41"/>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4" name="Google Shape;29174;p41"/>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5" name="Google Shape;29175;p41"/>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6" name="Google Shape;29176;p41"/>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7" name="Google Shape;29177;p41"/>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8" name="Google Shape;29178;p41"/>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9" name="Google Shape;29179;p41"/>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0" name="Google Shape;29180;p41"/>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1" name="Google Shape;29181;p41"/>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2" name="Google Shape;29182;p41"/>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3" name="Google Shape;29183;p41"/>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4" name="Google Shape;29184;p41"/>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5" name="Google Shape;29185;p41"/>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6" name="Google Shape;29186;p41"/>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7" name="Google Shape;29187;p41"/>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8" name="Google Shape;29188;p41"/>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9" name="Google Shape;29189;p41"/>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0" name="Google Shape;29190;p41"/>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1" name="Google Shape;29191;p41"/>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2" name="Google Shape;29192;p41"/>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3" name="Google Shape;29193;p41"/>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4" name="Google Shape;29194;p41"/>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5" name="Google Shape;29195;p41"/>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6" name="Google Shape;29196;p41"/>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7" name="Google Shape;29197;p41"/>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8" name="Google Shape;29198;p41"/>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9" name="Google Shape;29199;p41"/>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0" name="Google Shape;29200;p41"/>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1" name="Google Shape;29201;p41"/>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2" name="Google Shape;29202;p41"/>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3" name="Google Shape;29203;p41"/>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4" name="Google Shape;29204;p41"/>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5" name="Google Shape;29205;p41"/>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6" name="Google Shape;29206;p41"/>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7" name="Google Shape;29207;p41"/>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8" name="Google Shape;29208;p41"/>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9" name="Google Shape;29209;p41"/>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0" name="Google Shape;29210;p41"/>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1" name="Google Shape;29211;p41"/>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2" name="Google Shape;29212;p41"/>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3" name="Google Shape;29213;p41"/>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4" name="Google Shape;29214;p41"/>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5" name="Google Shape;29215;p41"/>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6" name="Google Shape;29216;p41"/>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7" name="Google Shape;29217;p41"/>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8" name="Google Shape;29218;p41"/>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9" name="Google Shape;29219;p41"/>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0" name="Google Shape;29220;p41"/>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1" name="Google Shape;29221;p41"/>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2" name="Google Shape;29222;p41"/>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3" name="Google Shape;29223;p41"/>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4" name="Google Shape;29224;p41"/>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5" name="Google Shape;29225;p41"/>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6" name="Google Shape;29226;p41"/>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7" name="Google Shape;29227;p41"/>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8" name="Google Shape;29228;p41"/>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9" name="Google Shape;29229;p41"/>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0" name="Google Shape;29230;p41"/>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1" name="Google Shape;29231;p41"/>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2" name="Google Shape;29232;p41"/>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3" name="Google Shape;29233;p41"/>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4" name="Google Shape;29234;p41"/>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5" name="Google Shape;29235;p41"/>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6" name="Google Shape;29236;p41"/>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7" name="Google Shape;29237;p41"/>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8" name="Google Shape;29238;p41"/>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9" name="Google Shape;29239;p41"/>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0" name="Google Shape;29240;p41"/>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1" name="Google Shape;29241;p41"/>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2" name="Google Shape;29242;p41"/>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3" name="Google Shape;29243;p41"/>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4" name="Google Shape;29244;p41"/>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5" name="Google Shape;29245;p41"/>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6" name="Google Shape;29246;p41"/>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7" name="Google Shape;29247;p41"/>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8" name="Google Shape;29248;p41"/>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9" name="Google Shape;29249;p41"/>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0" name="Google Shape;29250;p41"/>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1" name="Google Shape;29251;p41"/>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2" name="Google Shape;29252;p41"/>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3" name="Google Shape;29253;p41"/>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4" name="Google Shape;29254;p41"/>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5" name="Google Shape;29255;p41"/>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6" name="Google Shape;29256;p41"/>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7" name="Google Shape;29257;p41"/>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8" name="Google Shape;29258;p41"/>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9" name="Google Shape;29259;p41"/>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0" name="Google Shape;29260;p41"/>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1" name="Google Shape;29261;p41"/>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2" name="Google Shape;29262;p41"/>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3" name="Google Shape;29263;p41"/>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4" name="Google Shape;29264;p41"/>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5" name="Google Shape;29265;p41"/>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6" name="Google Shape;29266;p41"/>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7" name="Google Shape;29267;p41"/>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8" name="Google Shape;29268;p41"/>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9" name="Google Shape;29269;p41"/>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0" name="Google Shape;29270;p41"/>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1" name="Google Shape;29271;p41"/>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2" name="Google Shape;29272;p41"/>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3" name="Google Shape;29273;p41"/>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4" name="Google Shape;29274;p41"/>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5" name="Google Shape;29275;p41"/>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6" name="Google Shape;29276;p41"/>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7" name="Google Shape;29277;p41"/>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8" name="Google Shape;29278;p41"/>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9" name="Google Shape;29279;p41"/>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0" name="Google Shape;29280;p41"/>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1" name="Google Shape;29281;p41"/>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2" name="Google Shape;29282;p41"/>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3" name="Google Shape;29283;p41"/>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4" name="Google Shape;29284;p41"/>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5" name="Google Shape;29285;p41"/>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6" name="Google Shape;29286;p41"/>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7" name="Google Shape;29287;p41"/>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8" name="Google Shape;29288;p41"/>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9" name="Google Shape;29289;p41"/>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0" name="Google Shape;29290;p41"/>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1" name="Google Shape;29291;p41"/>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2" name="Google Shape;29292;p41"/>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3" name="Google Shape;29293;p41"/>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4" name="Google Shape;29294;p41"/>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5" name="Google Shape;29295;p41"/>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6" name="Google Shape;29296;p41"/>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7" name="Google Shape;29297;p41"/>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8" name="Google Shape;29298;p41"/>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9" name="Google Shape;29299;p41"/>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0" name="Google Shape;29300;p41"/>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1" name="Google Shape;29301;p41"/>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2" name="Google Shape;29302;p41"/>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3" name="Google Shape;29303;p41"/>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4" name="Google Shape;29304;p41"/>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5" name="Google Shape;29305;p41"/>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6" name="Google Shape;29306;p41"/>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7" name="Google Shape;29307;p41"/>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8" name="Google Shape;29308;p41"/>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9" name="Google Shape;29309;p41"/>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0" name="Google Shape;29310;p41"/>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1" name="Google Shape;29311;p41"/>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2" name="Google Shape;29312;p41"/>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3" name="Google Shape;29313;p41"/>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4" name="Google Shape;29314;p41"/>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5" name="Google Shape;29315;p41"/>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6" name="Google Shape;29316;p41"/>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7" name="Google Shape;29317;p41"/>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8" name="Google Shape;29318;p41"/>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9" name="Google Shape;29319;p41"/>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0" name="Google Shape;29320;p41"/>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1" name="Google Shape;29321;p41"/>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2" name="Google Shape;29322;p41"/>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3" name="Google Shape;29323;p41"/>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4" name="Google Shape;29324;p41"/>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5" name="Google Shape;29325;p41"/>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6" name="Google Shape;29326;p41"/>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7" name="Google Shape;29327;p41"/>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8" name="Google Shape;29328;p41"/>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9" name="Google Shape;29329;p41"/>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0" name="Google Shape;29330;p41"/>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1" name="Google Shape;29331;p41"/>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2" name="Google Shape;29332;p41"/>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3" name="Google Shape;29333;p41"/>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4" name="Google Shape;29334;p41"/>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5" name="Google Shape;29335;p41"/>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6" name="Google Shape;29336;p41"/>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7" name="Google Shape;29337;p41"/>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8" name="Google Shape;29338;p41"/>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9" name="Google Shape;29339;p41"/>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0" name="Google Shape;29340;p41"/>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1" name="Google Shape;29341;p41"/>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2" name="Google Shape;29342;p41"/>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3" name="Google Shape;29343;p41"/>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4" name="Google Shape;29344;p41"/>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5" name="Google Shape;29345;p41"/>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6" name="Google Shape;29346;p41"/>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7" name="Google Shape;29347;p41"/>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8" name="Google Shape;29348;p41"/>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9" name="Google Shape;29349;p41"/>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0" name="Google Shape;29350;p41"/>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1" name="Google Shape;29351;p41"/>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2" name="Google Shape;29352;p41"/>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3" name="Google Shape;29353;p41"/>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4" name="Google Shape;29354;p41"/>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5" name="Google Shape;29355;p41"/>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6" name="Google Shape;29356;p41"/>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7" name="Google Shape;29357;p41"/>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8" name="Google Shape;29358;p41"/>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9" name="Google Shape;29359;p41"/>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0" name="Google Shape;29360;p41"/>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1" name="Google Shape;29361;p41"/>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2" name="Google Shape;29362;p41"/>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3" name="Google Shape;29363;p41"/>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4" name="Google Shape;29364;p41"/>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5" name="Google Shape;29365;p41"/>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6" name="Google Shape;29366;p41"/>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7" name="Google Shape;29367;p41"/>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8" name="Google Shape;29368;p41"/>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9" name="Google Shape;29369;p41"/>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0" name="Google Shape;29370;p41"/>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1" name="Google Shape;29371;p41"/>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2" name="Google Shape;29372;p41"/>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3" name="Google Shape;29373;p41"/>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4" name="Google Shape;29374;p41"/>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5" name="Google Shape;29375;p41"/>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6" name="Google Shape;29376;p41"/>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7" name="Google Shape;29377;p41"/>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8" name="Google Shape;29378;p41"/>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9" name="Google Shape;29379;p41"/>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0" name="Google Shape;29380;p41"/>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1" name="Google Shape;29381;p41"/>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2" name="Google Shape;29382;p41"/>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3" name="Google Shape;29383;p41"/>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4" name="Google Shape;29384;p41"/>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5" name="Google Shape;29385;p41"/>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6" name="Google Shape;29386;p41"/>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7" name="Google Shape;29387;p41"/>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8" name="Google Shape;29388;p41"/>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9" name="Google Shape;29389;p41"/>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0" name="Google Shape;29390;p41"/>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1" name="Google Shape;29391;p41"/>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2" name="Google Shape;29392;p41"/>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3" name="Google Shape;29393;p41"/>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4" name="Google Shape;29394;p41"/>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5" name="Google Shape;29395;p41"/>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6" name="Google Shape;29396;p41"/>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7" name="Google Shape;29397;p41"/>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8" name="Google Shape;29398;p41"/>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9" name="Google Shape;29399;p41"/>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0" name="Google Shape;29400;p41"/>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1" name="Google Shape;29401;p41"/>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2" name="Google Shape;29402;p41"/>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3" name="Google Shape;29403;p41"/>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4" name="Google Shape;29404;p41"/>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5" name="Google Shape;29405;p41"/>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6" name="Google Shape;29406;p41"/>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7" name="Google Shape;29407;p41"/>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8" name="Google Shape;29408;p41"/>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9" name="Google Shape;29409;p41"/>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0" name="Google Shape;29410;p41"/>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1" name="Google Shape;29411;p41"/>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2" name="Google Shape;29412;p41"/>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3" name="Google Shape;29413;p41"/>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4" name="Google Shape;29414;p41"/>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5" name="Google Shape;29415;p41"/>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6" name="Google Shape;29416;p41"/>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7" name="Google Shape;29417;p41"/>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8" name="Google Shape;29418;p41"/>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9" name="Google Shape;29419;p41"/>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0" name="Google Shape;29420;p41"/>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1" name="Google Shape;29421;p41"/>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2" name="Google Shape;29422;p41"/>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3" name="Google Shape;29423;p41"/>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4" name="Google Shape;29424;p41"/>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5" name="Google Shape;29425;p41"/>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6" name="Google Shape;29426;p41"/>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7" name="Google Shape;29427;p41"/>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8" name="Google Shape;29428;p41"/>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9" name="Google Shape;29429;p41"/>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0" name="Google Shape;29430;p41"/>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1" name="Google Shape;29431;p41"/>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2" name="Google Shape;29432;p41"/>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3" name="Google Shape;29433;p41"/>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4" name="Google Shape;29434;p41"/>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5" name="Google Shape;29435;p41"/>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6" name="Google Shape;29436;p41"/>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7" name="Google Shape;29437;p41"/>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8" name="Google Shape;29438;p41"/>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9" name="Google Shape;29439;p41"/>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0" name="Google Shape;29440;p41"/>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1" name="Google Shape;29441;p41"/>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2" name="Google Shape;29442;p41"/>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3" name="Google Shape;29443;p41"/>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4" name="Google Shape;29444;p41"/>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5" name="Google Shape;29445;p41"/>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6" name="Google Shape;29446;p41"/>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7" name="Google Shape;29447;p41"/>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8" name="Google Shape;29448;p41"/>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9" name="Google Shape;29449;p41"/>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0" name="Google Shape;29450;p41"/>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1" name="Google Shape;29451;p41"/>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2" name="Google Shape;29452;p41"/>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3" name="Google Shape;29453;p41"/>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4" name="Google Shape;29454;p41"/>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5" name="Google Shape;29455;p41"/>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6" name="Google Shape;29456;p41"/>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7" name="Google Shape;29457;p41"/>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8" name="Google Shape;29458;p41"/>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9" name="Google Shape;29459;p41"/>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0" name="Google Shape;29460;p41"/>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1" name="Google Shape;29461;p41"/>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2" name="Google Shape;29462;p41"/>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3" name="Google Shape;29463;p41"/>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4" name="Google Shape;29464;p41"/>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5" name="Google Shape;29465;p41"/>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6" name="Google Shape;29466;p41"/>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7" name="Google Shape;29467;p41"/>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8" name="Google Shape;29468;p41"/>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9" name="Google Shape;29469;p41"/>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0" name="Google Shape;29470;p41"/>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1" name="Google Shape;29471;p41"/>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2" name="Google Shape;29472;p41"/>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3" name="Google Shape;29473;p41"/>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4" name="Google Shape;29474;p41"/>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5" name="Google Shape;29475;p41"/>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6" name="Google Shape;29476;p41"/>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7" name="Google Shape;29477;p41"/>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8" name="Google Shape;29478;p41"/>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9" name="Google Shape;29479;p41"/>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0" name="Google Shape;29480;p41"/>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1" name="Google Shape;29481;p41"/>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2" name="Google Shape;29482;p41"/>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3" name="Google Shape;29483;p41"/>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4" name="Google Shape;29484;p41"/>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5" name="Google Shape;29485;p41"/>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6" name="Google Shape;29486;p41"/>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7" name="Google Shape;29487;p41"/>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8" name="Google Shape;29488;p41"/>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9" name="Google Shape;29489;p41"/>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0" name="Google Shape;29490;p41"/>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1" name="Google Shape;29491;p41"/>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2" name="Google Shape;29492;p41"/>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3" name="Google Shape;29493;p41"/>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4" name="Google Shape;29494;p41"/>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5" name="Google Shape;29495;p41"/>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6" name="Google Shape;29496;p41"/>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7" name="Google Shape;29497;p41"/>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98" name="Google Shape;29498;p41"/>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9" name="Google Shape;29499;p41"/>
          <p:cNvSpPr txBox="1"/>
          <p:nvPr>
            <p:ph type="title"/>
          </p:nvPr>
        </p:nvSpPr>
        <p:spPr>
          <a:xfrm>
            <a:off x="2325950" y="395775"/>
            <a:ext cx="4492800" cy="1041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8100"/>
            </a:lvl1pPr>
            <a:lvl2pPr lvl="1" rtl="0" algn="ctr">
              <a:spcBef>
                <a:spcPts val="0"/>
              </a:spcBef>
              <a:spcAft>
                <a:spcPts val="0"/>
              </a:spcAft>
              <a:buNone/>
              <a:defRPr sz="8100"/>
            </a:lvl2pPr>
            <a:lvl3pPr lvl="2" rtl="0" algn="ctr">
              <a:spcBef>
                <a:spcPts val="0"/>
              </a:spcBef>
              <a:spcAft>
                <a:spcPts val="0"/>
              </a:spcAft>
              <a:buNone/>
              <a:defRPr sz="8100"/>
            </a:lvl3pPr>
            <a:lvl4pPr lvl="3" rtl="0" algn="ctr">
              <a:spcBef>
                <a:spcPts val="0"/>
              </a:spcBef>
              <a:spcAft>
                <a:spcPts val="0"/>
              </a:spcAft>
              <a:buNone/>
              <a:defRPr sz="8100"/>
            </a:lvl4pPr>
            <a:lvl5pPr lvl="4" rtl="0" algn="ctr">
              <a:spcBef>
                <a:spcPts val="0"/>
              </a:spcBef>
              <a:spcAft>
                <a:spcPts val="0"/>
              </a:spcAft>
              <a:buNone/>
              <a:defRPr sz="8100"/>
            </a:lvl5pPr>
            <a:lvl6pPr lvl="5" rtl="0" algn="ctr">
              <a:spcBef>
                <a:spcPts val="0"/>
              </a:spcBef>
              <a:spcAft>
                <a:spcPts val="0"/>
              </a:spcAft>
              <a:buNone/>
              <a:defRPr sz="8100"/>
            </a:lvl6pPr>
            <a:lvl7pPr lvl="6" rtl="0" algn="ctr">
              <a:spcBef>
                <a:spcPts val="0"/>
              </a:spcBef>
              <a:spcAft>
                <a:spcPts val="0"/>
              </a:spcAft>
              <a:buNone/>
              <a:defRPr sz="8100"/>
            </a:lvl7pPr>
            <a:lvl8pPr lvl="7" rtl="0" algn="ctr">
              <a:spcBef>
                <a:spcPts val="0"/>
              </a:spcBef>
              <a:spcAft>
                <a:spcPts val="0"/>
              </a:spcAft>
              <a:buNone/>
              <a:defRPr sz="8100"/>
            </a:lvl8pPr>
            <a:lvl9pPr lvl="8" rtl="0" algn="ctr">
              <a:spcBef>
                <a:spcPts val="0"/>
              </a:spcBef>
              <a:spcAft>
                <a:spcPts val="0"/>
              </a:spcAft>
              <a:buNone/>
              <a:defRPr sz="8100"/>
            </a:lvl9pPr>
          </a:lstStyle>
          <a:p/>
        </p:txBody>
      </p:sp>
      <p:sp>
        <p:nvSpPr>
          <p:cNvPr id="29500" name="Google Shape;29500;p41"/>
          <p:cNvSpPr txBox="1"/>
          <p:nvPr>
            <p:ph idx="1" type="subTitle"/>
          </p:nvPr>
        </p:nvSpPr>
        <p:spPr>
          <a:xfrm>
            <a:off x="2327041" y="1556401"/>
            <a:ext cx="4492800" cy="1460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9501" name="Google Shape;29501;p41"/>
          <p:cNvSpPr txBox="1"/>
          <p:nvPr/>
        </p:nvSpPr>
        <p:spPr>
          <a:xfrm>
            <a:off x="2561025" y="3548300"/>
            <a:ext cx="4024500" cy="66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ru" sz="1200">
                <a:solidFill>
                  <a:schemeClr val="accent1"/>
                </a:solidFill>
                <a:latin typeface="Blinker"/>
                <a:ea typeface="Blinker"/>
                <a:cs typeface="Blinker"/>
                <a:sym typeface="Blinker"/>
              </a:rPr>
              <a:t>CREDITS:</a:t>
            </a:r>
            <a:r>
              <a:rPr lang="ru" sz="1200">
                <a:latin typeface="Blinker"/>
                <a:ea typeface="Blinker"/>
                <a:cs typeface="Blinker"/>
                <a:sym typeface="Blinker"/>
              </a:rPr>
              <a:t> This presentation template was created by </a:t>
            </a:r>
            <a:r>
              <a:rPr b="1" lang="ru" sz="1200">
                <a:solidFill>
                  <a:schemeClr val="accent1"/>
                </a:solidFill>
                <a:uFill>
                  <a:noFill/>
                </a:uFill>
                <a:latin typeface="Blinker"/>
                <a:ea typeface="Blinker"/>
                <a:cs typeface="Blinker"/>
                <a:sym typeface="Blinker"/>
                <a:hlinkClick r:id="rId2">
                  <a:extLst>
                    <a:ext uri="{A12FA001-AC4F-418D-AE19-62706E023703}">
                      <ahyp:hlinkClr val="tx"/>
                    </a:ext>
                  </a:extLst>
                </a:hlinkClick>
              </a:rPr>
              <a:t>Slidesgo</a:t>
            </a:r>
            <a:r>
              <a:rPr lang="ru" sz="1200">
                <a:latin typeface="Blinker"/>
                <a:ea typeface="Blinker"/>
                <a:cs typeface="Blinker"/>
                <a:sym typeface="Blinker"/>
              </a:rPr>
              <a:t>, including icon by </a:t>
            </a:r>
            <a:r>
              <a:rPr b="1" lang="ru" sz="1200">
                <a:solidFill>
                  <a:schemeClr val="accent1"/>
                </a:solidFill>
                <a:uFill>
                  <a:noFill/>
                </a:uFill>
                <a:latin typeface="Blinker"/>
                <a:ea typeface="Blinker"/>
                <a:cs typeface="Blinker"/>
                <a:sym typeface="Blinker"/>
                <a:hlinkClick r:id="rId3">
                  <a:extLst>
                    <a:ext uri="{A12FA001-AC4F-418D-AE19-62706E023703}">
                      <ahyp:hlinkClr val="tx"/>
                    </a:ext>
                  </a:extLst>
                </a:hlinkClick>
              </a:rPr>
              <a:t>Flaticon</a:t>
            </a:r>
            <a:r>
              <a:rPr lang="ru" sz="1200">
                <a:latin typeface="Blinker"/>
                <a:ea typeface="Blinker"/>
                <a:cs typeface="Blinker"/>
                <a:sym typeface="Blinker"/>
              </a:rPr>
              <a:t>, and infographics &amp; images from </a:t>
            </a:r>
            <a:r>
              <a:rPr b="1" lang="ru" sz="1200">
                <a:solidFill>
                  <a:schemeClr val="accent1"/>
                </a:solidFill>
                <a:uFill>
                  <a:noFill/>
                </a:uFill>
                <a:latin typeface="Blinker"/>
                <a:ea typeface="Blinker"/>
                <a:cs typeface="Blinker"/>
                <a:sym typeface="Blinker"/>
                <a:hlinkClick r:id="rId4">
                  <a:extLst>
                    <a:ext uri="{A12FA001-AC4F-418D-AE19-62706E023703}">
                      <ahyp:hlinkClr val="tx"/>
                    </a:ext>
                  </a:extLst>
                </a:hlinkClick>
              </a:rPr>
              <a:t>Freepik</a:t>
            </a:r>
            <a:endParaRPr sz="1200">
              <a:solidFill>
                <a:schemeClr val="accent1"/>
              </a:solidFill>
              <a:latin typeface="Blinker"/>
              <a:ea typeface="Blinker"/>
              <a:cs typeface="Blinker"/>
              <a:sym typeface="Blinker"/>
            </a:endParaRPr>
          </a:p>
        </p:txBody>
      </p:sp>
      <p:grpSp>
        <p:nvGrpSpPr>
          <p:cNvPr id="29502" name="Google Shape;29502;p41"/>
          <p:cNvGrpSpPr/>
          <p:nvPr/>
        </p:nvGrpSpPr>
        <p:grpSpPr>
          <a:xfrm>
            <a:off x="986407" y="708675"/>
            <a:ext cx="443090" cy="415211"/>
            <a:chOff x="2987700" y="3560325"/>
            <a:chExt cx="386708" cy="362377"/>
          </a:xfrm>
        </p:grpSpPr>
        <p:sp>
          <p:nvSpPr>
            <p:cNvPr id="29503" name="Google Shape;29503;p41"/>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4" name="Google Shape;29504;p41"/>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5" name="Google Shape;29505;p41"/>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6" name="Google Shape;29506;p41"/>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7" name="Google Shape;29507;p41"/>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8" name="Google Shape;29508;p41"/>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9" name="Google Shape;29509;p41"/>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0" name="Google Shape;29510;p41"/>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1" name="Google Shape;29511;p41"/>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2" name="Google Shape;29512;p41"/>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3" name="Google Shape;29513;p41"/>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4" name="Google Shape;29514;p41"/>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5" name="Google Shape;29515;p41"/>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6" name="Google Shape;29516;p41"/>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7" name="Google Shape;29517;p41"/>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8" name="Google Shape;29518;p41"/>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9" name="Google Shape;29519;p41"/>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0" name="Google Shape;29520;p41"/>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1" name="Google Shape;29521;p41"/>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2" name="Google Shape;29522;p41"/>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3" name="Google Shape;29523;p41"/>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4" name="Google Shape;29524;p41"/>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5" name="Google Shape;29525;p41"/>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26" name="Google Shape;29526;p41"/>
          <p:cNvGrpSpPr/>
          <p:nvPr/>
        </p:nvGrpSpPr>
        <p:grpSpPr>
          <a:xfrm>
            <a:off x="1790062" y="4079776"/>
            <a:ext cx="295252" cy="276675"/>
            <a:chOff x="2987700" y="3560325"/>
            <a:chExt cx="386708" cy="362377"/>
          </a:xfrm>
        </p:grpSpPr>
        <p:sp>
          <p:nvSpPr>
            <p:cNvPr id="29527" name="Google Shape;29527;p41"/>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8" name="Google Shape;29528;p41"/>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9" name="Google Shape;29529;p41"/>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0" name="Google Shape;29530;p41"/>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1" name="Google Shape;29531;p41"/>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2" name="Google Shape;29532;p41"/>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3" name="Google Shape;29533;p41"/>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4" name="Google Shape;29534;p41"/>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5" name="Google Shape;29535;p41"/>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6" name="Google Shape;29536;p41"/>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7" name="Google Shape;29537;p41"/>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8" name="Google Shape;29538;p41"/>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9" name="Google Shape;29539;p41"/>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0" name="Google Shape;29540;p41"/>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1" name="Google Shape;29541;p41"/>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2" name="Google Shape;29542;p41"/>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3" name="Google Shape;29543;p41"/>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4" name="Google Shape;29544;p41"/>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5" name="Google Shape;29545;p41"/>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6" name="Google Shape;29546;p41"/>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7" name="Google Shape;29547;p41"/>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8" name="Google Shape;29548;p41"/>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9" name="Google Shape;29549;p41"/>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0" name="Google Shape;29550;p41"/>
          <p:cNvGrpSpPr/>
          <p:nvPr/>
        </p:nvGrpSpPr>
        <p:grpSpPr>
          <a:xfrm>
            <a:off x="7742987" y="1327751"/>
            <a:ext cx="295252" cy="276675"/>
            <a:chOff x="2987700" y="3560325"/>
            <a:chExt cx="386708" cy="362377"/>
          </a:xfrm>
        </p:grpSpPr>
        <p:sp>
          <p:nvSpPr>
            <p:cNvPr id="29551" name="Google Shape;29551;p41"/>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2" name="Google Shape;29552;p41"/>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3" name="Google Shape;29553;p41"/>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4" name="Google Shape;29554;p41"/>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5" name="Google Shape;29555;p41"/>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6" name="Google Shape;29556;p41"/>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7" name="Google Shape;29557;p41"/>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8" name="Google Shape;29558;p41"/>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9" name="Google Shape;29559;p41"/>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0" name="Google Shape;29560;p41"/>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1" name="Google Shape;29561;p41"/>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2" name="Google Shape;29562;p41"/>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3" name="Google Shape;29563;p41"/>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4" name="Google Shape;29564;p41"/>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5" name="Google Shape;29565;p41"/>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6" name="Google Shape;29566;p41"/>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7" name="Google Shape;29567;p41"/>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8" name="Google Shape;29568;p41"/>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9" name="Google Shape;29569;p41"/>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0" name="Google Shape;29570;p41"/>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1" name="Google Shape;29571;p41"/>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2" name="Google Shape;29572;p41"/>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3" name="Google Shape;29573;p41"/>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4" name="Google Shape;29574;p41"/>
          <p:cNvGrpSpPr/>
          <p:nvPr/>
        </p:nvGrpSpPr>
        <p:grpSpPr>
          <a:xfrm>
            <a:off x="7336682" y="639900"/>
            <a:ext cx="443090" cy="415211"/>
            <a:chOff x="2987700" y="3560325"/>
            <a:chExt cx="386708" cy="362377"/>
          </a:xfrm>
        </p:grpSpPr>
        <p:sp>
          <p:nvSpPr>
            <p:cNvPr id="29575" name="Google Shape;29575;p41"/>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6" name="Google Shape;29576;p41"/>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7" name="Google Shape;29577;p41"/>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8" name="Google Shape;29578;p41"/>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9" name="Google Shape;29579;p41"/>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0" name="Google Shape;29580;p41"/>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1" name="Google Shape;29581;p41"/>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2" name="Google Shape;29582;p41"/>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3" name="Google Shape;29583;p41"/>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4" name="Google Shape;29584;p41"/>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5" name="Google Shape;29585;p41"/>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6" name="Google Shape;29586;p41"/>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7" name="Google Shape;29587;p41"/>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8" name="Google Shape;29588;p41"/>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9" name="Google Shape;29589;p41"/>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0" name="Google Shape;29590;p41"/>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1" name="Google Shape;29591;p41"/>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2" name="Google Shape;29592;p41"/>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3" name="Google Shape;29593;p41"/>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4" name="Google Shape;29594;p41"/>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5" name="Google Shape;29595;p41"/>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6" name="Google Shape;29596;p41"/>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7" name="Google Shape;29597;p41"/>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98" name="Google Shape;29598;p41"/>
          <p:cNvGrpSpPr/>
          <p:nvPr/>
        </p:nvGrpSpPr>
        <p:grpSpPr>
          <a:xfrm>
            <a:off x="-3431" y="1055110"/>
            <a:ext cx="1562566" cy="3259365"/>
            <a:chOff x="4174400" y="1241475"/>
            <a:chExt cx="1638425" cy="3417600"/>
          </a:xfrm>
        </p:grpSpPr>
        <p:sp>
          <p:nvSpPr>
            <p:cNvPr id="29599" name="Google Shape;29599;p41"/>
            <p:cNvSpPr/>
            <p:nvPr/>
          </p:nvSpPr>
          <p:spPr>
            <a:xfrm>
              <a:off x="5032825" y="2093975"/>
              <a:ext cx="402525" cy="519650"/>
            </a:xfrm>
            <a:custGeom>
              <a:rect b="b" l="l" r="r" t="t"/>
              <a:pathLst>
                <a:path extrusionOk="0" h="20786" w="16101">
                  <a:moveTo>
                    <a:pt x="13781" y="1"/>
                  </a:moveTo>
                  <a:cubicBezTo>
                    <a:pt x="12871" y="1"/>
                    <a:pt x="12007" y="592"/>
                    <a:pt x="11643" y="1456"/>
                  </a:cubicBezTo>
                  <a:lnTo>
                    <a:pt x="11371" y="2138"/>
                  </a:lnTo>
                  <a:lnTo>
                    <a:pt x="1" y="2138"/>
                  </a:lnTo>
                  <a:lnTo>
                    <a:pt x="1" y="20785"/>
                  </a:lnTo>
                  <a:lnTo>
                    <a:pt x="16100" y="20785"/>
                  </a:lnTo>
                  <a:lnTo>
                    <a:pt x="16100" y="2320"/>
                  </a:lnTo>
                  <a:cubicBezTo>
                    <a:pt x="16100" y="1047"/>
                    <a:pt x="15054" y="1"/>
                    <a:pt x="13781"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0" name="Google Shape;29600;p41"/>
            <p:cNvSpPr/>
            <p:nvPr/>
          </p:nvSpPr>
          <p:spPr>
            <a:xfrm>
              <a:off x="5032825" y="2093975"/>
              <a:ext cx="402525" cy="161475"/>
            </a:xfrm>
            <a:custGeom>
              <a:rect b="b" l="l" r="r" t="t"/>
              <a:pathLst>
                <a:path extrusionOk="0" h="6459" w="16101">
                  <a:moveTo>
                    <a:pt x="13781" y="1"/>
                  </a:moveTo>
                  <a:cubicBezTo>
                    <a:pt x="12871" y="1"/>
                    <a:pt x="12007" y="592"/>
                    <a:pt x="11643" y="1456"/>
                  </a:cubicBezTo>
                  <a:lnTo>
                    <a:pt x="11371" y="2138"/>
                  </a:lnTo>
                  <a:lnTo>
                    <a:pt x="1" y="2138"/>
                  </a:lnTo>
                  <a:lnTo>
                    <a:pt x="1" y="6459"/>
                  </a:lnTo>
                  <a:lnTo>
                    <a:pt x="16100" y="6459"/>
                  </a:lnTo>
                  <a:lnTo>
                    <a:pt x="16100" y="2320"/>
                  </a:lnTo>
                  <a:cubicBezTo>
                    <a:pt x="16100" y="1047"/>
                    <a:pt x="15054" y="1"/>
                    <a:pt x="13781"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1" name="Google Shape;29601;p41"/>
            <p:cNvSpPr/>
            <p:nvPr/>
          </p:nvSpPr>
          <p:spPr>
            <a:xfrm>
              <a:off x="4174400" y="3103625"/>
              <a:ext cx="1638425" cy="211525"/>
            </a:xfrm>
            <a:custGeom>
              <a:rect b="b" l="l" r="r" t="t"/>
              <a:pathLst>
                <a:path extrusionOk="0" h="8461" w="65537">
                  <a:moveTo>
                    <a:pt x="0" y="1"/>
                  </a:moveTo>
                  <a:lnTo>
                    <a:pt x="0" y="8460"/>
                  </a:lnTo>
                  <a:lnTo>
                    <a:pt x="57896" y="8460"/>
                  </a:lnTo>
                  <a:cubicBezTo>
                    <a:pt x="60716" y="8460"/>
                    <a:pt x="63399" y="7505"/>
                    <a:pt x="65537" y="5731"/>
                  </a:cubicBezTo>
                  <a:lnTo>
                    <a:pt x="65082" y="5731"/>
                  </a:lnTo>
                  <a:cubicBezTo>
                    <a:pt x="62535" y="5731"/>
                    <a:pt x="60079" y="4958"/>
                    <a:pt x="58033" y="3503"/>
                  </a:cubicBezTo>
                  <a:lnTo>
                    <a:pt x="5307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2" name="Google Shape;29602;p41"/>
            <p:cNvSpPr/>
            <p:nvPr/>
          </p:nvSpPr>
          <p:spPr>
            <a:xfrm>
              <a:off x="4174400" y="3103625"/>
              <a:ext cx="1030150" cy="211525"/>
            </a:xfrm>
            <a:custGeom>
              <a:rect b="b" l="l" r="r" t="t"/>
              <a:pathLst>
                <a:path extrusionOk="0" h="8461" w="41206">
                  <a:moveTo>
                    <a:pt x="0" y="1"/>
                  </a:moveTo>
                  <a:lnTo>
                    <a:pt x="0" y="8460"/>
                  </a:lnTo>
                  <a:lnTo>
                    <a:pt x="41205" y="8460"/>
                  </a:lnTo>
                  <a:cubicBezTo>
                    <a:pt x="39068" y="8142"/>
                    <a:pt x="37021" y="7050"/>
                    <a:pt x="35293" y="5186"/>
                  </a:cubicBezTo>
                  <a:lnTo>
                    <a:pt x="3033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3" name="Google Shape;29603;p41"/>
            <p:cNvSpPr/>
            <p:nvPr/>
          </p:nvSpPr>
          <p:spPr>
            <a:xfrm>
              <a:off x="4174400" y="2350950"/>
              <a:ext cx="927800" cy="377500"/>
            </a:xfrm>
            <a:custGeom>
              <a:rect b="b" l="l" r="r" t="t"/>
              <a:pathLst>
                <a:path extrusionOk="0" h="15100" w="37112">
                  <a:moveTo>
                    <a:pt x="0" y="0"/>
                  </a:moveTo>
                  <a:lnTo>
                    <a:pt x="0" y="15100"/>
                  </a:lnTo>
                  <a:lnTo>
                    <a:pt x="36111" y="15100"/>
                  </a:lnTo>
                  <a:cubicBezTo>
                    <a:pt x="36475" y="15100"/>
                    <a:pt x="36794" y="15100"/>
                    <a:pt x="37112" y="15054"/>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4" name="Google Shape;29604;p41"/>
            <p:cNvSpPr/>
            <p:nvPr/>
          </p:nvSpPr>
          <p:spPr>
            <a:xfrm>
              <a:off x="4174400" y="2613600"/>
              <a:ext cx="1638425" cy="329750"/>
            </a:xfrm>
            <a:custGeom>
              <a:rect b="b" l="l" r="r" t="t"/>
              <a:pathLst>
                <a:path extrusionOk="0" h="13190" w="65537">
                  <a:moveTo>
                    <a:pt x="0" y="0"/>
                  </a:moveTo>
                  <a:lnTo>
                    <a:pt x="0" y="13189"/>
                  </a:lnTo>
                  <a:lnTo>
                    <a:pt x="55713" y="13189"/>
                  </a:lnTo>
                  <a:cubicBezTo>
                    <a:pt x="59306" y="13189"/>
                    <a:pt x="62763" y="11779"/>
                    <a:pt x="65309" y="9232"/>
                  </a:cubicBezTo>
                  <a:lnTo>
                    <a:pt x="65537" y="8960"/>
                  </a:lnTo>
                  <a:cubicBezTo>
                    <a:pt x="62171" y="8960"/>
                    <a:pt x="58897" y="7686"/>
                    <a:pt x="56395" y="5412"/>
                  </a:cubicBezTo>
                  <a:lnTo>
                    <a:pt x="50437"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5" name="Google Shape;29605;p41"/>
            <p:cNvSpPr/>
            <p:nvPr/>
          </p:nvSpPr>
          <p:spPr>
            <a:xfrm>
              <a:off x="4174400" y="2613600"/>
              <a:ext cx="946000" cy="329750"/>
            </a:xfrm>
            <a:custGeom>
              <a:rect b="b" l="l" r="r" t="t"/>
              <a:pathLst>
                <a:path extrusionOk="0" h="13190" w="37840">
                  <a:moveTo>
                    <a:pt x="0" y="0"/>
                  </a:moveTo>
                  <a:lnTo>
                    <a:pt x="0" y="13189"/>
                  </a:lnTo>
                  <a:lnTo>
                    <a:pt x="37840" y="13189"/>
                  </a:lnTo>
                  <a:cubicBezTo>
                    <a:pt x="35611" y="12416"/>
                    <a:pt x="33519" y="10733"/>
                    <a:pt x="31791" y="8277"/>
                  </a:cubicBezTo>
                  <a:lnTo>
                    <a:pt x="2601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6" name="Google Shape;29606;p41"/>
            <p:cNvSpPr/>
            <p:nvPr/>
          </p:nvSpPr>
          <p:spPr>
            <a:xfrm>
              <a:off x="4174400" y="2817100"/>
              <a:ext cx="1545200" cy="76225"/>
            </a:xfrm>
            <a:custGeom>
              <a:rect b="b" l="l" r="r" t="t"/>
              <a:pathLst>
                <a:path extrusionOk="0" h="3049" w="61808">
                  <a:moveTo>
                    <a:pt x="60943" y="1"/>
                  </a:moveTo>
                  <a:cubicBezTo>
                    <a:pt x="58897" y="1502"/>
                    <a:pt x="56532" y="2320"/>
                    <a:pt x="54076" y="2320"/>
                  </a:cubicBezTo>
                  <a:lnTo>
                    <a:pt x="0" y="2320"/>
                  </a:lnTo>
                  <a:lnTo>
                    <a:pt x="0" y="3048"/>
                  </a:lnTo>
                  <a:lnTo>
                    <a:pt x="54076" y="3048"/>
                  </a:lnTo>
                  <a:cubicBezTo>
                    <a:pt x="56850" y="3048"/>
                    <a:pt x="59533" y="2093"/>
                    <a:pt x="61807" y="319"/>
                  </a:cubicBezTo>
                  <a:cubicBezTo>
                    <a:pt x="61535" y="228"/>
                    <a:pt x="61262" y="137"/>
                    <a:pt x="609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7" name="Google Shape;29607;p41"/>
            <p:cNvSpPr/>
            <p:nvPr/>
          </p:nvSpPr>
          <p:spPr>
            <a:xfrm>
              <a:off x="4174400" y="3315125"/>
              <a:ext cx="1331450" cy="278575"/>
            </a:xfrm>
            <a:custGeom>
              <a:rect b="b" l="l" r="r" t="t"/>
              <a:pathLst>
                <a:path extrusionOk="0" h="11143" w="53258">
                  <a:moveTo>
                    <a:pt x="0" y="0"/>
                  </a:moveTo>
                  <a:lnTo>
                    <a:pt x="0"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8" name="Google Shape;29608;p41"/>
            <p:cNvSpPr/>
            <p:nvPr/>
          </p:nvSpPr>
          <p:spPr>
            <a:xfrm>
              <a:off x="4513225" y="3607325"/>
              <a:ext cx="1197275" cy="1036975"/>
            </a:xfrm>
            <a:custGeom>
              <a:rect b="b" l="l" r="r" t="t"/>
              <a:pathLst>
                <a:path extrusionOk="0" h="41479" w="47891">
                  <a:moveTo>
                    <a:pt x="25242" y="0"/>
                  </a:moveTo>
                  <a:lnTo>
                    <a:pt x="27561" y="2002"/>
                  </a:lnTo>
                  <a:lnTo>
                    <a:pt x="29744" y="3821"/>
                  </a:lnTo>
                  <a:lnTo>
                    <a:pt x="31245" y="2047"/>
                  </a:lnTo>
                  <a:lnTo>
                    <a:pt x="32973" y="0"/>
                  </a:lnTo>
                  <a:close/>
                  <a:moveTo>
                    <a:pt x="34474" y="0"/>
                  </a:moveTo>
                  <a:lnTo>
                    <a:pt x="32427" y="2411"/>
                  </a:lnTo>
                  <a:lnTo>
                    <a:pt x="30699" y="4457"/>
                  </a:lnTo>
                  <a:lnTo>
                    <a:pt x="31700" y="5003"/>
                  </a:lnTo>
                  <a:lnTo>
                    <a:pt x="36157" y="7414"/>
                  </a:lnTo>
                  <a:lnTo>
                    <a:pt x="39158" y="6277"/>
                  </a:lnTo>
                  <a:lnTo>
                    <a:pt x="40477" y="5776"/>
                  </a:lnTo>
                  <a:lnTo>
                    <a:pt x="39249" y="0"/>
                  </a:lnTo>
                  <a:close/>
                  <a:moveTo>
                    <a:pt x="23741" y="228"/>
                  </a:moveTo>
                  <a:lnTo>
                    <a:pt x="20648" y="3275"/>
                  </a:lnTo>
                  <a:lnTo>
                    <a:pt x="20648" y="9233"/>
                  </a:lnTo>
                  <a:lnTo>
                    <a:pt x="21467" y="9324"/>
                  </a:lnTo>
                  <a:lnTo>
                    <a:pt x="24468" y="9597"/>
                  </a:lnTo>
                  <a:lnTo>
                    <a:pt x="28152" y="5549"/>
                  </a:lnTo>
                  <a:lnTo>
                    <a:pt x="28971" y="4685"/>
                  </a:lnTo>
                  <a:lnTo>
                    <a:pt x="26561" y="2593"/>
                  </a:lnTo>
                  <a:lnTo>
                    <a:pt x="23741" y="228"/>
                  </a:lnTo>
                  <a:close/>
                  <a:moveTo>
                    <a:pt x="29926" y="5367"/>
                  </a:moveTo>
                  <a:lnTo>
                    <a:pt x="29881" y="5458"/>
                  </a:lnTo>
                  <a:lnTo>
                    <a:pt x="29835" y="5413"/>
                  </a:lnTo>
                  <a:lnTo>
                    <a:pt x="29426" y="5867"/>
                  </a:lnTo>
                  <a:lnTo>
                    <a:pt x="25424" y="10233"/>
                  </a:lnTo>
                  <a:lnTo>
                    <a:pt x="27925" y="13644"/>
                  </a:lnTo>
                  <a:lnTo>
                    <a:pt x="31245" y="13008"/>
                  </a:lnTo>
                  <a:lnTo>
                    <a:pt x="34338" y="12371"/>
                  </a:lnTo>
                  <a:lnTo>
                    <a:pt x="34974" y="10052"/>
                  </a:lnTo>
                  <a:lnTo>
                    <a:pt x="35429" y="8323"/>
                  </a:lnTo>
                  <a:lnTo>
                    <a:pt x="31154" y="6004"/>
                  </a:lnTo>
                  <a:lnTo>
                    <a:pt x="29926" y="5367"/>
                  </a:lnTo>
                  <a:close/>
                  <a:moveTo>
                    <a:pt x="40705" y="6913"/>
                  </a:moveTo>
                  <a:lnTo>
                    <a:pt x="36566" y="8460"/>
                  </a:lnTo>
                  <a:lnTo>
                    <a:pt x="36020" y="10597"/>
                  </a:lnTo>
                  <a:lnTo>
                    <a:pt x="35429" y="12780"/>
                  </a:lnTo>
                  <a:lnTo>
                    <a:pt x="39431" y="18920"/>
                  </a:lnTo>
                  <a:lnTo>
                    <a:pt x="43115" y="18511"/>
                  </a:lnTo>
                  <a:lnTo>
                    <a:pt x="40705" y="6913"/>
                  </a:lnTo>
                  <a:close/>
                  <a:moveTo>
                    <a:pt x="20648" y="10370"/>
                  </a:moveTo>
                  <a:lnTo>
                    <a:pt x="20648" y="14054"/>
                  </a:lnTo>
                  <a:lnTo>
                    <a:pt x="25787" y="19511"/>
                  </a:lnTo>
                  <a:lnTo>
                    <a:pt x="26879" y="15191"/>
                  </a:lnTo>
                  <a:lnTo>
                    <a:pt x="27061" y="14418"/>
                  </a:lnTo>
                  <a:lnTo>
                    <a:pt x="24514" y="10916"/>
                  </a:lnTo>
                  <a:lnTo>
                    <a:pt x="24378" y="10734"/>
                  </a:lnTo>
                  <a:lnTo>
                    <a:pt x="20648" y="10370"/>
                  </a:lnTo>
                  <a:close/>
                  <a:moveTo>
                    <a:pt x="20648" y="15691"/>
                  </a:moveTo>
                  <a:lnTo>
                    <a:pt x="20648" y="21876"/>
                  </a:lnTo>
                  <a:lnTo>
                    <a:pt x="21558" y="25287"/>
                  </a:lnTo>
                  <a:lnTo>
                    <a:pt x="25333" y="20694"/>
                  </a:lnTo>
                  <a:lnTo>
                    <a:pt x="20648" y="15691"/>
                  </a:lnTo>
                  <a:close/>
                  <a:moveTo>
                    <a:pt x="34565" y="13508"/>
                  </a:moveTo>
                  <a:lnTo>
                    <a:pt x="31427" y="14099"/>
                  </a:lnTo>
                  <a:lnTo>
                    <a:pt x="28152" y="14781"/>
                  </a:lnTo>
                  <a:lnTo>
                    <a:pt x="27970" y="15464"/>
                  </a:lnTo>
                  <a:lnTo>
                    <a:pt x="26742" y="20466"/>
                  </a:lnTo>
                  <a:lnTo>
                    <a:pt x="33110" y="26424"/>
                  </a:lnTo>
                  <a:lnTo>
                    <a:pt x="34610" y="27789"/>
                  </a:lnTo>
                  <a:lnTo>
                    <a:pt x="38522" y="19602"/>
                  </a:lnTo>
                  <a:lnTo>
                    <a:pt x="34565" y="13508"/>
                  </a:lnTo>
                  <a:close/>
                  <a:moveTo>
                    <a:pt x="9733" y="22513"/>
                  </a:moveTo>
                  <a:lnTo>
                    <a:pt x="11143" y="29153"/>
                  </a:lnTo>
                  <a:lnTo>
                    <a:pt x="19648" y="31609"/>
                  </a:lnTo>
                  <a:lnTo>
                    <a:pt x="20830" y="31927"/>
                  </a:lnTo>
                  <a:lnTo>
                    <a:pt x="20739" y="26561"/>
                  </a:lnTo>
                  <a:lnTo>
                    <a:pt x="19602" y="22513"/>
                  </a:lnTo>
                  <a:close/>
                  <a:moveTo>
                    <a:pt x="43206" y="19648"/>
                  </a:moveTo>
                  <a:lnTo>
                    <a:pt x="39522" y="20057"/>
                  </a:lnTo>
                  <a:lnTo>
                    <a:pt x="35566" y="28516"/>
                  </a:lnTo>
                  <a:lnTo>
                    <a:pt x="38931" y="30517"/>
                  </a:lnTo>
                  <a:lnTo>
                    <a:pt x="42388" y="32564"/>
                  </a:lnTo>
                  <a:lnTo>
                    <a:pt x="44480" y="32337"/>
                  </a:lnTo>
                  <a:lnTo>
                    <a:pt x="45980" y="32200"/>
                  </a:lnTo>
                  <a:lnTo>
                    <a:pt x="43343" y="19648"/>
                  </a:lnTo>
                  <a:close/>
                  <a:moveTo>
                    <a:pt x="26151" y="21512"/>
                  </a:moveTo>
                  <a:lnTo>
                    <a:pt x="21876" y="26697"/>
                  </a:lnTo>
                  <a:lnTo>
                    <a:pt x="21876" y="27334"/>
                  </a:lnTo>
                  <a:lnTo>
                    <a:pt x="21967" y="32200"/>
                  </a:lnTo>
                  <a:lnTo>
                    <a:pt x="27516" y="33110"/>
                  </a:lnTo>
                  <a:lnTo>
                    <a:pt x="33883" y="28698"/>
                  </a:lnTo>
                  <a:lnTo>
                    <a:pt x="32109" y="27016"/>
                  </a:lnTo>
                  <a:lnTo>
                    <a:pt x="26424" y="21740"/>
                  </a:lnTo>
                  <a:lnTo>
                    <a:pt x="26424" y="21785"/>
                  </a:lnTo>
                  <a:lnTo>
                    <a:pt x="26151" y="21512"/>
                  </a:lnTo>
                  <a:close/>
                  <a:moveTo>
                    <a:pt x="0" y="22513"/>
                  </a:moveTo>
                  <a:lnTo>
                    <a:pt x="0" y="32382"/>
                  </a:lnTo>
                  <a:lnTo>
                    <a:pt x="2502" y="33883"/>
                  </a:lnTo>
                  <a:lnTo>
                    <a:pt x="4093" y="34838"/>
                  </a:lnTo>
                  <a:lnTo>
                    <a:pt x="8778" y="30517"/>
                  </a:lnTo>
                  <a:lnTo>
                    <a:pt x="10006" y="29426"/>
                  </a:lnTo>
                  <a:lnTo>
                    <a:pt x="8596" y="22513"/>
                  </a:lnTo>
                  <a:close/>
                  <a:moveTo>
                    <a:pt x="10779" y="30245"/>
                  </a:moveTo>
                  <a:lnTo>
                    <a:pt x="9597" y="31336"/>
                  </a:lnTo>
                  <a:lnTo>
                    <a:pt x="5094" y="35475"/>
                  </a:lnTo>
                  <a:lnTo>
                    <a:pt x="14008" y="40887"/>
                  </a:lnTo>
                  <a:lnTo>
                    <a:pt x="14326" y="41114"/>
                  </a:lnTo>
                  <a:lnTo>
                    <a:pt x="20466" y="33019"/>
                  </a:lnTo>
                  <a:lnTo>
                    <a:pt x="20193" y="32928"/>
                  </a:lnTo>
                  <a:lnTo>
                    <a:pt x="10779" y="30245"/>
                  </a:lnTo>
                  <a:close/>
                  <a:moveTo>
                    <a:pt x="21649" y="33337"/>
                  </a:moveTo>
                  <a:lnTo>
                    <a:pt x="21330" y="33747"/>
                  </a:lnTo>
                  <a:lnTo>
                    <a:pt x="15600" y="41296"/>
                  </a:lnTo>
                  <a:lnTo>
                    <a:pt x="28653" y="41296"/>
                  </a:lnTo>
                  <a:lnTo>
                    <a:pt x="27197" y="34201"/>
                  </a:lnTo>
                  <a:lnTo>
                    <a:pt x="22013" y="33383"/>
                  </a:lnTo>
                  <a:lnTo>
                    <a:pt x="22013" y="33474"/>
                  </a:lnTo>
                  <a:lnTo>
                    <a:pt x="21649" y="33337"/>
                  </a:lnTo>
                  <a:close/>
                  <a:moveTo>
                    <a:pt x="34747" y="29471"/>
                  </a:moveTo>
                  <a:lnTo>
                    <a:pt x="28289" y="33974"/>
                  </a:lnTo>
                  <a:lnTo>
                    <a:pt x="29835" y="41296"/>
                  </a:lnTo>
                  <a:lnTo>
                    <a:pt x="36975" y="41296"/>
                  </a:lnTo>
                  <a:lnTo>
                    <a:pt x="40614" y="34884"/>
                  </a:lnTo>
                  <a:lnTo>
                    <a:pt x="41523" y="33383"/>
                  </a:lnTo>
                  <a:lnTo>
                    <a:pt x="38294" y="31473"/>
                  </a:lnTo>
                  <a:lnTo>
                    <a:pt x="35065" y="29562"/>
                  </a:lnTo>
                  <a:lnTo>
                    <a:pt x="34974" y="29699"/>
                  </a:lnTo>
                  <a:lnTo>
                    <a:pt x="34747" y="29471"/>
                  </a:lnTo>
                  <a:close/>
                  <a:moveTo>
                    <a:pt x="46208" y="33337"/>
                  </a:moveTo>
                  <a:lnTo>
                    <a:pt x="44843" y="33474"/>
                  </a:lnTo>
                  <a:lnTo>
                    <a:pt x="42615" y="33701"/>
                  </a:lnTo>
                  <a:lnTo>
                    <a:pt x="41842" y="35065"/>
                  </a:lnTo>
                  <a:lnTo>
                    <a:pt x="38294" y="41296"/>
                  </a:lnTo>
                  <a:lnTo>
                    <a:pt x="47891" y="41296"/>
                  </a:lnTo>
                  <a:lnTo>
                    <a:pt x="46208" y="33337"/>
                  </a:lnTo>
                  <a:close/>
                  <a:moveTo>
                    <a:pt x="0" y="33701"/>
                  </a:moveTo>
                  <a:lnTo>
                    <a:pt x="0" y="41478"/>
                  </a:lnTo>
                  <a:lnTo>
                    <a:pt x="12507" y="41342"/>
                  </a:lnTo>
                  <a:lnTo>
                    <a:pt x="0" y="3370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9" name="Google Shape;29609;p41"/>
            <p:cNvSpPr/>
            <p:nvPr/>
          </p:nvSpPr>
          <p:spPr>
            <a:xfrm>
              <a:off x="4174400" y="2555600"/>
              <a:ext cx="134175" cy="122825"/>
            </a:xfrm>
            <a:custGeom>
              <a:rect b="b" l="l" r="r" t="t"/>
              <a:pathLst>
                <a:path extrusionOk="0" h="4913" w="5367">
                  <a:moveTo>
                    <a:pt x="0" y="1"/>
                  </a:moveTo>
                  <a:lnTo>
                    <a:pt x="0" y="728"/>
                  </a:lnTo>
                  <a:lnTo>
                    <a:pt x="819" y="728"/>
                  </a:lnTo>
                  <a:cubicBezTo>
                    <a:pt x="2775" y="728"/>
                    <a:pt x="4412" y="2229"/>
                    <a:pt x="4594" y="4139"/>
                  </a:cubicBezTo>
                  <a:lnTo>
                    <a:pt x="0" y="4139"/>
                  </a:lnTo>
                  <a:lnTo>
                    <a:pt x="0" y="4912"/>
                  </a:lnTo>
                  <a:lnTo>
                    <a:pt x="5367" y="4912"/>
                  </a:lnTo>
                  <a:lnTo>
                    <a:pt x="5367" y="4503"/>
                  </a:lnTo>
                  <a:cubicBezTo>
                    <a:pt x="5367" y="2002"/>
                    <a:pt x="3320"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0" name="Google Shape;29610;p41"/>
            <p:cNvSpPr/>
            <p:nvPr/>
          </p:nvSpPr>
          <p:spPr>
            <a:xfrm>
              <a:off x="4174400" y="1756300"/>
              <a:ext cx="703825" cy="262675"/>
            </a:xfrm>
            <a:custGeom>
              <a:rect b="b" l="l" r="r" t="t"/>
              <a:pathLst>
                <a:path extrusionOk="0" h="10507" w="28153">
                  <a:moveTo>
                    <a:pt x="0" y="0"/>
                  </a:moveTo>
                  <a:lnTo>
                    <a:pt x="0" y="10506"/>
                  </a:lnTo>
                  <a:lnTo>
                    <a:pt x="28152" y="10506"/>
                  </a:lnTo>
                  <a:lnTo>
                    <a:pt x="28152"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1" name="Google Shape;29611;p41"/>
            <p:cNvSpPr/>
            <p:nvPr/>
          </p:nvSpPr>
          <p:spPr>
            <a:xfrm>
              <a:off x="4174400" y="1756300"/>
              <a:ext cx="703825" cy="36400"/>
            </a:xfrm>
            <a:custGeom>
              <a:rect b="b" l="l" r="r" t="t"/>
              <a:pathLst>
                <a:path extrusionOk="0" h="1456" w="28153">
                  <a:moveTo>
                    <a:pt x="0" y="0"/>
                  </a:moveTo>
                  <a:lnTo>
                    <a:pt x="0" y="1456"/>
                  </a:lnTo>
                  <a:lnTo>
                    <a:pt x="28152" y="1456"/>
                  </a:lnTo>
                  <a:lnTo>
                    <a:pt x="2815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2" name="Google Shape;29612;p41"/>
            <p:cNvSpPr/>
            <p:nvPr/>
          </p:nvSpPr>
          <p:spPr>
            <a:xfrm>
              <a:off x="4174400" y="1241475"/>
              <a:ext cx="685625" cy="183975"/>
            </a:xfrm>
            <a:custGeom>
              <a:rect b="b" l="l" r="r" t="t"/>
              <a:pathLst>
                <a:path extrusionOk="0" h="7359" w="27425">
                  <a:moveTo>
                    <a:pt x="24027" y="1"/>
                  </a:moveTo>
                  <a:cubicBezTo>
                    <a:pt x="23337" y="1"/>
                    <a:pt x="22647" y="240"/>
                    <a:pt x="22104" y="719"/>
                  </a:cubicBezTo>
                  <a:cubicBezTo>
                    <a:pt x="21649" y="1082"/>
                    <a:pt x="21467" y="1719"/>
                    <a:pt x="21785" y="2219"/>
                  </a:cubicBezTo>
                  <a:cubicBezTo>
                    <a:pt x="22015" y="2552"/>
                    <a:pt x="22375" y="2726"/>
                    <a:pt x="22734" y="2726"/>
                  </a:cubicBezTo>
                  <a:cubicBezTo>
                    <a:pt x="23014" y="2726"/>
                    <a:pt x="23294" y="2620"/>
                    <a:pt x="23513" y="2401"/>
                  </a:cubicBezTo>
                  <a:lnTo>
                    <a:pt x="23650" y="2265"/>
                  </a:lnTo>
                  <a:lnTo>
                    <a:pt x="23650" y="3902"/>
                  </a:lnTo>
                  <a:lnTo>
                    <a:pt x="23013" y="3902"/>
                  </a:lnTo>
                  <a:cubicBezTo>
                    <a:pt x="22149" y="3902"/>
                    <a:pt x="21467" y="4630"/>
                    <a:pt x="21467" y="5448"/>
                  </a:cubicBezTo>
                  <a:lnTo>
                    <a:pt x="0" y="5448"/>
                  </a:lnTo>
                  <a:lnTo>
                    <a:pt x="0" y="7359"/>
                  </a:lnTo>
                  <a:lnTo>
                    <a:pt x="23331" y="7359"/>
                  </a:lnTo>
                  <a:cubicBezTo>
                    <a:pt x="23968" y="7359"/>
                    <a:pt x="24514" y="7086"/>
                    <a:pt x="24969" y="6676"/>
                  </a:cubicBezTo>
                  <a:lnTo>
                    <a:pt x="26242" y="5403"/>
                  </a:lnTo>
                  <a:cubicBezTo>
                    <a:pt x="27425" y="4175"/>
                    <a:pt x="27425" y="2219"/>
                    <a:pt x="26242" y="991"/>
                  </a:cubicBezTo>
                  <a:lnTo>
                    <a:pt x="26106" y="855"/>
                  </a:lnTo>
                  <a:cubicBezTo>
                    <a:pt x="25536" y="286"/>
                    <a:pt x="24781" y="1"/>
                    <a:pt x="24027"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3" name="Google Shape;29613;p41"/>
            <p:cNvSpPr/>
            <p:nvPr/>
          </p:nvSpPr>
          <p:spPr>
            <a:xfrm>
              <a:off x="4174400" y="1425425"/>
              <a:ext cx="822075" cy="330900"/>
            </a:xfrm>
            <a:custGeom>
              <a:rect b="b" l="l" r="r" t="t"/>
              <a:pathLst>
                <a:path extrusionOk="0" h="13236" w="32883">
                  <a:moveTo>
                    <a:pt x="0" y="1"/>
                  </a:moveTo>
                  <a:lnTo>
                    <a:pt x="0" y="13235"/>
                  </a:lnTo>
                  <a:lnTo>
                    <a:pt x="28152" y="13235"/>
                  </a:lnTo>
                  <a:cubicBezTo>
                    <a:pt x="28152" y="13235"/>
                    <a:pt x="31290" y="12462"/>
                    <a:pt x="32246" y="11189"/>
                  </a:cubicBezTo>
                  <a:lnTo>
                    <a:pt x="32882" y="10325"/>
                  </a:lnTo>
                  <a:cubicBezTo>
                    <a:pt x="29835" y="9460"/>
                    <a:pt x="27243" y="7459"/>
                    <a:pt x="25651" y="4685"/>
                  </a:cubicBezTo>
                  <a:lnTo>
                    <a:pt x="2296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4" name="Google Shape;29614;p41"/>
            <p:cNvSpPr/>
            <p:nvPr/>
          </p:nvSpPr>
          <p:spPr>
            <a:xfrm>
              <a:off x="4174400" y="1424300"/>
              <a:ext cx="510525" cy="332025"/>
            </a:xfrm>
            <a:custGeom>
              <a:rect b="b" l="l" r="r" t="t"/>
              <a:pathLst>
                <a:path extrusionOk="0" h="13281" w="20421">
                  <a:moveTo>
                    <a:pt x="0" y="0"/>
                  </a:moveTo>
                  <a:lnTo>
                    <a:pt x="0" y="13280"/>
                  </a:lnTo>
                  <a:lnTo>
                    <a:pt x="20421" y="13280"/>
                  </a:lnTo>
                  <a:cubicBezTo>
                    <a:pt x="17965" y="11779"/>
                    <a:pt x="15964" y="9505"/>
                    <a:pt x="14599" y="6595"/>
                  </a:cubicBezTo>
                  <a:lnTo>
                    <a:pt x="1141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5" name="Google Shape;29615;p41"/>
            <p:cNvSpPr/>
            <p:nvPr/>
          </p:nvSpPr>
          <p:spPr>
            <a:xfrm>
              <a:off x="4174400" y="2350950"/>
              <a:ext cx="927800" cy="36400"/>
            </a:xfrm>
            <a:custGeom>
              <a:rect b="b" l="l" r="r" t="t"/>
              <a:pathLst>
                <a:path extrusionOk="0" h="1456" w="37112">
                  <a:moveTo>
                    <a:pt x="0" y="0"/>
                  </a:moveTo>
                  <a:lnTo>
                    <a:pt x="0" y="1456"/>
                  </a:lnTo>
                  <a:lnTo>
                    <a:pt x="36111" y="1456"/>
                  </a:lnTo>
                  <a:cubicBezTo>
                    <a:pt x="36475" y="1456"/>
                    <a:pt x="36794" y="1410"/>
                    <a:pt x="37112" y="1410"/>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6" name="Google Shape;29616;p41"/>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7" name="Google Shape;29617;p41"/>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8" name="Google Shape;29618;p41"/>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9" name="Google Shape;29619;p41"/>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0" name="Google Shape;29620;p41"/>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1" name="Google Shape;29621;p41"/>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2" name="Google Shape;29622;p41"/>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3" name="Google Shape;29623;p41"/>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4" name="Google Shape;29624;p41"/>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5" name="Google Shape;29625;p41"/>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6" name="Google Shape;29626;p41"/>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7" name="Google Shape;29627;p41"/>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8" name="Google Shape;29628;p41"/>
            <p:cNvSpPr/>
            <p:nvPr/>
          </p:nvSpPr>
          <p:spPr>
            <a:xfrm>
              <a:off x="4174400" y="3590275"/>
              <a:ext cx="948275" cy="93250"/>
            </a:xfrm>
            <a:custGeom>
              <a:rect b="b" l="l" r="r" t="t"/>
              <a:pathLst>
                <a:path extrusionOk="0" h="3730" w="37931">
                  <a:moveTo>
                    <a:pt x="0" y="0"/>
                  </a:moveTo>
                  <a:lnTo>
                    <a:pt x="0" y="3730"/>
                  </a:lnTo>
                  <a:lnTo>
                    <a:pt x="37931" y="3730"/>
                  </a:lnTo>
                  <a:lnTo>
                    <a:pt x="37931"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9" name="Google Shape;29629;p41"/>
            <p:cNvSpPr/>
            <p:nvPr/>
          </p:nvSpPr>
          <p:spPr>
            <a:xfrm>
              <a:off x="4174400"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0" name="Google Shape;29630;p41"/>
            <p:cNvSpPr/>
            <p:nvPr/>
          </p:nvSpPr>
          <p:spPr>
            <a:xfrm>
              <a:off x="4174400"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1" name="Google Shape;29631;p41"/>
            <p:cNvSpPr/>
            <p:nvPr/>
          </p:nvSpPr>
          <p:spPr>
            <a:xfrm>
              <a:off x="4174400" y="3315125"/>
              <a:ext cx="1331450" cy="33000"/>
            </a:xfrm>
            <a:custGeom>
              <a:rect b="b" l="l" r="r" t="t"/>
              <a:pathLst>
                <a:path extrusionOk="0" h="1320" w="53258">
                  <a:moveTo>
                    <a:pt x="0" y="0"/>
                  </a:moveTo>
                  <a:lnTo>
                    <a:pt x="0"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2" name="Google Shape;29632;p41"/>
            <p:cNvSpPr/>
            <p:nvPr/>
          </p:nvSpPr>
          <p:spPr>
            <a:xfrm>
              <a:off x="4174400" y="3224150"/>
              <a:ext cx="1534975" cy="43225"/>
            </a:xfrm>
            <a:custGeom>
              <a:rect b="b" l="l" r="r" t="t"/>
              <a:pathLst>
                <a:path extrusionOk="0" h="1729" w="61399">
                  <a:moveTo>
                    <a:pt x="60443" y="1"/>
                  </a:moveTo>
                  <a:cubicBezTo>
                    <a:pt x="59261" y="637"/>
                    <a:pt x="57987" y="956"/>
                    <a:pt x="56714" y="956"/>
                  </a:cubicBezTo>
                  <a:lnTo>
                    <a:pt x="0" y="956"/>
                  </a:lnTo>
                  <a:lnTo>
                    <a:pt x="0" y="1729"/>
                  </a:lnTo>
                  <a:lnTo>
                    <a:pt x="56714" y="1729"/>
                  </a:lnTo>
                  <a:cubicBezTo>
                    <a:pt x="58351" y="1729"/>
                    <a:pt x="59897" y="1274"/>
                    <a:pt x="61398" y="365"/>
                  </a:cubicBezTo>
                  <a:cubicBezTo>
                    <a:pt x="61080" y="228"/>
                    <a:pt x="60761" y="137"/>
                    <a:pt x="604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3" name="Google Shape;29633;p41"/>
            <p:cNvSpPr/>
            <p:nvPr/>
          </p:nvSpPr>
          <p:spPr>
            <a:xfrm>
              <a:off x="4174400" y="2564700"/>
              <a:ext cx="125100" cy="103500"/>
            </a:xfrm>
            <a:custGeom>
              <a:rect b="b" l="l" r="r" t="t"/>
              <a:pathLst>
                <a:path extrusionOk="0" h="4140" w="5004">
                  <a:moveTo>
                    <a:pt x="0" y="0"/>
                  </a:moveTo>
                  <a:lnTo>
                    <a:pt x="0" y="4139"/>
                  </a:lnTo>
                  <a:lnTo>
                    <a:pt x="5003" y="4139"/>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4" name="Google Shape;29634;p41"/>
            <p:cNvSpPr/>
            <p:nvPr/>
          </p:nvSpPr>
          <p:spPr>
            <a:xfrm>
              <a:off x="4651925" y="2564700"/>
              <a:ext cx="104625" cy="103500"/>
            </a:xfrm>
            <a:custGeom>
              <a:rect b="b" l="l" r="r" t="t"/>
              <a:pathLst>
                <a:path extrusionOk="0" h="4140" w="4185">
                  <a:moveTo>
                    <a:pt x="1" y="0"/>
                  </a:moveTo>
                  <a:lnTo>
                    <a:pt x="1" y="4139"/>
                  </a:lnTo>
                  <a:lnTo>
                    <a:pt x="4185" y="4139"/>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5" name="Google Shape;29635;p41"/>
            <p:cNvSpPr/>
            <p:nvPr/>
          </p:nvSpPr>
          <p:spPr>
            <a:xfrm>
              <a:off x="4174400" y="1848400"/>
              <a:ext cx="93250" cy="78475"/>
            </a:xfrm>
            <a:custGeom>
              <a:rect b="b" l="l" r="r" t="t"/>
              <a:pathLst>
                <a:path extrusionOk="0" h="3139" w="3730">
                  <a:moveTo>
                    <a:pt x="0" y="0"/>
                  </a:moveTo>
                  <a:lnTo>
                    <a:pt x="0" y="3138"/>
                  </a:lnTo>
                  <a:lnTo>
                    <a:pt x="3730" y="3138"/>
                  </a:lnTo>
                  <a:cubicBezTo>
                    <a:pt x="3730" y="1410"/>
                    <a:pt x="2365" y="0"/>
                    <a:pt x="637"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6" name="Google Shape;29636;p41"/>
            <p:cNvSpPr/>
            <p:nvPr/>
          </p:nvSpPr>
          <p:spPr>
            <a:xfrm>
              <a:off x="4531400" y="1848400"/>
              <a:ext cx="77350" cy="78475"/>
            </a:xfrm>
            <a:custGeom>
              <a:rect b="b" l="l" r="r" t="t"/>
              <a:pathLst>
                <a:path extrusionOk="0" h="3139" w="3094">
                  <a:moveTo>
                    <a:pt x="1" y="0"/>
                  </a:moveTo>
                  <a:lnTo>
                    <a:pt x="1" y="3138"/>
                  </a:lnTo>
                  <a:lnTo>
                    <a:pt x="3094" y="3138"/>
                  </a:lnTo>
                  <a:lnTo>
                    <a:pt x="30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7" name="Google Shape;29637;p41"/>
            <p:cNvSpPr/>
            <p:nvPr/>
          </p:nvSpPr>
          <p:spPr>
            <a:xfrm>
              <a:off x="4174400" y="4155350"/>
              <a:ext cx="353625" cy="503725"/>
            </a:xfrm>
            <a:custGeom>
              <a:rect b="b" l="l" r="r" t="t"/>
              <a:pathLst>
                <a:path extrusionOk="0" h="20149" w="14145">
                  <a:moveTo>
                    <a:pt x="0" y="1"/>
                  </a:moveTo>
                  <a:lnTo>
                    <a:pt x="0" y="20148"/>
                  </a:lnTo>
                  <a:lnTo>
                    <a:pt x="14145" y="20148"/>
                  </a:lnTo>
                  <a:lnTo>
                    <a:pt x="14145"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8" name="Google Shape;29638;p41"/>
            <p:cNvSpPr/>
            <p:nvPr/>
          </p:nvSpPr>
          <p:spPr>
            <a:xfrm>
              <a:off x="4174400" y="4283825"/>
              <a:ext cx="145550" cy="375250"/>
            </a:xfrm>
            <a:custGeom>
              <a:rect b="b" l="l" r="r" t="t"/>
              <a:pathLst>
                <a:path extrusionOk="0" h="15010" w="5822">
                  <a:moveTo>
                    <a:pt x="0" y="1"/>
                  </a:moveTo>
                  <a:lnTo>
                    <a:pt x="0" y="15009"/>
                  </a:lnTo>
                  <a:lnTo>
                    <a:pt x="5822" y="15009"/>
                  </a:lnTo>
                  <a:lnTo>
                    <a:pt x="5822"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9" name="Google Shape;29639;p41"/>
            <p:cNvSpPr/>
            <p:nvPr/>
          </p:nvSpPr>
          <p:spPr>
            <a:xfrm>
              <a:off x="4174400" y="2993350"/>
              <a:ext cx="1092675" cy="600350"/>
            </a:xfrm>
            <a:custGeom>
              <a:rect b="b" l="l" r="r" t="t"/>
              <a:pathLst>
                <a:path extrusionOk="0" h="24014" w="43707">
                  <a:moveTo>
                    <a:pt x="0" y="0"/>
                  </a:moveTo>
                  <a:lnTo>
                    <a:pt x="0" y="24014"/>
                  </a:lnTo>
                  <a:lnTo>
                    <a:pt x="38431" y="24014"/>
                  </a:lnTo>
                  <a:cubicBezTo>
                    <a:pt x="40159" y="24014"/>
                    <a:pt x="41842" y="23332"/>
                    <a:pt x="43070" y="22058"/>
                  </a:cubicBezTo>
                  <a:lnTo>
                    <a:pt x="43706" y="21421"/>
                  </a:lnTo>
                  <a:cubicBezTo>
                    <a:pt x="39932" y="21012"/>
                    <a:pt x="36293" y="19875"/>
                    <a:pt x="32928" y="18056"/>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0" name="Google Shape;29640;p41"/>
            <p:cNvSpPr/>
            <p:nvPr/>
          </p:nvSpPr>
          <p:spPr>
            <a:xfrm>
              <a:off x="4174400" y="3100225"/>
              <a:ext cx="554875" cy="303600"/>
            </a:xfrm>
            <a:custGeom>
              <a:rect b="b" l="l" r="r" t="t"/>
              <a:pathLst>
                <a:path extrusionOk="0" h="12144" w="22195">
                  <a:moveTo>
                    <a:pt x="0" y="0"/>
                  </a:moveTo>
                  <a:lnTo>
                    <a:pt x="0" y="12144"/>
                  </a:lnTo>
                  <a:lnTo>
                    <a:pt x="22194" y="12144"/>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1" name="Google Shape;29641;p41"/>
            <p:cNvSpPr/>
            <p:nvPr/>
          </p:nvSpPr>
          <p:spPr>
            <a:xfrm>
              <a:off x="4174400" y="3683500"/>
              <a:ext cx="859600" cy="482125"/>
            </a:xfrm>
            <a:custGeom>
              <a:rect b="b" l="l" r="r" t="t"/>
              <a:pathLst>
                <a:path extrusionOk="0" h="19285" w="34384">
                  <a:moveTo>
                    <a:pt x="0" y="1"/>
                  </a:moveTo>
                  <a:lnTo>
                    <a:pt x="0"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2" name="Google Shape;29642;p41"/>
            <p:cNvSpPr/>
            <p:nvPr/>
          </p:nvSpPr>
          <p:spPr>
            <a:xfrm>
              <a:off x="4174400" y="4165600"/>
              <a:ext cx="866400" cy="44350"/>
            </a:xfrm>
            <a:custGeom>
              <a:rect b="b" l="l" r="r" t="t"/>
              <a:pathLst>
                <a:path extrusionOk="0" h="1774" w="34656">
                  <a:moveTo>
                    <a:pt x="0" y="0"/>
                  </a:moveTo>
                  <a:lnTo>
                    <a:pt x="0"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3" name="Google Shape;29643;p41"/>
            <p:cNvSpPr/>
            <p:nvPr/>
          </p:nvSpPr>
          <p:spPr>
            <a:xfrm>
              <a:off x="4174400" y="3872250"/>
              <a:ext cx="125100" cy="104625"/>
            </a:xfrm>
            <a:custGeom>
              <a:rect b="b" l="l" r="r" t="t"/>
              <a:pathLst>
                <a:path extrusionOk="0" h="4185" w="5004">
                  <a:moveTo>
                    <a:pt x="0" y="0"/>
                  </a:moveTo>
                  <a:lnTo>
                    <a:pt x="0" y="4184"/>
                  </a:lnTo>
                  <a:lnTo>
                    <a:pt x="5003" y="4184"/>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4" name="Google Shape;29644;p41"/>
            <p:cNvSpPr/>
            <p:nvPr/>
          </p:nvSpPr>
          <p:spPr>
            <a:xfrm>
              <a:off x="4651925" y="3872250"/>
              <a:ext cx="104625" cy="104625"/>
            </a:xfrm>
            <a:custGeom>
              <a:rect b="b" l="l" r="r" t="t"/>
              <a:pathLst>
                <a:path extrusionOk="0" h="4185" w="4185">
                  <a:moveTo>
                    <a:pt x="1" y="0"/>
                  </a:moveTo>
                  <a:lnTo>
                    <a:pt x="1" y="4184"/>
                  </a:lnTo>
                  <a:lnTo>
                    <a:pt x="4185" y="4184"/>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5" name="Google Shape;29645;p41"/>
            <p:cNvSpPr/>
            <p:nvPr/>
          </p:nvSpPr>
          <p:spPr>
            <a:xfrm>
              <a:off x="4174400" y="4595375"/>
              <a:ext cx="1135875" cy="63700"/>
            </a:xfrm>
            <a:custGeom>
              <a:rect b="b" l="l" r="r" t="t"/>
              <a:pathLst>
                <a:path extrusionOk="0" h="2548" w="45435">
                  <a:moveTo>
                    <a:pt x="0" y="0"/>
                  </a:moveTo>
                  <a:lnTo>
                    <a:pt x="0" y="2547"/>
                  </a:lnTo>
                  <a:lnTo>
                    <a:pt x="45435" y="2547"/>
                  </a:lnTo>
                  <a:lnTo>
                    <a:pt x="4543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46" name="Google Shape;29646;p41"/>
          <p:cNvGrpSpPr/>
          <p:nvPr/>
        </p:nvGrpSpPr>
        <p:grpSpPr>
          <a:xfrm>
            <a:off x="7581422" y="1055158"/>
            <a:ext cx="1562566" cy="3259317"/>
            <a:chOff x="1565000" y="1241525"/>
            <a:chExt cx="1638425" cy="3417550"/>
          </a:xfrm>
        </p:grpSpPr>
        <p:sp>
          <p:nvSpPr>
            <p:cNvPr id="29647" name="Google Shape;29647;p41"/>
            <p:cNvSpPr/>
            <p:nvPr/>
          </p:nvSpPr>
          <p:spPr>
            <a:xfrm>
              <a:off x="1942475" y="2093975"/>
              <a:ext cx="403650" cy="519650"/>
            </a:xfrm>
            <a:custGeom>
              <a:rect b="b" l="l" r="r" t="t"/>
              <a:pathLst>
                <a:path extrusionOk="0" h="20786" w="16146">
                  <a:moveTo>
                    <a:pt x="2320" y="1"/>
                  </a:moveTo>
                  <a:cubicBezTo>
                    <a:pt x="1046" y="1"/>
                    <a:pt x="0" y="1047"/>
                    <a:pt x="0" y="2320"/>
                  </a:cubicBezTo>
                  <a:lnTo>
                    <a:pt x="0" y="20785"/>
                  </a:lnTo>
                  <a:lnTo>
                    <a:pt x="16146" y="20785"/>
                  </a:lnTo>
                  <a:lnTo>
                    <a:pt x="16146" y="2138"/>
                  </a:lnTo>
                  <a:lnTo>
                    <a:pt x="4730" y="2138"/>
                  </a:lnTo>
                  <a:lnTo>
                    <a:pt x="4457" y="1456"/>
                  </a:lnTo>
                  <a:cubicBezTo>
                    <a:pt x="4094" y="592"/>
                    <a:pt x="3275" y="1"/>
                    <a:pt x="2320"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8" name="Google Shape;29648;p41"/>
            <p:cNvSpPr/>
            <p:nvPr/>
          </p:nvSpPr>
          <p:spPr>
            <a:xfrm>
              <a:off x="1942475" y="2093975"/>
              <a:ext cx="403650" cy="161475"/>
            </a:xfrm>
            <a:custGeom>
              <a:rect b="b" l="l" r="r" t="t"/>
              <a:pathLst>
                <a:path extrusionOk="0" h="6459" w="16146">
                  <a:moveTo>
                    <a:pt x="2320" y="1"/>
                  </a:moveTo>
                  <a:cubicBezTo>
                    <a:pt x="1046" y="1"/>
                    <a:pt x="0" y="1047"/>
                    <a:pt x="0" y="2320"/>
                  </a:cubicBezTo>
                  <a:lnTo>
                    <a:pt x="0" y="6459"/>
                  </a:lnTo>
                  <a:lnTo>
                    <a:pt x="16146" y="6459"/>
                  </a:lnTo>
                  <a:lnTo>
                    <a:pt x="16146" y="2138"/>
                  </a:lnTo>
                  <a:lnTo>
                    <a:pt x="4730" y="2138"/>
                  </a:lnTo>
                  <a:lnTo>
                    <a:pt x="4457" y="1456"/>
                  </a:lnTo>
                  <a:cubicBezTo>
                    <a:pt x="4094" y="592"/>
                    <a:pt x="3275" y="1"/>
                    <a:pt x="232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9" name="Google Shape;29649;p41"/>
            <p:cNvSpPr/>
            <p:nvPr/>
          </p:nvSpPr>
          <p:spPr>
            <a:xfrm>
              <a:off x="1565000" y="3103625"/>
              <a:ext cx="1638425" cy="211525"/>
            </a:xfrm>
            <a:custGeom>
              <a:rect b="b" l="l" r="r" t="t"/>
              <a:pathLst>
                <a:path extrusionOk="0" h="8461" w="65537">
                  <a:moveTo>
                    <a:pt x="12461" y="1"/>
                  </a:moveTo>
                  <a:lnTo>
                    <a:pt x="7504" y="3503"/>
                  </a:lnTo>
                  <a:cubicBezTo>
                    <a:pt x="5458" y="4958"/>
                    <a:pt x="3002" y="5731"/>
                    <a:pt x="500" y="5731"/>
                  </a:cubicBezTo>
                  <a:lnTo>
                    <a:pt x="0" y="5731"/>
                  </a:lnTo>
                  <a:cubicBezTo>
                    <a:pt x="2138" y="7505"/>
                    <a:pt x="4866" y="8460"/>
                    <a:pt x="7641" y="8460"/>
                  </a:cubicBezTo>
                  <a:lnTo>
                    <a:pt x="65536" y="8460"/>
                  </a:lnTo>
                  <a:lnTo>
                    <a:pt x="6553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0" name="Google Shape;29650;p41"/>
            <p:cNvSpPr/>
            <p:nvPr/>
          </p:nvSpPr>
          <p:spPr>
            <a:xfrm>
              <a:off x="2173275" y="3103625"/>
              <a:ext cx="1030150" cy="211525"/>
            </a:xfrm>
            <a:custGeom>
              <a:rect b="b" l="l" r="r" t="t"/>
              <a:pathLst>
                <a:path extrusionOk="0" h="8461" w="41206">
                  <a:moveTo>
                    <a:pt x="10870" y="1"/>
                  </a:moveTo>
                  <a:lnTo>
                    <a:pt x="5913" y="5186"/>
                  </a:lnTo>
                  <a:cubicBezTo>
                    <a:pt x="4185" y="7050"/>
                    <a:pt x="2138" y="8142"/>
                    <a:pt x="1" y="8460"/>
                  </a:cubicBezTo>
                  <a:lnTo>
                    <a:pt x="41205" y="8460"/>
                  </a:lnTo>
                  <a:lnTo>
                    <a:pt x="4120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1" name="Google Shape;29651;p41"/>
            <p:cNvSpPr/>
            <p:nvPr/>
          </p:nvSpPr>
          <p:spPr>
            <a:xfrm>
              <a:off x="2275600" y="2350950"/>
              <a:ext cx="927825" cy="377500"/>
            </a:xfrm>
            <a:custGeom>
              <a:rect b="b" l="l" r="r" t="t"/>
              <a:pathLst>
                <a:path extrusionOk="0" h="15100" w="37113">
                  <a:moveTo>
                    <a:pt x="1" y="0"/>
                  </a:moveTo>
                  <a:lnTo>
                    <a:pt x="1" y="15054"/>
                  </a:lnTo>
                  <a:cubicBezTo>
                    <a:pt x="319" y="15100"/>
                    <a:pt x="683" y="15100"/>
                    <a:pt x="1001" y="15100"/>
                  </a:cubicBezTo>
                  <a:lnTo>
                    <a:pt x="37112" y="15100"/>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2" name="Google Shape;29652;p41"/>
            <p:cNvSpPr/>
            <p:nvPr/>
          </p:nvSpPr>
          <p:spPr>
            <a:xfrm>
              <a:off x="1565000" y="2613600"/>
              <a:ext cx="1638425" cy="329750"/>
            </a:xfrm>
            <a:custGeom>
              <a:rect b="b" l="l" r="r" t="t"/>
              <a:pathLst>
                <a:path extrusionOk="0" h="13190" w="65537">
                  <a:moveTo>
                    <a:pt x="15099" y="0"/>
                  </a:moveTo>
                  <a:lnTo>
                    <a:pt x="9141" y="5412"/>
                  </a:lnTo>
                  <a:cubicBezTo>
                    <a:pt x="6640" y="7686"/>
                    <a:pt x="3366" y="8960"/>
                    <a:pt x="0" y="8960"/>
                  </a:cubicBezTo>
                  <a:lnTo>
                    <a:pt x="227" y="9232"/>
                  </a:lnTo>
                  <a:cubicBezTo>
                    <a:pt x="2774" y="11779"/>
                    <a:pt x="6231" y="13189"/>
                    <a:pt x="9869" y="13189"/>
                  </a:cubicBezTo>
                  <a:lnTo>
                    <a:pt x="65536" y="13189"/>
                  </a:lnTo>
                  <a:lnTo>
                    <a:pt x="6553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3" name="Google Shape;29653;p41"/>
            <p:cNvSpPr/>
            <p:nvPr/>
          </p:nvSpPr>
          <p:spPr>
            <a:xfrm>
              <a:off x="2258550" y="2613600"/>
              <a:ext cx="944875" cy="329750"/>
            </a:xfrm>
            <a:custGeom>
              <a:rect b="b" l="l" r="r" t="t"/>
              <a:pathLst>
                <a:path extrusionOk="0" h="13190" w="37795">
                  <a:moveTo>
                    <a:pt x="11780" y="0"/>
                  </a:moveTo>
                  <a:lnTo>
                    <a:pt x="6004" y="8277"/>
                  </a:lnTo>
                  <a:cubicBezTo>
                    <a:pt x="4276" y="10733"/>
                    <a:pt x="2229" y="12416"/>
                    <a:pt x="1" y="13189"/>
                  </a:cubicBezTo>
                  <a:lnTo>
                    <a:pt x="37794" y="13189"/>
                  </a:lnTo>
                  <a:lnTo>
                    <a:pt x="3779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4" name="Google Shape;29654;p41"/>
            <p:cNvSpPr/>
            <p:nvPr/>
          </p:nvSpPr>
          <p:spPr>
            <a:xfrm>
              <a:off x="1658225" y="2817100"/>
              <a:ext cx="1545200" cy="76225"/>
            </a:xfrm>
            <a:custGeom>
              <a:rect b="b" l="l" r="r" t="t"/>
              <a:pathLst>
                <a:path extrusionOk="0" h="3049" w="61808">
                  <a:moveTo>
                    <a:pt x="864" y="1"/>
                  </a:moveTo>
                  <a:cubicBezTo>
                    <a:pt x="592" y="137"/>
                    <a:pt x="273" y="228"/>
                    <a:pt x="0" y="319"/>
                  </a:cubicBezTo>
                  <a:cubicBezTo>
                    <a:pt x="2274" y="2093"/>
                    <a:pt x="4958" y="3048"/>
                    <a:pt x="7732" y="3048"/>
                  </a:cubicBezTo>
                  <a:lnTo>
                    <a:pt x="61807" y="3048"/>
                  </a:lnTo>
                  <a:lnTo>
                    <a:pt x="61807" y="2320"/>
                  </a:lnTo>
                  <a:lnTo>
                    <a:pt x="7732" y="2320"/>
                  </a:lnTo>
                  <a:cubicBezTo>
                    <a:pt x="5276" y="2320"/>
                    <a:pt x="2911" y="1502"/>
                    <a:pt x="864"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5" name="Google Shape;29655;p41"/>
            <p:cNvSpPr/>
            <p:nvPr/>
          </p:nvSpPr>
          <p:spPr>
            <a:xfrm>
              <a:off x="1871975" y="3315125"/>
              <a:ext cx="1331450" cy="278575"/>
            </a:xfrm>
            <a:custGeom>
              <a:rect b="b" l="l" r="r" t="t"/>
              <a:pathLst>
                <a:path extrusionOk="0" h="11143" w="53258">
                  <a:moveTo>
                    <a:pt x="1" y="0"/>
                  </a:moveTo>
                  <a:lnTo>
                    <a:pt x="1"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6" name="Google Shape;29656;p41"/>
            <p:cNvSpPr/>
            <p:nvPr/>
          </p:nvSpPr>
          <p:spPr>
            <a:xfrm>
              <a:off x="2017500" y="4145125"/>
              <a:ext cx="301350" cy="289950"/>
            </a:xfrm>
            <a:custGeom>
              <a:rect b="b" l="l" r="r" t="t"/>
              <a:pathLst>
                <a:path extrusionOk="0" h="11598" w="12054">
                  <a:moveTo>
                    <a:pt x="7778" y="0"/>
                  </a:moveTo>
                  <a:lnTo>
                    <a:pt x="7505" y="273"/>
                  </a:lnTo>
                  <a:lnTo>
                    <a:pt x="7460" y="228"/>
                  </a:lnTo>
                  <a:lnTo>
                    <a:pt x="1775" y="5504"/>
                  </a:lnTo>
                  <a:lnTo>
                    <a:pt x="1" y="7186"/>
                  </a:lnTo>
                  <a:lnTo>
                    <a:pt x="6368" y="11598"/>
                  </a:lnTo>
                  <a:lnTo>
                    <a:pt x="11917" y="10688"/>
                  </a:lnTo>
                  <a:lnTo>
                    <a:pt x="12008" y="5822"/>
                  </a:lnTo>
                  <a:lnTo>
                    <a:pt x="12053" y="5185"/>
                  </a:lnTo>
                  <a:lnTo>
                    <a:pt x="777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7" name="Google Shape;29657;p41"/>
            <p:cNvSpPr/>
            <p:nvPr/>
          </p:nvSpPr>
          <p:spPr>
            <a:xfrm>
              <a:off x="2140300" y="3613000"/>
              <a:ext cx="209250" cy="234250"/>
            </a:xfrm>
            <a:custGeom>
              <a:rect b="b" l="l" r="r" t="t"/>
              <a:pathLst>
                <a:path extrusionOk="0" h="9370" w="8370">
                  <a:moveTo>
                    <a:pt x="5231" y="1"/>
                  </a:moveTo>
                  <a:lnTo>
                    <a:pt x="2457" y="2366"/>
                  </a:lnTo>
                  <a:lnTo>
                    <a:pt x="1" y="4458"/>
                  </a:lnTo>
                  <a:lnTo>
                    <a:pt x="819" y="5322"/>
                  </a:lnTo>
                  <a:lnTo>
                    <a:pt x="4503" y="9370"/>
                  </a:lnTo>
                  <a:lnTo>
                    <a:pt x="7505" y="9097"/>
                  </a:lnTo>
                  <a:lnTo>
                    <a:pt x="8369" y="9006"/>
                  </a:lnTo>
                  <a:lnTo>
                    <a:pt x="8369" y="3048"/>
                  </a:lnTo>
                  <a:lnTo>
                    <a:pt x="5231"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8" name="Google Shape;29658;p41"/>
            <p:cNvSpPr/>
            <p:nvPr/>
          </p:nvSpPr>
          <p:spPr>
            <a:xfrm>
              <a:off x="2231275" y="3999600"/>
              <a:ext cx="118275" cy="239925"/>
            </a:xfrm>
            <a:custGeom>
              <a:rect b="b" l="l" r="r" t="t"/>
              <a:pathLst>
                <a:path extrusionOk="0" h="9597" w="4731">
                  <a:moveTo>
                    <a:pt x="4730" y="0"/>
                  </a:moveTo>
                  <a:lnTo>
                    <a:pt x="0" y="5003"/>
                  </a:lnTo>
                  <a:lnTo>
                    <a:pt x="3821" y="9596"/>
                  </a:lnTo>
                  <a:lnTo>
                    <a:pt x="4730" y="6185"/>
                  </a:lnTo>
                  <a:lnTo>
                    <a:pt x="473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9" name="Google Shape;29659;p41"/>
            <p:cNvSpPr/>
            <p:nvPr/>
          </p:nvSpPr>
          <p:spPr>
            <a:xfrm>
              <a:off x="2040250" y="3607325"/>
              <a:ext cx="193325" cy="95525"/>
            </a:xfrm>
            <a:custGeom>
              <a:rect b="b" l="l" r="r" t="t"/>
              <a:pathLst>
                <a:path extrusionOk="0" h="3821" w="7733">
                  <a:moveTo>
                    <a:pt x="1" y="0"/>
                  </a:moveTo>
                  <a:lnTo>
                    <a:pt x="1774" y="2047"/>
                  </a:lnTo>
                  <a:lnTo>
                    <a:pt x="3275" y="3821"/>
                  </a:lnTo>
                  <a:lnTo>
                    <a:pt x="5413" y="2002"/>
                  </a:lnTo>
                  <a:lnTo>
                    <a:pt x="7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0" name="Google Shape;29660;p41"/>
            <p:cNvSpPr/>
            <p:nvPr/>
          </p:nvSpPr>
          <p:spPr>
            <a:xfrm>
              <a:off x="1902675" y="3945000"/>
              <a:ext cx="293375" cy="357050"/>
            </a:xfrm>
            <a:custGeom>
              <a:rect b="b" l="l" r="r" t="t"/>
              <a:pathLst>
                <a:path extrusionOk="0" h="14282" w="11735">
                  <a:moveTo>
                    <a:pt x="3957" y="1"/>
                  </a:moveTo>
                  <a:lnTo>
                    <a:pt x="1" y="6095"/>
                  </a:lnTo>
                  <a:lnTo>
                    <a:pt x="3866" y="14282"/>
                  </a:lnTo>
                  <a:lnTo>
                    <a:pt x="5367" y="12917"/>
                  </a:lnTo>
                  <a:lnTo>
                    <a:pt x="11734" y="6959"/>
                  </a:lnTo>
                  <a:lnTo>
                    <a:pt x="10552" y="1957"/>
                  </a:lnTo>
                  <a:lnTo>
                    <a:pt x="10370" y="1274"/>
                  </a:lnTo>
                  <a:lnTo>
                    <a:pt x="7050" y="592"/>
                  </a:lnTo>
                  <a:lnTo>
                    <a:pt x="3957"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1" name="Google Shape;29661;p41"/>
            <p:cNvSpPr/>
            <p:nvPr/>
          </p:nvSpPr>
          <p:spPr>
            <a:xfrm>
              <a:off x="2343825" y="4170125"/>
              <a:ext cx="277450" cy="235400"/>
            </a:xfrm>
            <a:custGeom>
              <a:rect b="b" l="l" r="r" t="t"/>
              <a:pathLst>
                <a:path extrusionOk="0" h="9416" w="11098">
                  <a:moveTo>
                    <a:pt x="1229" y="1"/>
                  </a:moveTo>
                  <a:lnTo>
                    <a:pt x="137" y="4049"/>
                  </a:lnTo>
                  <a:lnTo>
                    <a:pt x="1" y="9415"/>
                  </a:lnTo>
                  <a:lnTo>
                    <a:pt x="1183" y="9097"/>
                  </a:lnTo>
                  <a:lnTo>
                    <a:pt x="9733" y="6641"/>
                  </a:lnTo>
                  <a:lnTo>
                    <a:pt x="1109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2" name="Google Shape;29662;p41"/>
            <p:cNvSpPr/>
            <p:nvPr/>
          </p:nvSpPr>
          <p:spPr>
            <a:xfrm>
              <a:off x="2188050" y="3866550"/>
              <a:ext cx="161500" cy="228575"/>
            </a:xfrm>
            <a:custGeom>
              <a:rect b="b" l="l" r="r" t="t"/>
              <a:pathLst>
                <a:path extrusionOk="0" h="9143" w="6460">
                  <a:moveTo>
                    <a:pt x="6459" y="1"/>
                  </a:moveTo>
                  <a:lnTo>
                    <a:pt x="2684" y="365"/>
                  </a:lnTo>
                  <a:lnTo>
                    <a:pt x="2548" y="547"/>
                  </a:lnTo>
                  <a:lnTo>
                    <a:pt x="1" y="4049"/>
                  </a:lnTo>
                  <a:lnTo>
                    <a:pt x="228" y="4822"/>
                  </a:lnTo>
                  <a:lnTo>
                    <a:pt x="1274" y="9142"/>
                  </a:lnTo>
                  <a:lnTo>
                    <a:pt x="6459" y="3685"/>
                  </a:lnTo>
                  <a:lnTo>
                    <a:pt x="6459"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3" name="Google Shape;29663;p41"/>
            <p:cNvSpPr/>
            <p:nvPr/>
          </p:nvSpPr>
          <p:spPr>
            <a:xfrm>
              <a:off x="1978850" y="3741500"/>
              <a:ext cx="250175" cy="206950"/>
            </a:xfrm>
            <a:custGeom>
              <a:rect b="b" l="l" r="r" t="t"/>
              <a:pathLst>
                <a:path extrusionOk="0" h="8278" w="10007">
                  <a:moveTo>
                    <a:pt x="5504" y="0"/>
                  </a:moveTo>
                  <a:lnTo>
                    <a:pt x="4276" y="637"/>
                  </a:lnTo>
                  <a:lnTo>
                    <a:pt x="1" y="2956"/>
                  </a:lnTo>
                  <a:lnTo>
                    <a:pt x="455" y="4685"/>
                  </a:lnTo>
                  <a:lnTo>
                    <a:pt x="1092" y="7004"/>
                  </a:lnTo>
                  <a:lnTo>
                    <a:pt x="4185" y="7641"/>
                  </a:lnTo>
                  <a:lnTo>
                    <a:pt x="7550" y="8277"/>
                  </a:lnTo>
                  <a:lnTo>
                    <a:pt x="10006" y="4866"/>
                  </a:lnTo>
                  <a:lnTo>
                    <a:pt x="6004" y="500"/>
                  </a:lnTo>
                  <a:lnTo>
                    <a:pt x="5595" y="46"/>
                  </a:lnTo>
                  <a:lnTo>
                    <a:pt x="5595" y="91"/>
                  </a:lnTo>
                  <a:lnTo>
                    <a:pt x="55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4" name="Google Shape;29664;p41"/>
            <p:cNvSpPr/>
            <p:nvPr/>
          </p:nvSpPr>
          <p:spPr>
            <a:xfrm>
              <a:off x="2148275" y="4440750"/>
              <a:ext cx="326325" cy="199000"/>
            </a:xfrm>
            <a:custGeom>
              <a:rect b="b" l="l" r="r" t="t"/>
              <a:pathLst>
                <a:path extrusionOk="0" h="7960" w="13053">
                  <a:moveTo>
                    <a:pt x="7004" y="0"/>
                  </a:moveTo>
                  <a:lnTo>
                    <a:pt x="6640" y="137"/>
                  </a:lnTo>
                  <a:lnTo>
                    <a:pt x="6640" y="46"/>
                  </a:lnTo>
                  <a:lnTo>
                    <a:pt x="1456" y="864"/>
                  </a:lnTo>
                  <a:lnTo>
                    <a:pt x="0" y="7959"/>
                  </a:lnTo>
                  <a:lnTo>
                    <a:pt x="13053" y="7959"/>
                  </a:lnTo>
                  <a:lnTo>
                    <a:pt x="7322" y="410"/>
                  </a:lnTo>
                  <a:lnTo>
                    <a:pt x="7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5" name="Google Shape;29665;p41"/>
            <p:cNvSpPr/>
            <p:nvPr/>
          </p:nvSpPr>
          <p:spPr>
            <a:xfrm>
              <a:off x="2553050" y="4449850"/>
              <a:ext cx="312675" cy="194450"/>
            </a:xfrm>
            <a:custGeom>
              <a:rect b="b" l="l" r="r" t="t"/>
              <a:pathLst>
                <a:path extrusionOk="0" h="7778" w="12507">
                  <a:moveTo>
                    <a:pt x="12507" y="0"/>
                  </a:moveTo>
                  <a:lnTo>
                    <a:pt x="0" y="7641"/>
                  </a:lnTo>
                  <a:lnTo>
                    <a:pt x="12507" y="7777"/>
                  </a:lnTo>
                  <a:lnTo>
                    <a:pt x="125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6" name="Google Shape;29666;p41"/>
            <p:cNvSpPr/>
            <p:nvPr/>
          </p:nvSpPr>
          <p:spPr>
            <a:xfrm>
              <a:off x="1853775" y="3607325"/>
              <a:ext cx="244500" cy="185350"/>
            </a:xfrm>
            <a:custGeom>
              <a:rect b="b" l="l" r="r" t="t"/>
              <a:pathLst>
                <a:path extrusionOk="0" h="7414" w="9780">
                  <a:moveTo>
                    <a:pt x="1183" y="0"/>
                  </a:moveTo>
                  <a:lnTo>
                    <a:pt x="1" y="5776"/>
                  </a:lnTo>
                  <a:lnTo>
                    <a:pt x="1274" y="6277"/>
                  </a:lnTo>
                  <a:lnTo>
                    <a:pt x="4321" y="7414"/>
                  </a:lnTo>
                  <a:lnTo>
                    <a:pt x="8779" y="5003"/>
                  </a:lnTo>
                  <a:lnTo>
                    <a:pt x="9779" y="4457"/>
                  </a:lnTo>
                  <a:lnTo>
                    <a:pt x="8005" y="2411"/>
                  </a:lnTo>
                  <a:lnTo>
                    <a:pt x="6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7" name="Google Shape;29667;p41"/>
            <p:cNvSpPr/>
            <p:nvPr/>
          </p:nvSpPr>
          <p:spPr>
            <a:xfrm>
              <a:off x="2352925" y="4363425"/>
              <a:ext cx="384325" cy="271775"/>
            </a:xfrm>
            <a:custGeom>
              <a:rect b="b" l="l" r="r" t="t"/>
              <a:pathLst>
                <a:path extrusionOk="0" h="10871" w="15373">
                  <a:moveTo>
                    <a:pt x="9688" y="1"/>
                  </a:moveTo>
                  <a:lnTo>
                    <a:pt x="273" y="2684"/>
                  </a:lnTo>
                  <a:lnTo>
                    <a:pt x="1" y="2775"/>
                  </a:lnTo>
                  <a:lnTo>
                    <a:pt x="6140" y="10870"/>
                  </a:lnTo>
                  <a:lnTo>
                    <a:pt x="6504" y="10643"/>
                  </a:lnTo>
                  <a:lnTo>
                    <a:pt x="15373" y="5231"/>
                  </a:lnTo>
                  <a:lnTo>
                    <a:pt x="10870" y="1092"/>
                  </a:lnTo>
                  <a:lnTo>
                    <a:pt x="968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8" name="Google Shape;29668;p41"/>
            <p:cNvSpPr/>
            <p:nvPr/>
          </p:nvSpPr>
          <p:spPr>
            <a:xfrm>
              <a:off x="2614425" y="4170125"/>
              <a:ext cx="251300" cy="308175"/>
            </a:xfrm>
            <a:custGeom>
              <a:rect b="b" l="l" r="r" t="t"/>
              <a:pathLst>
                <a:path extrusionOk="0" h="12327" w="10052">
                  <a:moveTo>
                    <a:pt x="1456" y="1"/>
                  </a:moveTo>
                  <a:lnTo>
                    <a:pt x="1" y="6914"/>
                  </a:lnTo>
                  <a:lnTo>
                    <a:pt x="1229" y="8005"/>
                  </a:lnTo>
                  <a:lnTo>
                    <a:pt x="5913" y="12326"/>
                  </a:lnTo>
                  <a:lnTo>
                    <a:pt x="7551" y="11371"/>
                  </a:lnTo>
                  <a:lnTo>
                    <a:pt x="10052" y="9870"/>
                  </a:lnTo>
                  <a:lnTo>
                    <a:pt x="10052"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9" name="Google Shape;29669;p41"/>
            <p:cNvSpPr/>
            <p:nvPr/>
          </p:nvSpPr>
          <p:spPr>
            <a:xfrm>
              <a:off x="1827625" y="4344100"/>
              <a:ext cx="329775" cy="295650"/>
            </a:xfrm>
            <a:custGeom>
              <a:rect b="b" l="l" r="r" t="t"/>
              <a:pathLst>
                <a:path extrusionOk="0" h="11826" w="13191">
                  <a:moveTo>
                    <a:pt x="6732" y="0"/>
                  </a:moveTo>
                  <a:lnTo>
                    <a:pt x="6504" y="228"/>
                  </a:lnTo>
                  <a:lnTo>
                    <a:pt x="6414" y="91"/>
                  </a:lnTo>
                  <a:lnTo>
                    <a:pt x="3184" y="2002"/>
                  </a:lnTo>
                  <a:lnTo>
                    <a:pt x="1" y="3912"/>
                  </a:lnTo>
                  <a:lnTo>
                    <a:pt x="865" y="5413"/>
                  </a:lnTo>
                  <a:lnTo>
                    <a:pt x="4503" y="11825"/>
                  </a:lnTo>
                  <a:lnTo>
                    <a:pt x="11644" y="11825"/>
                  </a:lnTo>
                  <a:lnTo>
                    <a:pt x="13190" y="4503"/>
                  </a:lnTo>
                  <a:lnTo>
                    <a:pt x="6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0" name="Google Shape;29670;p41"/>
            <p:cNvSpPr/>
            <p:nvPr/>
          </p:nvSpPr>
          <p:spPr>
            <a:xfrm>
              <a:off x="1786700" y="3780150"/>
              <a:ext cx="192175" cy="300200"/>
            </a:xfrm>
            <a:custGeom>
              <a:rect b="b" l="l" r="r" t="t"/>
              <a:pathLst>
                <a:path extrusionOk="0" h="12008" w="7687">
                  <a:moveTo>
                    <a:pt x="2456" y="0"/>
                  </a:moveTo>
                  <a:lnTo>
                    <a:pt x="1" y="11598"/>
                  </a:lnTo>
                  <a:lnTo>
                    <a:pt x="3684" y="12007"/>
                  </a:lnTo>
                  <a:lnTo>
                    <a:pt x="7687" y="5867"/>
                  </a:lnTo>
                  <a:lnTo>
                    <a:pt x="7141" y="3684"/>
                  </a:lnTo>
                  <a:lnTo>
                    <a:pt x="6550" y="1547"/>
                  </a:lnTo>
                  <a:lnTo>
                    <a:pt x="24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1" name="Google Shape;29671;p41"/>
            <p:cNvSpPr/>
            <p:nvPr/>
          </p:nvSpPr>
          <p:spPr>
            <a:xfrm>
              <a:off x="1667325" y="4440750"/>
              <a:ext cx="239925" cy="199000"/>
            </a:xfrm>
            <a:custGeom>
              <a:rect b="b" l="l" r="r" t="t"/>
              <a:pathLst>
                <a:path extrusionOk="0" h="7960" w="9597">
                  <a:moveTo>
                    <a:pt x="1683" y="0"/>
                  </a:moveTo>
                  <a:lnTo>
                    <a:pt x="0" y="7959"/>
                  </a:lnTo>
                  <a:lnTo>
                    <a:pt x="9596" y="7959"/>
                  </a:lnTo>
                  <a:lnTo>
                    <a:pt x="6049" y="1728"/>
                  </a:lnTo>
                  <a:lnTo>
                    <a:pt x="5276" y="364"/>
                  </a:lnTo>
                  <a:lnTo>
                    <a:pt x="3047" y="137"/>
                  </a:lnTo>
                  <a:lnTo>
                    <a:pt x="1683"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2" name="Google Shape;29672;p41"/>
            <p:cNvSpPr/>
            <p:nvPr/>
          </p:nvSpPr>
          <p:spPr>
            <a:xfrm>
              <a:off x="1715075" y="4098500"/>
              <a:ext cx="261525" cy="322950"/>
            </a:xfrm>
            <a:custGeom>
              <a:rect b="b" l="l" r="r" t="t"/>
              <a:pathLst>
                <a:path extrusionOk="0" h="12918" w="10461">
                  <a:moveTo>
                    <a:pt x="2638" y="1"/>
                  </a:moveTo>
                  <a:lnTo>
                    <a:pt x="0" y="12553"/>
                  </a:lnTo>
                  <a:lnTo>
                    <a:pt x="1547" y="12690"/>
                  </a:lnTo>
                  <a:lnTo>
                    <a:pt x="3593" y="12917"/>
                  </a:lnTo>
                  <a:lnTo>
                    <a:pt x="7050" y="10870"/>
                  </a:lnTo>
                  <a:lnTo>
                    <a:pt x="10461" y="8869"/>
                  </a:lnTo>
                  <a:lnTo>
                    <a:pt x="6458" y="410"/>
                  </a:lnTo>
                  <a:lnTo>
                    <a:pt x="2820"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3" name="Google Shape;29673;p41"/>
            <p:cNvSpPr/>
            <p:nvPr/>
          </p:nvSpPr>
          <p:spPr>
            <a:xfrm>
              <a:off x="2612150" y="2555600"/>
              <a:ext cx="122825" cy="122825"/>
            </a:xfrm>
            <a:custGeom>
              <a:rect b="b" l="l" r="r" t="t"/>
              <a:pathLst>
                <a:path extrusionOk="0" h="4913" w="4913">
                  <a:moveTo>
                    <a:pt x="4185" y="728"/>
                  </a:moveTo>
                  <a:lnTo>
                    <a:pt x="4185" y="4139"/>
                  </a:lnTo>
                  <a:lnTo>
                    <a:pt x="774" y="4139"/>
                  </a:lnTo>
                  <a:lnTo>
                    <a:pt x="774" y="728"/>
                  </a:lnTo>
                  <a:close/>
                  <a:moveTo>
                    <a:pt x="1" y="1"/>
                  </a:moveTo>
                  <a:lnTo>
                    <a:pt x="1" y="4912"/>
                  </a:lnTo>
                  <a:lnTo>
                    <a:pt x="4913" y="4912"/>
                  </a:lnTo>
                  <a:lnTo>
                    <a:pt x="49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4" name="Google Shape;29674;p41"/>
            <p:cNvSpPr/>
            <p:nvPr/>
          </p:nvSpPr>
          <p:spPr>
            <a:xfrm>
              <a:off x="2500725" y="1756300"/>
              <a:ext cx="702700" cy="262675"/>
            </a:xfrm>
            <a:custGeom>
              <a:rect b="b" l="l" r="r" t="t"/>
              <a:pathLst>
                <a:path extrusionOk="0" h="10507" w="28108">
                  <a:moveTo>
                    <a:pt x="1" y="0"/>
                  </a:moveTo>
                  <a:lnTo>
                    <a:pt x="1" y="10506"/>
                  </a:lnTo>
                  <a:lnTo>
                    <a:pt x="28107" y="10506"/>
                  </a:lnTo>
                  <a:lnTo>
                    <a:pt x="2810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5" name="Google Shape;29675;p41"/>
            <p:cNvSpPr/>
            <p:nvPr/>
          </p:nvSpPr>
          <p:spPr>
            <a:xfrm>
              <a:off x="2500725" y="1756300"/>
              <a:ext cx="702700" cy="36400"/>
            </a:xfrm>
            <a:custGeom>
              <a:rect b="b" l="l" r="r" t="t"/>
              <a:pathLst>
                <a:path extrusionOk="0" h="1456" w="28108">
                  <a:moveTo>
                    <a:pt x="1" y="0"/>
                  </a:moveTo>
                  <a:lnTo>
                    <a:pt x="1" y="1456"/>
                  </a:lnTo>
                  <a:lnTo>
                    <a:pt x="28107" y="1456"/>
                  </a:lnTo>
                  <a:lnTo>
                    <a:pt x="281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6" name="Google Shape;29676;p41"/>
            <p:cNvSpPr/>
            <p:nvPr/>
          </p:nvSpPr>
          <p:spPr>
            <a:xfrm>
              <a:off x="2517800" y="1241525"/>
              <a:ext cx="685625" cy="183925"/>
            </a:xfrm>
            <a:custGeom>
              <a:rect b="b" l="l" r="r" t="t"/>
              <a:pathLst>
                <a:path extrusionOk="0" h="7357" w="27425">
                  <a:moveTo>
                    <a:pt x="3434" y="0"/>
                  </a:moveTo>
                  <a:cubicBezTo>
                    <a:pt x="2683" y="0"/>
                    <a:pt x="1933" y="285"/>
                    <a:pt x="1365" y="853"/>
                  </a:cubicBezTo>
                  <a:lnTo>
                    <a:pt x="1228" y="989"/>
                  </a:lnTo>
                  <a:cubicBezTo>
                    <a:pt x="0" y="2217"/>
                    <a:pt x="0" y="4173"/>
                    <a:pt x="1228" y="5401"/>
                  </a:cubicBezTo>
                  <a:lnTo>
                    <a:pt x="2502" y="6674"/>
                  </a:lnTo>
                  <a:cubicBezTo>
                    <a:pt x="2911" y="7084"/>
                    <a:pt x="3502" y="7357"/>
                    <a:pt x="4093" y="7357"/>
                  </a:cubicBezTo>
                  <a:lnTo>
                    <a:pt x="27424" y="7357"/>
                  </a:lnTo>
                  <a:lnTo>
                    <a:pt x="27424" y="5446"/>
                  </a:lnTo>
                  <a:lnTo>
                    <a:pt x="6003" y="5446"/>
                  </a:lnTo>
                  <a:cubicBezTo>
                    <a:pt x="6003" y="4628"/>
                    <a:pt x="5276" y="3900"/>
                    <a:pt x="4457" y="3900"/>
                  </a:cubicBezTo>
                  <a:lnTo>
                    <a:pt x="3775" y="3900"/>
                  </a:lnTo>
                  <a:lnTo>
                    <a:pt x="3775" y="2263"/>
                  </a:lnTo>
                  <a:lnTo>
                    <a:pt x="3957" y="2399"/>
                  </a:lnTo>
                  <a:cubicBezTo>
                    <a:pt x="4162" y="2627"/>
                    <a:pt x="4434" y="2740"/>
                    <a:pt x="4713" y="2740"/>
                  </a:cubicBezTo>
                  <a:cubicBezTo>
                    <a:pt x="4992" y="2740"/>
                    <a:pt x="5276" y="2627"/>
                    <a:pt x="5503" y="2399"/>
                  </a:cubicBezTo>
                  <a:cubicBezTo>
                    <a:pt x="5913" y="1990"/>
                    <a:pt x="5913" y="1262"/>
                    <a:pt x="5503" y="853"/>
                  </a:cubicBezTo>
                  <a:cubicBezTo>
                    <a:pt x="4935" y="285"/>
                    <a:pt x="4184" y="0"/>
                    <a:pt x="343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7" name="Google Shape;29677;p41"/>
            <p:cNvSpPr/>
            <p:nvPr/>
          </p:nvSpPr>
          <p:spPr>
            <a:xfrm>
              <a:off x="2381350" y="1425425"/>
              <a:ext cx="822075" cy="330900"/>
            </a:xfrm>
            <a:custGeom>
              <a:rect b="b" l="l" r="r" t="t"/>
              <a:pathLst>
                <a:path extrusionOk="0" h="13236" w="32883">
                  <a:moveTo>
                    <a:pt x="9915" y="1"/>
                  </a:moveTo>
                  <a:lnTo>
                    <a:pt x="7232" y="4685"/>
                  </a:lnTo>
                  <a:cubicBezTo>
                    <a:pt x="5640" y="7459"/>
                    <a:pt x="3048" y="9460"/>
                    <a:pt x="1" y="10325"/>
                  </a:cubicBezTo>
                  <a:lnTo>
                    <a:pt x="637" y="11189"/>
                  </a:lnTo>
                  <a:cubicBezTo>
                    <a:pt x="1592" y="12462"/>
                    <a:pt x="4776" y="13235"/>
                    <a:pt x="4776" y="13235"/>
                  </a:cubicBezTo>
                  <a:lnTo>
                    <a:pt x="32882" y="13235"/>
                  </a:lnTo>
                  <a:lnTo>
                    <a:pt x="32882"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8" name="Google Shape;29678;p41"/>
            <p:cNvSpPr/>
            <p:nvPr/>
          </p:nvSpPr>
          <p:spPr>
            <a:xfrm>
              <a:off x="2694025" y="1424300"/>
              <a:ext cx="509400" cy="332025"/>
            </a:xfrm>
            <a:custGeom>
              <a:rect b="b" l="l" r="r" t="t"/>
              <a:pathLst>
                <a:path extrusionOk="0" h="13281" w="20376">
                  <a:moveTo>
                    <a:pt x="8960" y="0"/>
                  </a:moveTo>
                  <a:lnTo>
                    <a:pt x="5822" y="6595"/>
                  </a:lnTo>
                  <a:cubicBezTo>
                    <a:pt x="4458" y="9505"/>
                    <a:pt x="2411" y="11779"/>
                    <a:pt x="1" y="13280"/>
                  </a:cubicBezTo>
                  <a:lnTo>
                    <a:pt x="20375" y="13280"/>
                  </a:lnTo>
                  <a:lnTo>
                    <a:pt x="2037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9" name="Google Shape;29679;p41"/>
            <p:cNvSpPr/>
            <p:nvPr/>
          </p:nvSpPr>
          <p:spPr>
            <a:xfrm>
              <a:off x="2275600" y="2350950"/>
              <a:ext cx="927825" cy="36400"/>
            </a:xfrm>
            <a:custGeom>
              <a:rect b="b" l="l" r="r" t="t"/>
              <a:pathLst>
                <a:path extrusionOk="0" h="1456" w="37113">
                  <a:moveTo>
                    <a:pt x="1" y="0"/>
                  </a:moveTo>
                  <a:lnTo>
                    <a:pt x="1" y="1410"/>
                  </a:lnTo>
                  <a:cubicBezTo>
                    <a:pt x="319" y="1410"/>
                    <a:pt x="683" y="1456"/>
                    <a:pt x="1001" y="1456"/>
                  </a:cubicBezTo>
                  <a:lnTo>
                    <a:pt x="37112" y="1456"/>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0" name="Google Shape;29680;p41"/>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1" name="Google Shape;29681;p41"/>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2" name="Google Shape;29682;p41"/>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3" name="Google Shape;29683;p41"/>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4" name="Google Shape;29684;p41"/>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5" name="Google Shape;29685;p41"/>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6" name="Google Shape;29686;p41"/>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7" name="Google Shape;29687;p41"/>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8" name="Google Shape;29688;p41"/>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9" name="Google Shape;29689;p41"/>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0" name="Google Shape;29690;p41"/>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1" name="Google Shape;29691;p41"/>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2" name="Google Shape;29692;p41"/>
            <p:cNvSpPr/>
            <p:nvPr/>
          </p:nvSpPr>
          <p:spPr>
            <a:xfrm>
              <a:off x="2256275" y="3590275"/>
              <a:ext cx="947150" cy="93250"/>
            </a:xfrm>
            <a:custGeom>
              <a:rect b="b" l="l" r="r" t="t"/>
              <a:pathLst>
                <a:path extrusionOk="0" h="3730" w="37886">
                  <a:moveTo>
                    <a:pt x="1" y="0"/>
                  </a:moveTo>
                  <a:lnTo>
                    <a:pt x="1" y="3730"/>
                  </a:lnTo>
                  <a:lnTo>
                    <a:pt x="37885" y="3730"/>
                  </a:lnTo>
                  <a:lnTo>
                    <a:pt x="3788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3" name="Google Shape;29693;p41"/>
            <p:cNvSpPr/>
            <p:nvPr/>
          </p:nvSpPr>
          <p:spPr>
            <a:xfrm>
              <a:off x="1876525"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4" name="Google Shape;29694;p41"/>
            <p:cNvSpPr/>
            <p:nvPr/>
          </p:nvSpPr>
          <p:spPr>
            <a:xfrm>
              <a:off x="1876525"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5" name="Google Shape;29695;p41"/>
            <p:cNvSpPr/>
            <p:nvPr/>
          </p:nvSpPr>
          <p:spPr>
            <a:xfrm>
              <a:off x="1871975" y="3315125"/>
              <a:ext cx="1331450" cy="33000"/>
            </a:xfrm>
            <a:custGeom>
              <a:rect b="b" l="l" r="r" t="t"/>
              <a:pathLst>
                <a:path extrusionOk="0" h="1320" w="53258">
                  <a:moveTo>
                    <a:pt x="1" y="0"/>
                  </a:moveTo>
                  <a:lnTo>
                    <a:pt x="1"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6" name="Google Shape;29696;p41"/>
            <p:cNvSpPr/>
            <p:nvPr/>
          </p:nvSpPr>
          <p:spPr>
            <a:xfrm>
              <a:off x="1669600" y="3224150"/>
              <a:ext cx="1533825" cy="43225"/>
            </a:xfrm>
            <a:custGeom>
              <a:rect b="b" l="l" r="r" t="t"/>
              <a:pathLst>
                <a:path extrusionOk="0" h="1729" w="61353">
                  <a:moveTo>
                    <a:pt x="910" y="1"/>
                  </a:moveTo>
                  <a:cubicBezTo>
                    <a:pt x="637" y="137"/>
                    <a:pt x="319" y="228"/>
                    <a:pt x="0" y="365"/>
                  </a:cubicBezTo>
                  <a:cubicBezTo>
                    <a:pt x="1456" y="1274"/>
                    <a:pt x="3047" y="1729"/>
                    <a:pt x="4639" y="1729"/>
                  </a:cubicBezTo>
                  <a:lnTo>
                    <a:pt x="61352" y="1729"/>
                  </a:lnTo>
                  <a:lnTo>
                    <a:pt x="61352" y="956"/>
                  </a:lnTo>
                  <a:lnTo>
                    <a:pt x="4639" y="956"/>
                  </a:lnTo>
                  <a:cubicBezTo>
                    <a:pt x="3366" y="956"/>
                    <a:pt x="2138" y="637"/>
                    <a:pt x="91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7" name="Google Shape;29697;p41"/>
            <p:cNvSpPr/>
            <p:nvPr/>
          </p:nvSpPr>
          <p:spPr>
            <a:xfrm>
              <a:off x="2622400" y="2564700"/>
              <a:ext cx="103475" cy="103500"/>
            </a:xfrm>
            <a:custGeom>
              <a:rect b="b" l="l" r="r" t="t"/>
              <a:pathLst>
                <a:path extrusionOk="0" h="4140" w="4139">
                  <a:moveTo>
                    <a:pt x="0" y="0"/>
                  </a:moveTo>
                  <a:lnTo>
                    <a:pt x="0" y="4139"/>
                  </a:lnTo>
                  <a:lnTo>
                    <a:pt x="4139" y="4139"/>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8" name="Google Shape;29698;p41"/>
            <p:cNvSpPr/>
            <p:nvPr/>
          </p:nvSpPr>
          <p:spPr>
            <a:xfrm>
              <a:off x="2769075" y="1848400"/>
              <a:ext cx="77325" cy="78475"/>
            </a:xfrm>
            <a:custGeom>
              <a:rect b="b" l="l" r="r" t="t"/>
              <a:pathLst>
                <a:path extrusionOk="0" h="3139" w="3093">
                  <a:moveTo>
                    <a:pt x="0" y="0"/>
                  </a:moveTo>
                  <a:lnTo>
                    <a:pt x="0" y="3138"/>
                  </a:lnTo>
                  <a:lnTo>
                    <a:pt x="3093" y="3138"/>
                  </a:lnTo>
                  <a:lnTo>
                    <a:pt x="3093"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9" name="Google Shape;29699;p41"/>
            <p:cNvSpPr/>
            <p:nvPr/>
          </p:nvSpPr>
          <p:spPr>
            <a:xfrm>
              <a:off x="2850925" y="4155350"/>
              <a:ext cx="352500" cy="503725"/>
            </a:xfrm>
            <a:custGeom>
              <a:rect b="b" l="l" r="r" t="t"/>
              <a:pathLst>
                <a:path extrusionOk="0" h="20149" w="14100">
                  <a:moveTo>
                    <a:pt x="1" y="1"/>
                  </a:moveTo>
                  <a:lnTo>
                    <a:pt x="1" y="20148"/>
                  </a:lnTo>
                  <a:lnTo>
                    <a:pt x="14099" y="20148"/>
                  </a:lnTo>
                  <a:lnTo>
                    <a:pt x="14099"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0" name="Google Shape;29700;p41"/>
            <p:cNvSpPr/>
            <p:nvPr/>
          </p:nvSpPr>
          <p:spPr>
            <a:xfrm>
              <a:off x="2110750" y="2993350"/>
              <a:ext cx="1092675" cy="600350"/>
            </a:xfrm>
            <a:custGeom>
              <a:rect b="b" l="l" r="r" t="t"/>
              <a:pathLst>
                <a:path extrusionOk="0" h="24014" w="43707">
                  <a:moveTo>
                    <a:pt x="43706" y="0"/>
                  </a:moveTo>
                  <a:lnTo>
                    <a:pt x="10779" y="18056"/>
                  </a:lnTo>
                  <a:cubicBezTo>
                    <a:pt x="7459" y="19875"/>
                    <a:pt x="3775" y="21012"/>
                    <a:pt x="0" y="21421"/>
                  </a:cubicBezTo>
                  <a:lnTo>
                    <a:pt x="637" y="22058"/>
                  </a:lnTo>
                  <a:cubicBezTo>
                    <a:pt x="1865" y="23332"/>
                    <a:pt x="3548" y="24014"/>
                    <a:pt x="5321" y="24014"/>
                  </a:cubicBezTo>
                  <a:lnTo>
                    <a:pt x="43706" y="24014"/>
                  </a:lnTo>
                  <a:lnTo>
                    <a:pt x="4370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1" name="Google Shape;29701;p41"/>
            <p:cNvSpPr/>
            <p:nvPr/>
          </p:nvSpPr>
          <p:spPr>
            <a:xfrm>
              <a:off x="2648550" y="3100225"/>
              <a:ext cx="554875" cy="303600"/>
            </a:xfrm>
            <a:custGeom>
              <a:rect b="b" l="l" r="r" t="t"/>
              <a:pathLst>
                <a:path extrusionOk="0" h="12144" w="22195">
                  <a:moveTo>
                    <a:pt x="22194" y="0"/>
                  </a:moveTo>
                  <a:lnTo>
                    <a:pt x="0" y="12144"/>
                  </a:lnTo>
                  <a:lnTo>
                    <a:pt x="22194" y="12144"/>
                  </a:lnTo>
                  <a:lnTo>
                    <a:pt x="221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2" name="Google Shape;29702;p41"/>
            <p:cNvSpPr/>
            <p:nvPr/>
          </p:nvSpPr>
          <p:spPr>
            <a:xfrm>
              <a:off x="2343825" y="3683500"/>
              <a:ext cx="859600" cy="482125"/>
            </a:xfrm>
            <a:custGeom>
              <a:rect b="b" l="l" r="r" t="t"/>
              <a:pathLst>
                <a:path extrusionOk="0" h="19285" w="34384">
                  <a:moveTo>
                    <a:pt x="1" y="1"/>
                  </a:moveTo>
                  <a:lnTo>
                    <a:pt x="1"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3" name="Google Shape;29703;p41"/>
            <p:cNvSpPr/>
            <p:nvPr/>
          </p:nvSpPr>
          <p:spPr>
            <a:xfrm>
              <a:off x="2337000" y="4165600"/>
              <a:ext cx="866425" cy="44350"/>
            </a:xfrm>
            <a:custGeom>
              <a:rect b="b" l="l" r="r" t="t"/>
              <a:pathLst>
                <a:path extrusionOk="0" h="1774" w="34657">
                  <a:moveTo>
                    <a:pt x="1" y="0"/>
                  </a:moveTo>
                  <a:lnTo>
                    <a:pt x="1"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4" name="Google Shape;29704;p41"/>
            <p:cNvSpPr/>
            <p:nvPr/>
          </p:nvSpPr>
          <p:spPr>
            <a:xfrm>
              <a:off x="2622400" y="3872250"/>
              <a:ext cx="103475" cy="104625"/>
            </a:xfrm>
            <a:custGeom>
              <a:rect b="b" l="l" r="r" t="t"/>
              <a:pathLst>
                <a:path extrusionOk="0" h="4185" w="4139">
                  <a:moveTo>
                    <a:pt x="0" y="0"/>
                  </a:moveTo>
                  <a:lnTo>
                    <a:pt x="0" y="4184"/>
                  </a:lnTo>
                  <a:lnTo>
                    <a:pt x="4139" y="4184"/>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5" name="Google Shape;29705;p41"/>
            <p:cNvSpPr/>
            <p:nvPr/>
          </p:nvSpPr>
          <p:spPr>
            <a:xfrm>
              <a:off x="2067550" y="4595375"/>
              <a:ext cx="1135875" cy="63700"/>
            </a:xfrm>
            <a:custGeom>
              <a:rect b="b" l="l" r="r" t="t"/>
              <a:pathLst>
                <a:path extrusionOk="0" h="2548" w="45435">
                  <a:moveTo>
                    <a:pt x="0" y="0"/>
                  </a:moveTo>
                  <a:lnTo>
                    <a:pt x="0" y="2547"/>
                  </a:lnTo>
                  <a:lnTo>
                    <a:pt x="45434" y="2547"/>
                  </a:lnTo>
                  <a:lnTo>
                    <a:pt x="4543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_1_1_1">
    <p:spTree>
      <p:nvGrpSpPr>
        <p:cNvPr id="29706" name="Shape 29706"/>
        <p:cNvGrpSpPr/>
        <p:nvPr/>
      </p:nvGrpSpPr>
      <p:grpSpPr>
        <a:xfrm>
          <a:off x="0" y="0"/>
          <a:ext cx="0" cy="0"/>
          <a:chOff x="0" y="0"/>
          <a:chExt cx="0" cy="0"/>
        </a:xfrm>
      </p:grpSpPr>
      <p:grpSp>
        <p:nvGrpSpPr>
          <p:cNvPr id="29707" name="Google Shape;29707;p42"/>
          <p:cNvGrpSpPr/>
          <p:nvPr/>
        </p:nvGrpSpPr>
        <p:grpSpPr>
          <a:xfrm>
            <a:off x="63" y="-19"/>
            <a:ext cx="9144038" cy="5143491"/>
            <a:chOff x="3450750" y="2336425"/>
            <a:chExt cx="2076350" cy="1165875"/>
          </a:xfrm>
        </p:grpSpPr>
        <p:sp>
          <p:nvSpPr>
            <p:cNvPr id="29708" name="Google Shape;29708;p42"/>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9" name="Google Shape;29709;p42"/>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0" name="Google Shape;29710;p42"/>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1" name="Google Shape;29711;p42"/>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2" name="Google Shape;29712;p42"/>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3" name="Google Shape;29713;p42"/>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4" name="Google Shape;29714;p42"/>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5" name="Google Shape;29715;p42"/>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6" name="Google Shape;29716;p42"/>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7" name="Google Shape;29717;p42"/>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8" name="Google Shape;29718;p42"/>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9" name="Google Shape;29719;p42"/>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0" name="Google Shape;29720;p42"/>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1" name="Google Shape;29721;p42"/>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2" name="Google Shape;29722;p42"/>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3" name="Google Shape;29723;p42"/>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4" name="Google Shape;29724;p42"/>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5" name="Google Shape;29725;p42"/>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6" name="Google Shape;29726;p42"/>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7" name="Google Shape;29727;p42"/>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8" name="Google Shape;29728;p42"/>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9" name="Google Shape;29729;p42"/>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0" name="Google Shape;29730;p42"/>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1" name="Google Shape;29731;p42"/>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2" name="Google Shape;29732;p42"/>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3" name="Google Shape;29733;p42"/>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4" name="Google Shape;29734;p42"/>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5" name="Google Shape;29735;p42"/>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6" name="Google Shape;29736;p42"/>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7" name="Google Shape;29737;p42"/>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8" name="Google Shape;29738;p42"/>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9" name="Google Shape;29739;p42"/>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0" name="Google Shape;29740;p42"/>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1" name="Google Shape;29741;p42"/>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2" name="Google Shape;29742;p42"/>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3" name="Google Shape;29743;p42"/>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4" name="Google Shape;29744;p42"/>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5" name="Google Shape;29745;p42"/>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6" name="Google Shape;29746;p42"/>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7" name="Google Shape;29747;p42"/>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8" name="Google Shape;29748;p42"/>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9" name="Google Shape;29749;p42"/>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0" name="Google Shape;29750;p42"/>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1" name="Google Shape;29751;p42"/>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2" name="Google Shape;29752;p42"/>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3" name="Google Shape;29753;p42"/>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4" name="Google Shape;29754;p42"/>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5" name="Google Shape;29755;p42"/>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6" name="Google Shape;29756;p42"/>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7" name="Google Shape;29757;p42"/>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8" name="Google Shape;29758;p42"/>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9" name="Google Shape;29759;p42"/>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0" name="Google Shape;29760;p42"/>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1" name="Google Shape;29761;p42"/>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2" name="Google Shape;29762;p42"/>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3" name="Google Shape;29763;p42"/>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4" name="Google Shape;29764;p42"/>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5" name="Google Shape;29765;p42"/>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6" name="Google Shape;29766;p42"/>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7" name="Google Shape;29767;p42"/>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8" name="Google Shape;29768;p42"/>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9" name="Google Shape;29769;p42"/>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0" name="Google Shape;29770;p42"/>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1" name="Google Shape;29771;p42"/>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2" name="Google Shape;29772;p42"/>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3" name="Google Shape;29773;p42"/>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4" name="Google Shape;29774;p42"/>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5" name="Google Shape;29775;p42"/>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6" name="Google Shape;29776;p42"/>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7" name="Google Shape;29777;p42"/>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8" name="Google Shape;29778;p42"/>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9" name="Google Shape;29779;p42"/>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0" name="Google Shape;29780;p42"/>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1" name="Google Shape;29781;p42"/>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2" name="Google Shape;29782;p42"/>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3" name="Google Shape;29783;p42"/>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4" name="Google Shape;29784;p42"/>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5" name="Google Shape;29785;p42"/>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6" name="Google Shape;29786;p42"/>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7" name="Google Shape;29787;p42"/>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8" name="Google Shape;29788;p42"/>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9" name="Google Shape;29789;p42"/>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0" name="Google Shape;29790;p42"/>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1" name="Google Shape;29791;p42"/>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2" name="Google Shape;29792;p42"/>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3" name="Google Shape;29793;p42"/>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4" name="Google Shape;29794;p42"/>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5" name="Google Shape;29795;p42"/>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6" name="Google Shape;29796;p42"/>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7" name="Google Shape;29797;p42"/>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8" name="Google Shape;29798;p42"/>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9" name="Google Shape;29799;p42"/>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0" name="Google Shape;29800;p42"/>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1" name="Google Shape;29801;p42"/>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2" name="Google Shape;29802;p42"/>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3" name="Google Shape;29803;p42"/>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4" name="Google Shape;29804;p42"/>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5" name="Google Shape;29805;p42"/>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6" name="Google Shape;29806;p42"/>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7" name="Google Shape;29807;p42"/>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8" name="Google Shape;29808;p42"/>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9" name="Google Shape;29809;p42"/>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0" name="Google Shape;29810;p42"/>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1" name="Google Shape;29811;p42"/>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2" name="Google Shape;29812;p42"/>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3" name="Google Shape;29813;p42"/>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4" name="Google Shape;29814;p42"/>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5" name="Google Shape;29815;p42"/>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6" name="Google Shape;29816;p42"/>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7" name="Google Shape;29817;p42"/>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8" name="Google Shape;29818;p42"/>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9" name="Google Shape;29819;p42"/>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0" name="Google Shape;29820;p42"/>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1" name="Google Shape;29821;p42"/>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2" name="Google Shape;29822;p42"/>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3" name="Google Shape;29823;p42"/>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4" name="Google Shape;29824;p42"/>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5" name="Google Shape;29825;p42"/>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6" name="Google Shape;29826;p42"/>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7" name="Google Shape;29827;p42"/>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8" name="Google Shape;29828;p42"/>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9" name="Google Shape;29829;p42"/>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0" name="Google Shape;29830;p42"/>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1" name="Google Shape;29831;p42"/>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2" name="Google Shape;29832;p42"/>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3" name="Google Shape;29833;p42"/>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4" name="Google Shape;29834;p42"/>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5" name="Google Shape;29835;p42"/>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6" name="Google Shape;29836;p42"/>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7" name="Google Shape;29837;p42"/>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8" name="Google Shape;29838;p42"/>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9" name="Google Shape;29839;p42"/>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0" name="Google Shape;29840;p42"/>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1" name="Google Shape;29841;p42"/>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2" name="Google Shape;29842;p42"/>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3" name="Google Shape;29843;p42"/>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4" name="Google Shape;29844;p42"/>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5" name="Google Shape;29845;p42"/>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6" name="Google Shape;29846;p42"/>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7" name="Google Shape;29847;p42"/>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8" name="Google Shape;29848;p42"/>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9" name="Google Shape;29849;p42"/>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0" name="Google Shape;29850;p42"/>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1" name="Google Shape;29851;p42"/>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2" name="Google Shape;29852;p42"/>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3" name="Google Shape;29853;p42"/>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4" name="Google Shape;29854;p42"/>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5" name="Google Shape;29855;p42"/>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6" name="Google Shape;29856;p42"/>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7" name="Google Shape;29857;p42"/>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8" name="Google Shape;29858;p42"/>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9" name="Google Shape;29859;p42"/>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0" name="Google Shape;29860;p42"/>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1" name="Google Shape;29861;p42"/>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2" name="Google Shape;29862;p42"/>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3" name="Google Shape;29863;p42"/>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4" name="Google Shape;29864;p42"/>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5" name="Google Shape;29865;p42"/>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6" name="Google Shape;29866;p42"/>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7" name="Google Shape;29867;p42"/>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8" name="Google Shape;29868;p42"/>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9" name="Google Shape;29869;p42"/>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0" name="Google Shape;29870;p42"/>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1" name="Google Shape;29871;p42"/>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2" name="Google Shape;29872;p42"/>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3" name="Google Shape;29873;p42"/>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4" name="Google Shape;29874;p42"/>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5" name="Google Shape;29875;p42"/>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6" name="Google Shape;29876;p42"/>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7" name="Google Shape;29877;p42"/>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8" name="Google Shape;29878;p42"/>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9" name="Google Shape;29879;p42"/>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0" name="Google Shape;29880;p42"/>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1" name="Google Shape;29881;p42"/>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2" name="Google Shape;29882;p42"/>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3" name="Google Shape;29883;p42"/>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4" name="Google Shape;29884;p42"/>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5" name="Google Shape;29885;p42"/>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6" name="Google Shape;29886;p42"/>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7" name="Google Shape;29887;p42"/>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8" name="Google Shape;29888;p42"/>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9" name="Google Shape;29889;p42"/>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0" name="Google Shape;29890;p42"/>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1" name="Google Shape;29891;p42"/>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2" name="Google Shape;29892;p42"/>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3" name="Google Shape;29893;p42"/>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4" name="Google Shape;29894;p42"/>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5" name="Google Shape;29895;p42"/>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6" name="Google Shape;29896;p42"/>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7" name="Google Shape;29897;p42"/>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8" name="Google Shape;29898;p42"/>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9" name="Google Shape;29899;p42"/>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0" name="Google Shape;29900;p42"/>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1" name="Google Shape;29901;p42"/>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2" name="Google Shape;29902;p42"/>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3" name="Google Shape;29903;p42"/>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4" name="Google Shape;29904;p42"/>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5" name="Google Shape;29905;p42"/>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6" name="Google Shape;29906;p42"/>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7" name="Google Shape;29907;p42"/>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8" name="Google Shape;29908;p42"/>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9" name="Google Shape;29909;p42"/>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0" name="Google Shape;29910;p42"/>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1" name="Google Shape;29911;p42"/>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2" name="Google Shape;29912;p42"/>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3" name="Google Shape;29913;p42"/>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4" name="Google Shape;29914;p42"/>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5" name="Google Shape;29915;p42"/>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6" name="Google Shape;29916;p42"/>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7" name="Google Shape;29917;p42"/>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8" name="Google Shape;29918;p42"/>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9" name="Google Shape;29919;p42"/>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0" name="Google Shape;29920;p42"/>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1" name="Google Shape;29921;p42"/>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2" name="Google Shape;29922;p42"/>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3" name="Google Shape;29923;p42"/>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4" name="Google Shape;29924;p42"/>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5" name="Google Shape;29925;p42"/>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6" name="Google Shape;29926;p42"/>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7" name="Google Shape;29927;p42"/>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8" name="Google Shape;29928;p42"/>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9" name="Google Shape;29929;p42"/>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0" name="Google Shape;29930;p42"/>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1" name="Google Shape;29931;p42"/>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2" name="Google Shape;29932;p42"/>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3" name="Google Shape;29933;p42"/>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4" name="Google Shape;29934;p42"/>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5" name="Google Shape;29935;p42"/>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6" name="Google Shape;29936;p42"/>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7" name="Google Shape;29937;p42"/>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8" name="Google Shape;29938;p42"/>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9" name="Google Shape;29939;p42"/>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0" name="Google Shape;29940;p42"/>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1" name="Google Shape;29941;p42"/>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2" name="Google Shape;29942;p42"/>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3" name="Google Shape;29943;p42"/>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4" name="Google Shape;29944;p42"/>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5" name="Google Shape;29945;p42"/>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6" name="Google Shape;29946;p42"/>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7" name="Google Shape;29947;p42"/>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8" name="Google Shape;29948;p42"/>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9" name="Google Shape;29949;p42"/>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0" name="Google Shape;29950;p42"/>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1" name="Google Shape;29951;p42"/>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2" name="Google Shape;29952;p42"/>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3" name="Google Shape;29953;p42"/>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4" name="Google Shape;29954;p42"/>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5" name="Google Shape;29955;p42"/>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6" name="Google Shape;29956;p42"/>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7" name="Google Shape;29957;p42"/>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8" name="Google Shape;29958;p42"/>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9" name="Google Shape;29959;p42"/>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0" name="Google Shape;29960;p42"/>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1" name="Google Shape;29961;p42"/>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2" name="Google Shape;29962;p42"/>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3" name="Google Shape;29963;p42"/>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4" name="Google Shape;29964;p42"/>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5" name="Google Shape;29965;p42"/>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6" name="Google Shape;29966;p42"/>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7" name="Google Shape;29967;p42"/>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8" name="Google Shape;29968;p42"/>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9" name="Google Shape;29969;p42"/>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0" name="Google Shape;29970;p42"/>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1" name="Google Shape;29971;p42"/>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2" name="Google Shape;29972;p42"/>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3" name="Google Shape;29973;p42"/>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4" name="Google Shape;29974;p42"/>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5" name="Google Shape;29975;p42"/>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6" name="Google Shape;29976;p42"/>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7" name="Google Shape;29977;p42"/>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8" name="Google Shape;29978;p42"/>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9" name="Google Shape;29979;p42"/>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0" name="Google Shape;29980;p42"/>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1" name="Google Shape;29981;p42"/>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2" name="Google Shape;29982;p42"/>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3" name="Google Shape;29983;p42"/>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4" name="Google Shape;29984;p42"/>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5" name="Google Shape;29985;p42"/>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6" name="Google Shape;29986;p42"/>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7" name="Google Shape;29987;p42"/>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8" name="Google Shape;29988;p42"/>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9" name="Google Shape;29989;p42"/>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0" name="Google Shape;29990;p42"/>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1" name="Google Shape;29991;p42"/>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2" name="Google Shape;29992;p42"/>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3" name="Google Shape;29993;p42"/>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4" name="Google Shape;29994;p42"/>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5" name="Google Shape;29995;p42"/>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6" name="Google Shape;29996;p42"/>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7" name="Google Shape;29997;p42"/>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8" name="Google Shape;29998;p42"/>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9" name="Google Shape;29999;p42"/>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0" name="Google Shape;30000;p42"/>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1" name="Google Shape;30001;p42"/>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2" name="Google Shape;30002;p42"/>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3" name="Google Shape;30003;p42"/>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4" name="Google Shape;30004;p42"/>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5" name="Google Shape;30005;p42"/>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6" name="Google Shape;30006;p42"/>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7" name="Google Shape;30007;p42"/>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8" name="Google Shape;30008;p42"/>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9" name="Google Shape;30009;p42"/>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0" name="Google Shape;30010;p42"/>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1" name="Google Shape;30011;p42"/>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2" name="Google Shape;30012;p42"/>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3" name="Google Shape;30013;p42"/>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4" name="Google Shape;30014;p42"/>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5" name="Google Shape;30015;p42"/>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6" name="Google Shape;30016;p42"/>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7" name="Google Shape;30017;p42"/>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8" name="Google Shape;30018;p42"/>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9" name="Google Shape;30019;p42"/>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0" name="Google Shape;30020;p42"/>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1" name="Google Shape;30021;p42"/>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2" name="Google Shape;30022;p42"/>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3" name="Google Shape;30023;p42"/>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4" name="Google Shape;30024;p42"/>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5" name="Google Shape;30025;p42"/>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6" name="Google Shape;30026;p42"/>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7" name="Google Shape;30027;p42"/>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8" name="Google Shape;30028;p42"/>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9" name="Google Shape;30029;p42"/>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0" name="Google Shape;30030;p42"/>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1" name="Google Shape;30031;p42"/>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2" name="Google Shape;30032;p42"/>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3" name="Google Shape;30033;p42"/>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4" name="Google Shape;30034;p42"/>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5" name="Google Shape;30035;p42"/>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6" name="Google Shape;30036;p42"/>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7" name="Google Shape;30037;p42"/>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8" name="Google Shape;30038;p42"/>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9" name="Google Shape;30039;p42"/>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0" name="Google Shape;30040;p42"/>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1" name="Google Shape;30041;p42"/>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2" name="Google Shape;30042;p42"/>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3" name="Google Shape;30043;p42"/>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4" name="Google Shape;30044;p42"/>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5" name="Google Shape;30045;p42"/>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6" name="Google Shape;30046;p42"/>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7" name="Google Shape;30047;p42"/>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8" name="Google Shape;30048;p42"/>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9" name="Google Shape;30049;p42"/>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0" name="Google Shape;30050;p42"/>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1" name="Google Shape;30051;p42"/>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2" name="Google Shape;30052;p42"/>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3" name="Google Shape;30053;p42"/>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4" name="Google Shape;30054;p42"/>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5" name="Google Shape;30055;p42"/>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6" name="Google Shape;30056;p42"/>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7" name="Google Shape;30057;p42"/>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8" name="Google Shape;30058;p42"/>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9" name="Google Shape;30059;p42"/>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0" name="Google Shape;30060;p42"/>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1" name="Google Shape;30061;p42"/>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2" name="Google Shape;30062;p42"/>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3" name="Google Shape;30063;p42"/>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4" name="Google Shape;30064;p42"/>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5" name="Google Shape;30065;p42"/>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6" name="Google Shape;30066;p42"/>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7" name="Google Shape;30067;p42"/>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8" name="Google Shape;30068;p42"/>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9" name="Google Shape;30069;p42"/>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0" name="Google Shape;30070;p42"/>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1" name="Google Shape;30071;p42"/>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2" name="Google Shape;30072;p42"/>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3" name="Google Shape;30073;p42"/>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4" name="Google Shape;30074;p42"/>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5" name="Google Shape;30075;p42"/>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6" name="Google Shape;30076;p42"/>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7" name="Google Shape;30077;p42"/>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8" name="Google Shape;30078;p42"/>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9" name="Google Shape;30079;p42"/>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0" name="Google Shape;30080;p42"/>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1" name="Google Shape;30081;p42"/>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2" name="Google Shape;30082;p42"/>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3" name="Google Shape;30083;p42"/>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4" name="Google Shape;30084;p42"/>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5" name="Google Shape;30085;p42"/>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6" name="Google Shape;30086;p42"/>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7" name="Google Shape;30087;p42"/>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8" name="Google Shape;30088;p42"/>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9" name="Google Shape;30089;p42"/>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0" name="Google Shape;30090;p42"/>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1" name="Google Shape;30091;p42"/>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2" name="Google Shape;30092;p42"/>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3" name="Google Shape;30093;p42"/>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4" name="Google Shape;30094;p42"/>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5" name="Google Shape;30095;p42"/>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6" name="Google Shape;30096;p42"/>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7" name="Google Shape;30097;p42"/>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8" name="Google Shape;30098;p42"/>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9" name="Google Shape;30099;p42"/>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0" name="Google Shape;30100;p42"/>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1" name="Google Shape;30101;p42"/>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2" name="Google Shape;30102;p42"/>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3" name="Google Shape;30103;p42"/>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4" name="Google Shape;30104;p42"/>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5" name="Google Shape;30105;p42"/>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6" name="Google Shape;30106;p42"/>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7" name="Google Shape;30107;p42"/>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8" name="Google Shape;30108;p42"/>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9" name="Google Shape;30109;p42"/>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0" name="Google Shape;30110;p42"/>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1" name="Google Shape;30111;p42"/>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2" name="Google Shape;30112;p42"/>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3" name="Google Shape;30113;p42"/>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4" name="Google Shape;30114;p42"/>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5" name="Google Shape;30115;p42"/>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6" name="Google Shape;30116;p42"/>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7" name="Google Shape;30117;p42"/>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8" name="Google Shape;30118;p42"/>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9" name="Google Shape;30119;p42"/>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0" name="Google Shape;30120;p42"/>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1" name="Google Shape;30121;p42"/>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2" name="Google Shape;30122;p42"/>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3" name="Google Shape;30123;p42"/>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4" name="Google Shape;30124;p42"/>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5" name="Google Shape;30125;p42"/>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6" name="Google Shape;30126;p42"/>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7" name="Google Shape;30127;p42"/>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8" name="Google Shape;30128;p42"/>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9" name="Google Shape;30129;p42"/>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0" name="Google Shape;30130;p42"/>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1" name="Google Shape;30131;p42"/>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2" name="Google Shape;30132;p42"/>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3" name="Google Shape;30133;p42"/>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4" name="Google Shape;30134;p42"/>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5" name="Google Shape;30135;p42"/>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6" name="Google Shape;30136;p42"/>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7" name="Google Shape;30137;p42"/>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8" name="Google Shape;30138;p42"/>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9" name="Google Shape;30139;p42"/>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0" name="Google Shape;30140;p42"/>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1" name="Google Shape;30141;p42"/>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2" name="Google Shape;30142;p42"/>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3" name="Google Shape;30143;p42"/>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4" name="Google Shape;30144;p42"/>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5" name="Google Shape;30145;p42"/>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6" name="Google Shape;30146;p42"/>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7" name="Google Shape;30147;p42"/>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8" name="Google Shape;30148;p42"/>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9" name="Google Shape;30149;p42"/>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0" name="Google Shape;30150;p42"/>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1" name="Google Shape;30151;p42"/>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2" name="Google Shape;30152;p42"/>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3" name="Google Shape;30153;p42"/>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4" name="Google Shape;30154;p42"/>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5" name="Google Shape;30155;p42"/>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6" name="Google Shape;30156;p42"/>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7" name="Google Shape;30157;p42"/>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8" name="Google Shape;30158;p42"/>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9" name="Google Shape;30159;p42"/>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0" name="Google Shape;30160;p42"/>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1" name="Google Shape;30161;p42"/>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2" name="Google Shape;30162;p42"/>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3" name="Google Shape;30163;p42"/>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4" name="Google Shape;30164;p42"/>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5" name="Google Shape;30165;p42"/>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6" name="Google Shape;30166;p42"/>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7" name="Google Shape;30167;p42"/>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8" name="Google Shape;30168;p42"/>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9" name="Google Shape;30169;p42"/>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0" name="Google Shape;30170;p42"/>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1" name="Google Shape;30171;p42"/>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2" name="Google Shape;30172;p42"/>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3" name="Google Shape;30173;p42"/>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4" name="Google Shape;30174;p42"/>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5" name="Google Shape;30175;p42"/>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6" name="Google Shape;30176;p42"/>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7" name="Google Shape;30177;p42"/>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8" name="Google Shape;30178;p42"/>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9" name="Google Shape;30179;p42"/>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0" name="Google Shape;30180;p42"/>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1" name="Google Shape;30181;p42"/>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2" name="Google Shape;30182;p42"/>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3" name="Google Shape;30183;p42"/>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4" name="Google Shape;30184;p42"/>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5" name="Google Shape;30185;p42"/>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6" name="Google Shape;30186;p42"/>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7" name="Google Shape;30187;p42"/>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8" name="Google Shape;30188;p42"/>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9" name="Google Shape;30189;p42"/>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0" name="Google Shape;30190;p42"/>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1" name="Google Shape;30191;p42"/>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2" name="Google Shape;30192;p42"/>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3" name="Google Shape;30193;p42"/>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4" name="Google Shape;30194;p42"/>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5" name="Google Shape;30195;p42"/>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6" name="Google Shape;30196;p42"/>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7" name="Google Shape;30197;p42"/>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8" name="Google Shape;30198;p42"/>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9" name="Google Shape;30199;p42"/>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0" name="Google Shape;30200;p42"/>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1" name="Google Shape;30201;p42"/>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2" name="Google Shape;30202;p42"/>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3" name="Google Shape;30203;p42"/>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4" name="Google Shape;30204;p42"/>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5" name="Google Shape;30205;p42"/>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6" name="Google Shape;30206;p42"/>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7" name="Google Shape;30207;p42"/>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8" name="Google Shape;30208;p42"/>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9" name="Google Shape;30209;p42"/>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0" name="Google Shape;30210;p42"/>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1" name="Google Shape;30211;p42"/>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2" name="Google Shape;30212;p42"/>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3" name="Google Shape;30213;p42"/>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4" name="Google Shape;30214;p42"/>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5" name="Google Shape;30215;p42"/>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6" name="Google Shape;30216;p42"/>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7" name="Google Shape;30217;p42"/>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8" name="Google Shape;30218;p42"/>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9" name="Google Shape;30219;p42"/>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0" name="Google Shape;30220;p42"/>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1" name="Google Shape;30221;p42"/>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2" name="Google Shape;30222;p42"/>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3" name="Google Shape;30223;p42"/>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4" name="Google Shape;30224;p42"/>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5" name="Google Shape;30225;p42"/>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6" name="Google Shape;30226;p42"/>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7" name="Google Shape;30227;p42"/>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8" name="Google Shape;30228;p42"/>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9" name="Google Shape;30229;p42"/>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0" name="Google Shape;30230;p42"/>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1" name="Google Shape;30231;p42"/>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2" name="Google Shape;30232;p42"/>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3" name="Google Shape;30233;p42"/>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4" name="Google Shape;30234;p42"/>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5" name="Google Shape;30235;p42"/>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6" name="Google Shape;30236;p42"/>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7" name="Google Shape;30237;p42"/>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8" name="Google Shape;30238;p42"/>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9" name="Google Shape;30239;p42"/>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0" name="Google Shape;30240;p42"/>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1" name="Google Shape;30241;p42"/>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2" name="Google Shape;30242;p42"/>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3" name="Google Shape;30243;p42"/>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4" name="Google Shape;30244;p42"/>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5" name="Google Shape;30245;p42"/>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6" name="Google Shape;30246;p42"/>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7" name="Google Shape;30247;p42"/>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8" name="Google Shape;30248;p42"/>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9" name="Google Shape;30249;p42"/>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0" name="Google Shape;30250;p42"/>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1" name="Google Shape;30251;p42"/>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2" name="Google Shape;30252;p42"/>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3" name="Google Shape;30253;p42"/>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4" name="Google Shape;30254;p42"/>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5" name="Google Shape;30255;p42"/>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6" name="Google Shape;30256;p42"/>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7" name="Google Shape;30257;p42"/>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8" name="Google Shape;30258;p42"/>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9" name="Google Shape;30259;p42"/>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0" name="Google Shape;30260;p42"/>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1" name="Google Shape;30261;p42"/>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2" name="Google Shape;30262;p42"/>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3" name="Google Shape;30263;p42"/>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4" name="Google Shape;30264;p42"/>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5" name="Google Shape;30265;p42"/>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6" name="Google Shape;30266;p42"/>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7" name="Google Shape;30267;p42"/>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8" name="Google Shape;30268;p42"/>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9" name="Google Shape;30269;p42"/>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0" name="Google Shape;30270;p42"/>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1" name="Google Shape;30271;p42"/>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2" name="Google Shape;30272;p42"/>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3" name="Google Shape;30273;p42"/>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4" name="Google Shape;30274;p42"/>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5" name="Google Shape;30275;p42"/>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6" name="Google Shape;30276;p42"/>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7" name="Google Shape;30277;p42"/>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8" name="Google Shape;30278;p42"/>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9" name="Google Shape;30279;p42"/>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0" name="Google Shape;30280;p42"/>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1" name="Google Shape;30281;p42"/>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2" name="Google Shape;30282;p42"/>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3" name="Google Shape;30283;p42"/>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4" name="Google Shape;30284;p42"/>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5" name="Google Shape;30285;p42"/>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6" name="Google Shape;30286;p42"/>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7" name="Google Shape;30287;p42"/>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8" name="Google Shape;30288;p42"/>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9" name="Google Shape;30289;p42"/>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0" name="Google Shape;30290;p42"/>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1" name="Google Shape;30291;p42"/>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2" name="Google Shape;30292;p42"/>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3" name="Google Shape;30293;p42"/>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4" name="Google Shape;30294;p42"/>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5" name="Google Shape;30295;p42"/>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6" name="Google Shape;30296;p42"/>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7" name="Google Shape;30297;p42"/>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8" name="Google Shape;30298;p42"/>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9" name="Google Shape;30299;p42"/>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0" name="Google Shape;30300;p42"/>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1" name="Google Shape;30301;p42"/>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2" name="Google Shape;30302;p42"/>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3" name="Google Shape;30303;p42"/>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4" name="Google Shape;30304;p42"/>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5" name="Google Shape;30305;p42"/>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6" name="Google Shape;30306;p42"/>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7" name="Google Shape;30307;p42"/>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8" name="Google Shape;30308;p42"/>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9" name="Google Shape;30309;p42"/>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0" name="Google Shape;30310;p42"/>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1" name="Google Shape;30311;p42"/>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2" name="Google Shape;30312;p42"/>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3" name="Google Shape;30313;p42"/>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4" name="Google Shape;30314;p42"/>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5" name="Google Shape;30315;p42"/>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6" name="Google Shape;30316;p42"/>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7" name="Google Shape;30317;p42"/>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8" name="Google Shape;30318;p42"/>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9" name="Google Shape;30319;p42"/>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0" name="Google Shape;30320;p42"/>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1" name="Google Shape;30321;p42"/>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2" name="Google Shape;30322;p42"/>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3" name="Google Shape;30323;p42"/>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4" name="Google Shape;30324;p42"/>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5" name="Google Shape;30325;p42"/>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6" name="Google Shape;30326;p42"/>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7" name="Google Shape;30327;p42"/>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8" name="Google Shape;30328;p42"/>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9" name="Google Shape;30329;p42"/>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0" name="Google Shape;30330;p42"/>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1" name="Google Shape;30331;p42"/>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2" name="Google Shape;30332;p42"/>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3" name="Google Shape;30333;p42"/>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4" name="Google Shape;30334;p42"/>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5" name="Google Shape;30335;p42"/>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6" name="Google Shape;30336;p42"/>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7" name="Google Shape;30337;p42"/>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8" name="Google Shape;30338;p42"/>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9" name="Google Shape;30339;p42"/>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0" name="Google Shape;30340;p42"/>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1" name="Google Shape;30341;p42"/>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2" name="Google Shape;30342;p42"/>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3" name="Google Shape;30343;p42"/>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4" name="Google Shape;30344;p42"/>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5" name="Google Shape;30345;p42"/>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6" name="Google Shape;30346;p42"/>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7" name="Google Shape;30347;p42"/>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8" name="Google Shape;30348;p42"/>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9" name="Google Shape;30349;p42"/>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0" name="Google Shape;30350;p42"/>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1" name="Google Shape;30351;p42"/>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2" name="Google Shape;30352;p42"/>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3" name="Google Shape;30353;p42"/>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4" name="Google Shape;30354;p42"/>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5" name="Google Shape;30355;p42"/>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6" name="Google Shape;30356;p42"/>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7" name="Google Shape;30357;p42"/>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8" name="Google Shape;30358;p42"/>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9" name="Google Shape;30359;p42"/>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0" name="Google Shape;30360;p42"/>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1" name="Google Shape;30361;p42"/>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2" name="Google Shape;30362;p42"/>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3" name="Google Shape;30363;p42"/>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4" name="Google Shape;30364;p42"/>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5" name="Google Shape;30365;p42"/>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6" name="Google Shape;30366;p42"/>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7" name="Google Shape;30367;p42"/>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8" name="Google Shape;30368;p42"/>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9" name="Google Shape;30369;p42"/>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0" name="Google Shape;30370;p42"/>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1" name="Google Shape;30371;p42"/>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2" name="Google Shape;30372;p42"/>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3" name="Google Shape;30373;p42"/>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4" name="Google Shape;30374;p42"/>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5" name="Google Shape;30375;p42"/>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6" name="Google Shape;30376;p42"/>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7" name="Google Shape;30377;p42"/>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8" name="Google Shape;30378;p42"/>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9" name="Google Shape;30379;p42"/>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0" name="Google Shape;30380;p42"/>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1" name="Google Shape;30381;p42"/>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2" name="Google Shape;30382;p42"/>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3" name="Google Shape;30383;p42"/>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4" name="Google Shape;30384;p42"/>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5" name="Google Shape;30385;p42"/>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6" name="Google Shape;30386;p42"/>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7" name="Google Shape;30387;p42"/>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8" name="Google Shape;30388;p42"/>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9" name="Google Shape;30389;p42"/>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0" name="Google Shape;30390;p42"/>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1" name="Google Shape;30391;p42"/>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2" name="Google Shape;30392;p42"/>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3" name="Google Shape;30393;p42"/>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4" name="Google Shape;30394;p42"/>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5" name="Google Shape;30395;p42"/>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6" name="Google Shape;30396;p42"/>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7" name="Google Shape;30397;p42"/>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8" name="Google Shape;30398;p42"/>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9" name="Google Shape;30399;p42"/>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0" name="Google Shape;30400;p42"/>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1" name="Google Shape;30401;p42"/>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2" name="Google Shape;30402;p42"/>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3" name="Google Shape;30403;p42"/>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4" name="Google Shape;30404;p42"/>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5" name="Google Shape;30405;p42"/>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6" name="Google Shape;30406;p42"/>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7" name="Google Shape;30407;p42"/>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8" name="Google Shape;30408;p42"/>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9" name="Google Shape;30409;p42"/>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0" name="Google Shape;30410;p42"/>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1" name="Google Shape;30411;p42"/>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2" name="Google Shape;30412;p42"/>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3" name="Google Shape;30413;p42"/>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4" name="Google Shape;30414;p42"/>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5" name="Google Shape;30415;p42"/>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6" name="Google Shape;30416;p42"/>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7" name="Google Shape;30417;p42"/>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8" name="Google Shape;30418;p42"/>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9" name="Google Shape;30419;p42"/>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0" name="Google Shape;30420;p42"/>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1" name="Google Shape;30421;p42"/>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2" name="Google Shape;30422;p42"/>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3" name="Google Shape;30423;p42"/>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4" name="Google Shape;30424;p42"/>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5" name="Google Shape;30425;p42"/>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6" name="Google Shape;30426;p42"/>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7" name="Google Shape;30427;p42"/>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8" name="Google Shape;30428;p42"/>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9" name="Google Shape;30429;p42"/>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0" name="Google Shape;30430;p42"/>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1" name="Google Shape;30431;p42"/>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2" name="Google Shape;30432;p42"/>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3" name="Google Shape;30433;p42"/>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4" name="Google Shape;30434;p42"/>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5" name="Google Shape;30435;p42"/>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6" name="Google Shape;30436;p42"/>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7" name="Google Shape;30437;p42"/>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8" name="Google Shape;30438;p42"/>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9" name="Google Shape;30439;p42"/>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0" name="Google Shape;30440;p42"/>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1" name="Google Shape;30441;p42"/>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2" name="Google Shape;30442;p42"/>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3" name="Google Shape;30443;p42"/>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4" name="Google Shape;30444;p42"/>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5" name="Google Shape;30445;p42"/>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6" name="Google Shape;30446;p42"/>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7" name="Google Shape;30447;p42"/>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8" name="Google Shape;30448;p42"/>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9" name="Google Shape;30449;p42"/>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0" name="Google Shape;30450;p42"/>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1" name="Google Shape;30451;p42"/>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2" name="Google Shape;30452;p42"/>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3" name="Google Shape;30453;p42"/>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4" name="Google Shape;30454;p42"/>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5" name="Google Shape;30455;p42"/>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6" name="Google Shape;30456;p42"/>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7" name="Google Shape;30457;p42"/>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8" name="Google Shape;30458;p42"/>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9" name="Google Shape;30459;p42"/>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0" name="Google Shape;30460;p42"/>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1" name="Google Shape;30461;p42"/>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2" name="Google Shape;30462;p42"/>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3" name="Google Shape;30463;p42"/>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4" name="Google Shape;30464;p42"/>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5" name="Google Shape;30465;p42"/>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6" name="Google Shape;30466;p42"/>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7" name="Google Shape;30467;p42"/>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8" name="Google Shape;30468;p42"/>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9" name="Google Shape;30469;p42"/>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0" name="Google Shape;30470;p42"/>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1" name="Google Shape;30471;p42"/>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2" name="Google Shape;30472;p42"/>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3" name="Google Shape;30473;p42"/>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4" name="Google Shape;30474;p42"/>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5" name="Google Shape;30475;p42"/>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6" name="Google Shape;30476;p42"/>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7" name="Google Shape;30477;p42"/>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8" name="Google Shape;30478;p42"/>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9" name="Google Shape;30479;p42"/>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0" name="Google Shape;30480;p42"/>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1" name="Google Shape;30481;p42"/>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2" name="Google Shape;30482;p42"/>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3" name="Google Shape;30483;p42"/>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4" name="Google Shape;30484;p42"/>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5" name="Google Shape;30485;p42"/>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6" name="Google Shape;30486;p42"/>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7" name="Google Shape;30487;p42"/>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8" name="Google Shape;30488;p42"/>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9" name="Google Shape;30489;p42"/>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0" name="Google Shape;30490;p42"/>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1" name="Google Shape;30491;p42"/>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2" name="Google Shape;30492;p42"/>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3" name="Google Shape;30493;p42"/>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4" name="Google Shape;30494;p42"/>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5" name="Google Shape;30495;p42"/>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6" name="Google Shape;30496;p42"/>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7" name="Google Shape;30497;p42"/>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8" name="Google Shape;30498;p42"/>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9" name="Google Shape;30499;p42"/>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0" name="Google Shape;30500;p42"/>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1" name="Google Shape;30501;p42"/>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2" name="Google Shape;30502;p42"/>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3" name="Google Shape;30503;p42"/>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4" name="Google Shape;30504;p42"/>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5" name="Google Shape;30505;p42"/>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6" name="Google Shape;30506;p42"/>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7" name="Google Shape;30507;p42"/>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8" name="Google Shape;30508;p42"/>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9" name="Google Shape;30509;p42"/>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0" name="Google Shape;30510;p42"/>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1" name="Google Shape;30511;p42"/>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2" name="Google Shape;30512;p42"/>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3" name="Google Shape;30513;p42"/>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4" name="Google Shape;30514;p42"/>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5" name="Google Shape;30515;p42"/>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6" name="Google Shape;30516;p42"/>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7" name="Google Shape;30517;p42"/>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8" name="Google Shape;30518;p42"/>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9" name="Google Shape;30519;p42"/>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0" name="Google Shape;30520;p42"/>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1" name="Google Shape;30521;p42"/>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2" name="Google Shape;30522;p42"/>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3" name="Google Shape;30523;p42"/>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4" name="Google Shape;30524;p42"/>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5" name="Google Shape;30525;p42"/>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6" name="Google Shape;30526;p42"/>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7" name="Google Shape;30527;p42"/>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8" name="Google Shape;30528;p42"/>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9" name="Google Shape;30529;p42"/>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0" name="Google Shape;30530;p42"/>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1" name="Google Shape;30531;p42"/>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2" name="Google Shape;30532;p42"/>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3" name="Google Shape;30533;p42"/>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4" name="Google Shape;30534;p42"/>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5" name="Google Shape;30535;p42"/>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6" name="Google Shape;30536;p42"/>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7" name="Google Shape;30537;p42"/>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8" name="Google Shape;30538;p42"/>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9" name="Google Shape;30539;p42"/>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0" name="Google Shape;30540;p42"/>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1" name="Google Shape;30541;p42"/>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2" name="Google Shape;30542;p42"/>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3" name="Google Shape;30543;p42"/>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4" name="Google Shape;30544;p42"/>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5" name="Google Shape;30545;p42"/>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6" name="Google Shape;30546;p42"/>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7" name="Google Shape;30547;p42"/>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8" name="Google Shape;30548;p42"/>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9" name="Google Shape;30549;p42"/>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0" name="Google Shape;30550;p42"/>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1" name="Google Shape;30551;p42"/>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2" name="Google Shape;30552;p42"/>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3" name="Google Shape;30553;p42"/>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4" name="Google Shape;30554;p42"/>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5" name="Google Shape;30555;p42"/>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6" name="Google Shape;30556;p42"/>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7" name="Google Shape;30557;p42"/>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8" name="Google Shape;30558;p42"/>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9" name="Google Shape;30559;p42"/>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0" name="Google Shape;30560;p42"/>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1" name="Google Shape;30561;p42"/>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2" name="Google Shape;30562;p42"/>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3" name="Google Shape;30563;p42"/>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4" name="Google Shape;30564;p42"/>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5" name="Google Shape;30565;p42"/>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6" name="Google Shape;30566;p42"/>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7" name="Google Shape;30567;p42"/>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8" name="Google Shape;30568;p42"/>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9" name="Google Shape;30569;p42"/>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0" name="Google Shape;30570;p42"/>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1" name="Google Shape;30571;p42"/>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2" name="Google Shape;30572;p42"/>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3" name="Google Shape;30573;p42"/>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4" name="Google Shape;30574;p42"/>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5" name="Google Shape;30575;p42"/>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6" name="Google Shape;30576;p42"/>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7" name="Google Shape;30577;p42"/>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8" name="Google Shape;30578;p42"/>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9" name="Google Shape;30579;p42"/>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0" name="Google Shape;30580;p42"/>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1" name="Google Shape;30581;p42"/>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2" name="Google Shape;30582;p42"/>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3" name="Google Shape;30583;p42"/>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4" name="Google Shape;30584;p42"/>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5" name="Google Shape;30585;p42"/>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6" name="Google Shape;30586;p42"/>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7" name="Google Shape;30587;p42"/>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8" name="Google Shape;30588;p42"/>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9" name="Google Shape;30589;p42"/>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0" name="Google Shape;30590;p42"/>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1" name="Google Shape;30591;p42"/>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2" name="Google Shape;30592;p42"/>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3" name="Google Shape;30593;p42"/>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4" name="Google Shape;30594;p42"/>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5" name="Google Shape;30595;p42"/>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6" name="Google Shape;30596;p42"/>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7" name="Google Shape;30597;p42"/>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8" name="Google Shape;30598;p42"/>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9" name="Google Shape;30599;p42"/>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0" name="Google Shape;30600;p42"/>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1" name="Google Shape;30601;p42"/>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2" name="Google Shape;30602;p42"/>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3" name="Google Shape;30603;p42"/>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4" name="Google Shape;30604;p42"/>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5" name="Google Shape;30605;p42"/>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6" name="Google Shape;30606;p42"/>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7" name="Google Shape;30607;p42"/>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8" name="Google Shape;30608;p42"/>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9" name="Google Shape;30609;p42"/>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0" name="Google Shape;30610;p42"/>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1" name="Google Shape;30611;p42"/>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2" name="Google Shape;30612;p42"/>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3" name="Google Shape;30613;p42"/>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4" name="Google Shape;30614;p42"/>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5" name="Google Shape;30615;p42"/>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6" name="Google Shape;30616;p42"/>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7" name="Google Shape;30617;p42"/>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8" name="Google Shape;30618;p42"/>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9" name="Google Shape;30619;p42"/>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0" name="Google Shape;30620;p42"/>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1" name="Google Shape;30621;p42"/>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2" name="Google Shape;30622;p42"/>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3" name="Google Shape;30623;p42"/>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4" name="Google Shape;30624;p42"/>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5" name="Google Shape;30625;p42"/>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6" name="Google Shape;30626;p42"/>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7" name="Google Shape;30627;p42"/>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8" name="Google Shape;30628;p42"/>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9" name="Google Shape;30629;p42"/>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0" name="Google Shape;30630;p42"/>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1" name="Google Shape;30631;p42"/>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2" name="Google Shape;30632;p42"/>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3" name="Google Shape;30633;p42"/>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4" name="Google Shape;30634;p42"/>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5" name="Google Shape;30635;p42"/>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6" name="Google Shape;30636;p42"/>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7" name="Google Shape;30637;p42"/>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8" name="Google Shape;30638;p42"/>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9" name="Google Shape;30639;p42"/>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0" name="Google Shape;30640;p42"/>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1" name="Google Shape;30641;p42"/>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2" name="Google Shape;30642;p42"/>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3" name="Google Shape;30643;p42"/>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4" name="Google Shape;30644;p42"/>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5" name="Google Shape;30645;p42"/>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6" name="Google Shape;30646;p42"/>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7" name="Google Shape;30647;p42"/>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8" name="Google Shape;30648;p42"/>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9" name="Google Shape;30649;p42"/>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0" name="Google Shape;30650;p42"/>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1" name="Google Shape;30651;p42"/>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2" name="Google Shape;30652;p42"/>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3" name="Google Shape;30653;p42"/>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4" name="Google Shape;30654;p42"/>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5" name="Google Shape;30655;p42"/>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6" name="Google Shape;30656;p42"/>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7" name="Google Shape;30657;p42"/>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8" name="Google Shape;30658;p42"/>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9" name="Google Shape;30659;p42"/>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0" name="Google Shape;30660;p42"/>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1" name="Google Shape;30661;p42"/>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2" name="Google Shape;30662;p42"/>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3" name="Google Shape;30663;p42"/>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4" name="Google Shape;30664;p42"/>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5" name="Google Shape;30665;p42"/>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6" name="Google Shape;30666;p42"/>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7" name="Google Shape;30667;p42"/>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8" name="Google Shape;30668;p42"/>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9" name="Google Shape;30669;p42"/>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0" name="Google Shape;30670;p42"/>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1" name="Google Shape;30671;p42"/>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2" name="Google Shape;30672;p42"/>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3" name="Google Shape;30673;p42"/>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4" name="Google Shape;30674;p42"/>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5" name="Google Shape;30675;p42"/>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6" name="Google Shape;30676;p42"/>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7" name="Google Shape;30677;p42"/>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8" name="Google Shape;30678;p42"/>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9" name="Google Shape;30679;p42"/>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0" name="Google Shape;30680;p42"/>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1" name="Google Shape;30681;p42"/>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2" name="Google Shape;30682;p42"/>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3" name="Google Shape;30683;p42"/>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4" name="Google Shape;30684;p42"/>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5" name="Google Shape;30685;p42"/>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6" name="Google Shape;30686;p42"/>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7" name="Google Shape;30687;p42"/>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8" name="Google Shape;30688;p42"/>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9" name="Google Shape;30689;p42"/>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0" name="Google Shape;30690;p42"/>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1" name="Google Shape;30691;p42"/>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2" name="Google Shape;30692;p42"/>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3" name="Google Shape;30693;p42"/>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4" name="Google Shape;30694;p42"/>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5" name="Google Shape;30695;p42"/>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6" name="Google Shape;30696;p42"/>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7" name="Google Shape;30697;p42"/>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8" name="Google Shape;30698;p42"/>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9" name="Google Shape;30699;p42"/>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0" name="Google Shape;30700;p42"/>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1" name="Google Shape;30701;p42"/>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2" name="Google Shape;30702;p42"/>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3" name="Google Shape;30703;p42"/>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4" name="Google Shape;30704;p42"/>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5" name="Google Shape;30705;p42"/>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6" name="Google Shape;30706;p42"/>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7" name="Google Shape;30707;p42"/>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8" name="Google Shape;30708;p42"/>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9" name="Google Shape;30709;p42"/>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0" name="Google Shape;30710;p42"/>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1" name="Google Shape;30711;p42"/>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2" name="Google Shape;30712;p42"/>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3" name="Google Shape;30713;p42"/>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4" name="Google Shape;30714;p42"/>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5" name="Google Shape;30715;p42"/>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6" name="Google Shape;30716;p42"/>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7" name="Google Shape;30717;p42"/>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8" name="Google Shape;30718;p42"/>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9" name="Google Shape;30719;p42"/>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0" name="Google Shape;30720;p42"/>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1" name="Google Shape;30721;p42"/>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2" name="Google Shape;30722;p42"/>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3" name="Google Shape;30723;p42"/>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4" name="Google Shape;30724;p42"/>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5" name="Google Shape;30725;p42"/>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6" name="Google Shape;30726;p42"/>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7" name="Google Shape;30727;p42"/>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8" name="Google Shape;30728;p42"/>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9" name="Google Shape;30729;p42"/>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30" name="Google Shape;30730;p42"/>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31" name="Google Shape;30731;p42"/>
          <p:cNvGrpSpPr/>
          <p:nvPr/>
        </p:nvGrpSpPr>
        <p:grpSpPr>
          <a:xfrm>
            <a:off x="-32865" y="1055110"/>
            <a:ext cx="1562566" cy="3259365"/>
            <a:chOff x="4174400" y="1241475"/>
            <a:chExt cx="1638425" cy="3417600"/>
          </a:xfrm>
        </p:grpSpPr>
        <p:sp>
          <p:nvSpPr>
            <p:cNvPr id="30732" name="Google Shape;30732;p42"/>
            <p:cNvSpPr/>
            <p:nvPr/>
          </p:nvSpPr>
          <p:spPr>
            <a:xfrm>
              <a:off x="5032825" y="2093975"/>
              <a:ext cx="402525" cy="519650"/>
            </a:xfrm>
            <a:custGeom>
              <a:rect b="b" l="l" r="r" t="t"/>
              <a:pathLst>
                <a:path extrusionOk="0" h="20786" w="16101">
                  <a:moveTo>
                    <a:pt x="13781" y="1"/>
                  </a:moveTo>
                  <a:cubicBezTo>
                    <a:pt x="12871" y="1"/>
                    <a:pt x="12007" y="592"/>
                    <a:pt x="11643" y="1456"/>
                  </a:cubicBezTo>
                  <a:lnTo>
                    <a:pt x="11371" y="2138"/>
                  </a:lnTo>
                  <a:lnTo>
                    <a:pt x="1" y="2138"/>
                  </a:lnTo>
                  <a:lnTo>
                    <a:pt x="1" y="20785"/>
                  </a:lnTo>
                  <a:lnTo>
                    <a:pt x="16100" y="20785"/>
                  </a:lnTo>
                  <a:lnTo>
                    <a:pt x="16100" y="2320"/>
                  </a:lnTo>
                  <a:cubicBezTo>
                    <a:pt x="16100" y="1047"/>
                    <a:pt x="15054" y="1"/>
                    <a:pt x="13781"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3" name="Google Shape;30733;p42"/>
            <p:cNvSpPr/>
            <p:nvPr/>
          </p:nvSpPr>
          <p:spPr>
            <a:xfrm>
              <a:off x="5032825" y="2093975"/>
              <a:ext cx="402525" cy="161475"/>
            </a:xfrm>
            <a:custGeom>
              <a:rect b="b" l="l" r="r" t="t"/>
              <a:pathLst>
                <a:path extrusionOk="0" h="6459" w="16101">
                  <a:moveTo>
                    <a:pt x="13781" y="1"/>
                  </a:moveTo>
                  <a:cubicBezTo>
                    <a:pt x="12871" y="1"/>
                    <a:pt x="12007" y="592"/>
                    <a:pt x="11643" y="1456"/>
                  </a:cubicBezTo>
                  <a:lnTo>
                    <a:pt x="11371" y="2138"/>
                  </a:lnTo>
                  <a:lnTo>
                    <a:pt x="1" y="2138"/>
                  </a:lnTo>
                  <a:lnTo>
                    <a:pt x="1" y="6459"/>
                  </a:lnTo>
                  <a:lnTo>
                    <a:pt x="16100" y="6459"/>
                  </a:lnTo>
                  <a:lnTo>
                    <a:pt x="16100" y="2320"/>
                  </a:lnTo>
                  <a:cubicBezTo>
                    <a:pt x="16100" y="1047"/>
                    <a:pt x="15054" y="1"/>
                    <a:pt x="13781"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4" name="Google Shape;30734;p42"/>
            <p:cNvSpPr/>
            <p:nvPr/>
          </p:nvSpPr>
          <p:spPr>
            <a:xfrm>
              <a:off x="4174400" y="3103625"/>
              <a:ext cx="1638425" cy="211525"/>
            </a:xfrm>
            <a:custGeom>
              <a:rect b="b" l="l" r="r" t="t"/>
              <a:pathLst>
                <a:path extrusionOk="0" h="8461" w="65537">
                  <a:moveTo>
                    <a:pt x="0" y="1"/>
                  </a:moveTo>
                  <a:lnTo>
                    <a:pt x="0" y="8460"/>
                  </a:lnTo>
                  <a:lnTo>
                    <a:pt x="57896" y="8460"/>
                  </a:lnTo>
                  <a:cubicBezTo>
                    <a:pt x="60716" y="8460"/>
                    <a:pt x="63399" y="7505"/>
                    <a:pt x="65537" y="5731"/>
                  </a:cubicBezTo>
                  <a:lnTo>
                    <a:pt x="65082" y="5731"/>
                  </a:lnTo>
                  <a:cubicBezTo>
                    <a:pt x="62535" y="5731"/>
                    <a:pt x="60079" y="4958"/>
                    <a:pt x="58033" y="3503"/>
                  </a:cubicBezTo>
                  <a:lnTo>
                    <a:pt x="5307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5" name="Google Shape;30735;p42"/>
            <p:cNvSpPr/>
            <p:nvPr/>
          </p:nvSpPr>
          <p:spPr>
            <a:xfrm>
              <a:off x="4174400" y="3103625"/>
              <a:ext cx="1030150" cy="211525"/>
            </a:xfrm>
            <a:custGeom>
              <a:rect b="b" l="l" r="r" t="t"/>
              <a:pathLst>
                <a:path extrusionOk="0" h="8461" w="41206">
                  <a:moveTo>
                    <a:pt x="0" y="1"/>
                  </a:moveTo>
                  <a:lnTo>
                    <a:pt x="0" y="8460"/>
                  </a:lnTo>
                  <a:lnTo>
                    <a:pt x="41205" y="8460"/>
                  </a:lnTo>
                  <a:cubicBezTo>
                    <a:pt x="39068" y="8142"/>
                    <a:pt x="37021" y="7050"/>
                    <a:pt x="35293" y="5186"/>
                  </a:cubicBezTo>
                  <a:lnTo>
                    <a:pt x="3033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6" name="Google Shape;30736;p42"/>
            <p:cNvSpPr/>
            <p:nvPr/>
          </p:nvSpPr>
          <p:spPr>
            <a:xfrm>
              <a:off x="4174400" y="2350950"/>
              <a:ext cx="927800" cy="377500"/>
            </a:xfrm>
            <a:custGeom>
              <a:rect b="b" l="l" r="r" t="t"/>
              <a:pathLst>
                <a:path extrusionOk="0" h="15100" w="37112">
                  <a:moveTo>
                    <a:pt x="0" y="0"/>
                  </a:moveTo>
                  <a:lnTo>
                    <a:pt x="0" y="15100"/>
                  </a:lnTo>
                  <a:lnTo>
                    <a:pt x="36111" y="15100"/>
                  </a:lnTo>
                  <a:cubicBezTo>
                    <a:pt x="36475" y="15100"/>
                    <a:pt x="36794" y="15100"/>
                    <a:pt x="37112" y="15054"/>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7" name="Google Shape;30737;p42"/>
            <p:cNvSpPr/>
            <p:nvPr/>
          </p:nvSpPr>
          <p:spPr>
            <a:xfrm>
              <a:off x="4174400" y="2613600"/>
              <a:ext cx="1638425" cy="329750"/>
            </a:xfrm>
            <a:custGeom>
              <a:rect b="b" l="l" r="r" t="t"/>
              <a:pathLst>
                <a:path extrusionOk="0" h="13190" w="65537">
                  <a:moveTo>
                    <a:pt x="0" y="0"/>
                  </a:moveTo>
                  <a:lnTo>
                    <a:pt x="0" y="13189"/>
                  </a:lnTo>
                  <a:lnTo>
                    <a:pt x="55713" y="13189"/>
                  </a:lnTo>
                  <a:cubicBezTo>
                    <a:pt x="59306" y="13189"/>
                    <a:pt x="62763" y="11779"/>
                    <a:pt x="65309" y="9232"/>
                  </a:cubicBezTo>
                  <a:lnTo>
                    <a:pt x="65537" y="8960"/>
                  </a:lnTo>
                  <a:cubicBezTo>
                    <a:pt x="62171" y="8960"/>
                    <a:pt x="58897" y="7686"/>
                    <a:pt x="56395" y="5412"/>
                  </a:cubicBezTo>
                  <a:lnTo>
                    <a:pt x="50437"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8" name="Google Shape;30738;p42"/>
            <p:cNvSpPr/>
            <p:nvPr/>
          </p:nvSpPr>
          <p:spPr>
            <a:xfrm>
              <a:off x="4174400" y="2613600"/>
              <a:ext cx="946000" cy="329750"/>
            </a:xfrm>
            <a:custGeom>
              <a:rect b="b" l="l" r="r" t="t"/>
              <a:pathLst>
                <a:path extrusionOk="0" h="13190" w="37840">
                  <a:moveTo>
                    <a:pt x="0" y="0"/>
                  </a:moveTo>
                  <a:lnTo>
                    <a:pt x="0" y="13189"/>
                  </a:lnTo>
                  <a:lnTo>
                    <a:pt x="37840" y="13189"/>
                  </a:lnTo>
                  <a:cubicBezTo>
                    <a:pt x="35611" y="12416"/>
                    <a:pt x="33519" y="10733"/>
                    <a:pt x="31791" y="8277"/>
                  </a:cubicBezTo>
                  <a:lnTo>
                    <a:pt x="2601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9" name="Google Shape;30739;p42"/>
            <p:cNvSpPr/>
            <p:nvPr/>
          </p:nvSpPr>
          <p:spPr>
            <a:xfrm>
              <a:off x="4174400" y="2817100"/>
              <a:ext cx="1545200" cy="76225"/>
            </a:xfrm>
            <a:custGeom>
              <a:rect b="b" l="l" r="r" t="t"/>
              <a:pathLst>
                <a:path extrusionOk="0" h="3049" w="61808">
                  <a:moveTo>
                    <a:pt x="60943" y="1"/>
                  </a:moveTo>
                  <a:cubicBezTo>
                    <a:pt x="58897" y="1502"/>
                    <a:pt x="56532" y="2320"/>
                    <a:pt x="54076" y="2320"/>
                  </a:cubicBezTo>
                  <a:lnTo>
                    <a:pt x="0" y="2320"/>
                  </a:lnTo>
                  <a:lnTo>
                    <a:pt x="0" y="3048"/>
                  </a:lnTo>
                  <a:lnTo>
                    <a:pt x="54076" y="3048"/>
                  </a:lnTo>
                  <a:cubicBezTo>
                    <a:pt x="56850" y="3048"/>
                    <a:pt x="59533" y="2093"/>
                    <a:pt x="61807" y="319"/>
                  </a:cubicBezTo>
                  <a:cubicBezTo>
                    <a:pt x="61535" y="228"/>
                    <a:pt x="61262" y="137"/>
                    <a:pt x="609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0" name="Google Shape;30740;p42"/>
            <p:cNvSpPr/>
            <p:nvPr/>
          </p:nvSpPr>
          <p:spPr>
            <a:xfrm>
              <a:off x="4174400" y="3315125"/>
              <a:ext cx="1331450" cy="278575"/>
            </a:xfrm>
            <a:custGeom>
              <a:rect b="b" l="l" r="r" t="t"/>
              <a:pathLst>
                <a:path extrusionOk="0" h="11143" w="53258">
                  <a:moveTo>
                    <a:pt x="0" y="0"/>
                  </a:moveTo>
                  <a:lnTo>
                    <a:pt x="0"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1" name="Google Shape;30741;p42"/>
            <p:cNvSpPr/>
            <p:nvPr/>
          </p:nvSpPr>
          <p:spPr>
            <a:xfrm>
              <a:off x="4513225" y="3607325"/>
              <a:ext cx="1197275" cy="1036975"/>
            </a:xfrm>
            <a:custGeom>
              <a:rect b="b" l="l" r="r" t="t"/>
              <a:pathLst>
                <a:path extrusionOk="0" h="41479" w="47891">
                  <a:moveTo>
                    <a:pt x="25242" y="0"/>
                  </a:moveTo>
                  <a:lnTo>
                    <a:pt x="27561" y="2002"/>
                  </a:lnTo>
                  <a:lnTo>
                    <a:pt x="29744" y="3821"/>
                  </a:lnTo>
                  <a:lnTo>
                    <a:pt x="31245" y="2047"/>
                  </a:lnTo>
                  <a:lnTo>
                    <a:pt x="32973" y="0"/>
                  </a:lnTo>
                  <a:close/>
                  <a:moveTo>
                    <a:pt x="34474" y="0"/>
                  </a:moveTo>
                  <a:lnTo>
                    <a:pt x="32427" y="2411"/>
                  </a:lnTo>
                  <a:lnTo>
                    <a:pt x="30699" y="4457"/>
                  </a:lnTo>
                  <a:lnTo>
                    <a:pt x="31700" y="5003"/>
                  </a:lnTo>
                  <a:lnTo>
                    <a:pt x="36157" y="7414"/>
                  </a:lnTo>
                  <a:lnTo>
                    <a:pt x="39158" y="6277"/>
                  </a:lnTo>
                  <a:lnTo>
                    <a:pt x="40477" y="5776"/>
                  </a:lnTo>
                  <a:lnTo>
                    <a:pt x="39249" y="0"/>
                  </a:lnTo>
                  <a:close/>
                  <a:moveTo>
                    <a:pt x="23741" y="228"/>
                  </a:moveTo>
                  <a:lnTo>
                    <a:pt x="20648" y="3275"/>
                  </a:lnTo>
                  <a:lnTo>
                    <a:pt x="20648" y="9233"/>
                  </a:lnTo>
                  <a:lnTo>
                    <a:pt x="21467" y="9324"/>
                  </a:lnTo>
                  <a:lnTo>
                    <a:pt x="24468" y="9597"/>
                  </a:lnTo>
                  <a:lnTo>
                    <a:pt x="28152" y="5549"/>
                  </a:lnTo>
                  <a:lnTo>
                    <a:pt x="28971" y="4685"/>
                  </a:lnTo>
                  <a:lnTo>
                    <a:pt x="26561" y="2593"/>
                  </a:lnTo>
                  <a:lnTo>
                    <a:pt x="23741" y="228"/>
                  </a:lnTo>
                  <a:close/>
                  <a:moveTo>
                    <a:pt x="29926" y="5367"/>
                  </a:moveTo>
                  <a:lnTo>
                    <a:pt x="29881" y="5458"/>
                  </a:lnTo>
                  <a:lnTo>
                    <a:pt x="29835" y="5413"/>
                  </a:lnTo>
                  <a:lnTo>
                    <a:pt x="29426" y="5867"/>
                  </a:lnTo>
                  <a:lnTo>
                    <a:pt x="25424" y="10233"/>
                  </a:lnTo>
                  <a:lnTo>
                    <a:pt x="27925" y="13644"/>
                  </a:lnTo>
                  <a:lnTo>
                    <a:pt x="31245" y="13008"/>
                  </a:lnTo>
                  <a:lnTo>
                    <a:pt x="34338" y="12371"/>
                  </a:lnTo>
                  <a:lnTo>
                    <a:pt x="34974" y="10052"/>
                  </a:lnTo>
                  <a:lnTo>
                    <a:pt x="35429" y="8323"/>
                  </a:lnTo>
                  <a:lnTo>
                    <a:pt x="31154" y="6004"/>
                  </a:lnTo>
                  <a:lnTo>
                    <a:pt x="29926" y="5367"/>
                  </a:lnTo>
                  <a:close/>
                  <a:moveTo>
                    <a:pt x="40705" y="6913"/>
                  </a:moveTo>
                  <a:lnTo>
                    <a:pt x="36566" y="8460"/>
                  </a:lnTo>
                  <a:lnTo>
                    <a:pt x="36020" y="10597"/>
                  </a:lnTo>
                  <a:lnTo>
                    <a:pt x="35429" y="12780"/>
                  </a:lnTo>
                  <a:lnTo>
                    <a:pt x="39431" y="18920"/>
                  </a:lnTo>
                  <a:lnTo>
                    <a:pt x="43115" y="18511"/>
                  </a:lnTo>
                  <a:lnTo>
                    <a:pt x="40705" y="6913"/>
                  </a:lnTo>
                  <a:close/>
                  <a:moveTo>
                    <a:pt x="20648" y="10370"/>
                  </a:moveTo>
                  <a:lnTo>
                    <a:pt x="20648" y="14054"/>
                  </a:lnTo>
                  <a:lnTo>
                    <a:pt x="25787" y="19511"/>
                  </a:lnTo>
                  <a:lnTo>
                    <a:pt x="26879" y="15191"/>
                  </a:lnTo>
                  <a:lnTo>
                    <a:pt x="27061" y="14418"/>
                  </a:lnTo>
                  <a:lnTo>
                    <a:pt x="24514" y="10916"/>
                  </a:lnTo>
                  <a:lnTo>
                    <a:pt x="24378" y="10734"/>
                  </a:lnTo>
                  <a:lnTo>
                    <a:pt x="20648" y="10370"/>
                  </a:lnTo>
                  <a:close/>
                  <a:moveTo>
                    <a:pt x="20648" y="15691"/>
                  </a:moveTo>
                  <a:lnTo>
                    <a:pt x="20648" y="21876"/>
                  </a:lnTo>
                  <a:lnTo>
                    <a:pt x="21558" y="25287"/>
                  </a:lnTo>
                  <a:lnTo>
                    <a:pt x="25333" y="20694"/>
                  </a:lnTo>
                  <a:lnTo>
                    <a:pt x="20648" y="15691"/>
                  </a:lnTo>
                  <a:close/>
                  <a:moveTo>
                    <a:pt x="34565" y="13508"/>
                  </a:moveTo>
                  <a:lnTo>
                    <a:pt x="31427" y="14099"/>
                  </a:lnTo>
                  <a:lnTo>
                    <a:pt x="28152" y="14781"/>
                  </a:lnTo>
                  <a:lnTo>
                    <a:pt x="27970" y="15464"/>
                  </a:lnTo>
                  <a:lnTo>
                    <a:pt x="26742" y="20466"/>
                  </a:lnTo>
                  <a:lnTo>
                    <a:pt x="33110" y="26424"/>
                  </a:lnTo>
                  <a:lnTo>
                    <a:pt x="34610" y="27789"/>
                  </a:lnTo>
                  <a:lnTo>
                    <a:pt x="38522" y="19602"/>
                  </a:lnTo>
                  <a:lnTo>
                    <a:pt x="34565" y="13508"/>
                  </a:lnTo>
                  <a:close/>
                  <a:moveTo>
                    <a:pt x="9733" y="22513"/>
                  </a:moveTo>
                  <a:lnTo>
                    <a:pt x="11143" y="29153"/>
                  </a:lnTo>
                  <a:lnTo>
                    <a:pt x="19648" y="31609"/>
                  </a:lnTo>
                  <a:lnTo>
                    <a:pt x="20830" y="31927"/>
                  </a:lnTo>
                  <a:lnTo>
                    <a:pt x="20739" y="26561"/>
                  </a:lnTo>
                  <a:lnTo>
                    <a:pt x="19602" y="22513"/>
                  </a:lnTo>
                  <a:close/>
                  <a:moveTo>
                    <a:pt x="43206" y="19648"/>
                  </a:moveTo>
                  <a:lnTo>
                    <a:pt x="39522" y="20057"/>
                  </a:lnTo>
                  <a:lnTo>
                    <a:pt x="35566" y="28516"/>
                  </a:lnTo>
                  <a:lnTo>
                    <a:pt x="38931" y="30517"/>
                  </a:lnTo>
                  <a:lnTo>
                    <a:pt x="42388" y="32564"/>
                  </a:lnTo>
                  <a:lnTo>
                    <a:pt x="44480" y="32337"/>
                  </a:lnTo>
                  <a:lnTo>
                    <a:pt x="45980" y="32200"/>
                  </a:lnTo>
                  <a:lnTo>
                    <a:pt x="43343" y="19648"/>
                  </a:lnTo>
                  <a:close/>
                  <a:moveTo>
                    <a:pt x="26151" y="21512"/>
                  </a:moveTo>
                  <a:lnTo>
                    <a:pt x="21876" y="26697"/>
                  </a:lnTo>
                  <a:lnTo>
                    <a:pt x="21876" y="27334"/>
                  </a:lnTo>
                  <a:lnTo>
                    <a:pt x="21967" y="32200"/>
                  </a:lnTo>
                  <a:lnTo>
                    <a:pt x="27516" y="33110"/>
                  </a:lnTo>
                  <a:lnTo>
                    <a:pt x="33883" y="28698"/>
                  </a:lnTo>
                  <a:lnTo>
                    <a:pt x="32109" y="27016"/>
                  </a:lnTo>
                  <a:lnTo>
                    <a:pt x="26424" y="21740"/>
                  </a:lnTo>
                  <a:lnTo>
                    <a:pt x="26424" y="21785"/>
                  </a:lnTo>
                  <a:lnTo>
                    <a:pt x="26151" y="21512"/>
                  </a:lnTo>
                  <a:close/>
                  <a:moveTo>
                    <a:pt x="0" y="22513"/>
                  </a:moveTo>
                  <a:lnTo>
                    <a:pt x="0" y="32382"/>
                  </a:lnTo>
                  <a:lnTo>
                    <a:pt x="2502" y="33883"/>
                  </a:lnTo>
                  <a:lnTo>
                    <a:pt x="4093" y="34838"/>
                  </a:lnTo>
                  <a:lnTo>
                    <a:pt x="8778" y="30517"/>
                  </a:lnTo>
                  <a:lnTo>
                    <a:pt x="10006" y="29426"/>
                  </a:lnTo>
                  <a:lnTo>
                    <a:pt x="8596" y="22513"/>
                  </a:lnTo>
                  <a:close/>
                  <a:moveTo>
                    <a:pt x="10779" y="30245"/>
                  </a:moveTo>
                  <a:lnTo>
                    <a:pt x="9597" y="31336"/>
                  </a:lnTo>
                  <a:lnTo>
                    <a:pt x="5094" y="35475"/>
                  </a:lnTo>
                  <a:lnTo>
                    <a:pt x="14008" y="40887"/>
                  </a:lnTo>
                  <a:lnTo>
                    <a:pt x="14326" y="41114"/>
                  </a:lnTo>
                  <a:lnTo>
                    <a:pt x="20466" y="33019"/>
                  </a:lnTo>
                  <a:lnTo>
                    <a:pt x="20193" y="32928"/>
                  </a:lnTo>
                  <a:lnTo>
                    <a:pt x="10779" y="30245"/>
                  </a:lnTo>
                  <a:close/>
                  <a:moveTo>
                    <a:pt x="21649" y="33337"/>
                  </a:moveTo>
                  <a:lnTo>
                    <a:pt x="21330" y="33747"/>
                  </a:lnTo>
                  <a:lnTo>
                    <a:pt x="15600" y="41296"/>
                  </a:lnTo>
                  <a:lnTo>
                    <a:pt x="28653" y="41296"/>
                  </a:lnTo>
                  <a:lnTo>
                    <a:pt x="27197" y="34201"/>
                  </a:lnTo>
                  <a:lnTo>
                    <a:pt x="22013" y="33383"/>
                  </a:lnTo>
                  <a:lnTo>
                    <a:pt x="22013" y="33474"/>
                  </a:lnTo>
                  <a:lnTo>
                    <a:pt x="21649" y="33337"/>
                  </a:lnTo>
                  <a:close/>
                  <a:moveTo>
                    <a:pt x="34747" y="29471"/>
                  </a:moveTo>
                  <a:lnTo>
                    <a:pt x="28289" y="33974"/>
                  </a:lnTo>
                  <a:lnTo>
                    <a:pt x="29835" y="41296"/>
                  </a:lnTo>
                  <a:lnTo>
                    <a:pt x="36975" y="41296"/>
                  </a:lnTo>
                  <a:lnTo>
                    <a:pt x="40614" y="34884"/>
                  </a:lnTo>
                  <a:lnTo>
                    <a:pt x="41523" y="33383"/>
                  </a:lnTo>
                  <a:lnTo>
                    <a:pt x="38294" y="31473"/>
                  </a:lnTo>
                  <a:lnTo>
                    <a:pt x="35065" y="29562"/>
                  </a:lnTo>
                  <a:lnTo>
                    <a:pt x="34974" y="29699"/>
                  </a:lnTo>
                  <a:lnTo>
                    <a:pt x="34747" y="29471"/>
                  </a:lnTo>
                  <a:close/>
                  <a:moveTo>
                    <a:pt x="46208" y="33337"/>
                  </a:moveTo>
                  <a:lnTo>
                    <a:pt x="44843" y="33474"/>
                  </a:lnTo>
                  <a:lnTo>
                    <a:pt x="42615" y="33701"/>
                  </a:lnTo>
                  <a:lnTo>
                    <a:pt x="41842" y="35065"/>
                  </a:lnTo>
                  <a:lnTo>
                    <a:pt x="38294" y="41296"/>
                  </a:lnTo>
                  <a:lnTo>
                    <a:pt x="47891" y="41296"/>
                  </a:lnTo>
                  <a:lnTo>
                    <a:pt x="46208" y="33337"/>
                  </a:lnTo>
                  <a:close/>
                  <a:moveTo>
                    <a:pt x="0" y="33701"/>
                  </a:moveTo>
                  <a:lnTo>
                    <a:pt x="0" y="41478"/>
                  </a:lnTo>
                  <a:lnTo>
                    <a:pt x="12507" y="41342"/>
                  </a:lnTo>
                  <a:lnTo>
                    <a:pt x="0" y="3370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2" name="Google Shape;30742;p42"/>
            <p:cNvSpPr/>
            <p:nvPr/>
          </p:nvSpPr>
          <p:spPr>
            <a:xfrm>
              <a:off x="4174400" y="2555600"/>
              <a:ext cx="134175" cy="122825"/>
            </a:xfrm>
            <a:custGeom>
              <a:rect b="b" l="l" r="r" t="t"/>
              <a:pathLst>
                <a:path extrusionOk="0" h="4913" w="5367">
                  <a:moveTo>
                    <a:pt x="0" y="1"/>
                  </a:moveTo>
                  <a:lnTo>
                    <a:pt x="0" y="728"/>
                  </a:lnTo>
                  <a:lnTo>
                    <a:pt x="819" y="728"/>
                  </a:lnTo>
                  <a:cubicBezTo>
                    <a:pt x="2775" y="728"/>
                    <a:pt x="4412" y="2229"/>
                    <a:pt x="4594" y="4139"/>
                  </a:cubicBezTo>
                  <a:lnTo>
                    <a:pt x="0" y="4139"/>
                  </a:lnTo>
                  <a:lnTo>
                    <a:pt x="0" y="4912"/>
                  </a:lnTo>
                  <a:lnTo>
                    <a:pt x="5367" y="4912"/>
                  </a:lnTo>
                  <a:lnTo>
                    <a:pt x="5367" y="4503"/>
                  </a:lnTo>
                  <a:cubicBezTo>
                    <a:pt x="5367" y="2002"/>
                    <a:pt x="3320"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3" name="Google Shape;30743;p42"/>
            <p:cNvSpPr/>
            <p:nvPr/>
          </p:nvSpPr>
          <p:spPr>
            <a:xfrm>
              <a:off x="4174400" y="1756300"/>
              <a:ext cx="703825" cy="262675"/>
            </a:xfrm>
            <a:custGeom>
              <a:rect b="b" l="l" r="r" t="t"/>
              <a:pathLst>
                <a:path extrusionOk="0" h="10507" w="28153">
                  <a:moveTo>
                    <a:pt x="0" y="0"/>
                  </a:moveTo>
                  <a:lnTo>
                    <a:pt x="0" y="10506"/>
                  </a:lnTo>
                  <a:lnTo>
                    <a:pt x="28152" y="10506"/>
                  </a:lnTo>
                  <a:lnTo>
                    <a:pt x="28152"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4" name="Google Shape;30744;p42"/>
            <p:cNvSpPr/>
            <p:nvPr/>
          </p:nvSpPr>
          <p:spPr>
            <a:xfrm>
              <a:off x="4174400" y="1756300"/>
              <a:ext cx="703825" cy="36400"/>
            </a:xfrm>
            <a:custGeom>
              <a:rect b="b" l="l" r="r" t="t"/>
              <a:pathLst>
                <a:path extrusionOk="0" h="1456" w="28153">
                  <a:moveTo>
                    <a:pt x="0" y="0"/>
                  </a:moveTo>
                  <a:lnTo>
                    <a:pt x="0" y="1456"/>
                  </a:lnTo>
                  <a:lnTo>
                    <a:pt x="28152" y="1456"/>
                  </a:lnTo>
                  <a:lnTo>
                    <a:pt x="2815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5" name="Google Shape;30745;p42"/>
            <p:cNvSpPr/>
            <p:nvPr/>
          </p:nvSpPr>
          <p:spPr>
            <a:xfrm>
              <a:off x="4174400" y="1241475"/>
              <a:ext cx="685625" cy="183975"/>
            </a:xfrm>
            <a:custGeom>
              <a:rect b="b" l="l" r="r" t="t"/>
              <a:pathLst>
                <a:path extrusionOk="0" h="7359" w="27425">
                  <a:moveTo>
                    <a:pt x="24027" y="1"/>
                  </a:moveTo>
                  <a:cubicBezTo>
                    <a:pt x="23337" y="1"/>
                    <a:pt x="22647" y="240"/>
                    <a:pt x="22104" y="719"/>
                  </a:cubicBezTo>
                  <a:cubicBezTo>
                    <a:pt x="21649" y="1082"/>
                    <a:pt x="21467" y="1719"/>
                    <a:pt x="21785" y="2219"/>
                  </a:cubicBezTo>
                  <a:cubicBezTo>
                    <a:pt x="22015" y="2552"/>
                    <a:pt x="22375" y="2726"/>
                    <a:pt x="22734" y="2726"/>
                  </a:cubicBezTo>
                  <a:cubicBezTo>
                    <a:pt x="23014" y="2726"/>
                    <a:pt x="23294" y="2620"/>
                    <a:pt x="23513" y="2401"/>
                  </a:cubicBezTo>
                  <a:lnTo>
                    <a:pt x="23650" y="2265"/>
                  </a:lnTo>
                  <a:lnTo>
                    <a:pt x="23650" y="3902"/>
                  </a:lnTo>
                  <a:lnTo>
                    <a:pt x="23013" y="3902"/>
                  </a:lnTo>
                  <a:cubicBezTo>
                    <a:pt x="22149" y="3902"/>
                    <a:pt x="21467" y="4630"/>
                    <a:pt x="21467" y="5448"/>
                  </a:cubicBezTo>
                  <a:lnTo>
                    <a:pt x="0" y="5448"/>
                  </a:lnTo>
                  <a:lnTo>
                    <a:pt x="0" y="7359"/>
                  </a:lnTo>
                  <a:lnTo>
                    <a:pt x="23331" y="7359"/>
                  </a:lnTo>
                  <a:cubicBezTo>
                    <a:pt x="23968" y="7359"/>
                    <a:pt x="24514" y="7086"/>
                    <a:pt x="24969" y="6676"/>
                  </a:cubicBezTo>
                  <a:lnTo>
                    <a:pt x="26242" y="5403"/>
                  </a:lnTo>
                  <a:cubicBezTo>
                    <a:pt x="27425" y="4175"/>
                    <a:pt x="27425" y="2219"/>
                    <a:pt x="26242" y="991"/>
                  </a:cubicBezTo>
                  <a:lnTo>
                    <a:pt x="26106" y="855"/>
                  </a:lnTo>
                  <a:cubicBezTo>
                    <a:pt x="25536" y="286"/>
                    <a:pt x="24781" y="1"/>
                    <a:pt x="24027"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6" name="Google Shape;30746;p42"/>
            <p:cNvSpPr/>
            <p:nvPr/>
          </p:nvSpPr>
          <p:spPr>
            <a:xfrm>
              <a:off x="4174400" y="1425425"/>
              <a:ext cx="822075" cy="330900"/>
            </a:xfrm>
            <a:custGeom>
              <a:rect b="b" l="l" r="r" t="t"/>
              <a:pathLst>
                <a:path extrusionOk="0" h="13236" w="32883">
                  <a:moveTo>
                    <a:pt x="0" y="1"/>
                  </a:moveTo>
                  <a:lnTo>
                    <a:pt x="0" y="13235"/>
                  </a:lnTo>
                  <a:lnTo>
                    <a:pt x="28152" y="13235"/>
                  </a:lnTo>
                  <a:cubicBezTo>
                    <a:pt x="28152" y="13235"/>
                    <a:pt x="31290" y="12462"/>
                    <a:pt x="32246" y="11189"/>
                  </a:cubicBezTo>
                  <a:lnTo>
                    <a:pt x="32882" y="10325"/>
                  </a:lnTo>
                  <a:cubicBezTo>
                    <a:pt x="29835" y="9460"/>
                    <a:pt x="27243" y="7459"/>
                    <a:pt x="25651" y="4685"/>
                  </a:cubicBezTo>
                  <a:lnTo>
                    <a:pt x="2296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7" name="Google Shape;30747;p42"/>
            <p:cNvSpPr/>
            <p:nvPr/>
          </p:nvSpPr>
          <p:spPr>
            <a:xfrm>
              <a:off x="4174400" y="1424300"/>
              <a:ext cx="510525" cy="332025"/>
            </a:xfrm>
            <a:custGeom>
              <a:rect b="b" l="l" r="r" t="t"/>
              <a:pathLst>
                <a:path extrusionOk="0" h="13281" w="20421">
                  <a:moveTo>
                    <a:pt x="0" y="0"/>
                  </a:moveTo>
                  <a:lnTo>
                    <a:pt x="0" y="13280"/>
                  </a:lnTo>
                  <a:lnTo>
                    <a:pt x="20421" y="13280"/>
                  </a:lnTo>
                  <a:cubicBezTo>
                    <a:pt x="17965" y="11779"/>
                    <a:pt x="15964" y="9505"/>
                    <a:pt x="14599" y="6595"/>
                  </a:cubicBezTo>
                  <a:lnTo>
                    <a:pt x="1141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8" name="Google Shape;30748;p42"/>
            <p:cNvSpPr/>
            <p:nvPr/>
          </p:nvSpPr>
          <p:spPr>
            <a:xfrm>
              <a:off x="4174400" y="2350950"/>
              <a:ext cx="927800" cy="36400"/>
            </a:xfrm>
            <a:custGeom>
              <a:rect b="b" l="l" r="r" t="t"/>
              <a:pathLst>
                <a:path extrusionOk="0" h="1456" w="37112">
                  <a:moveTo>
                    <a:pt x="0" y="0"/>
                  </a:moveTo>
                  <a:lnTo>
                    <a:pt x="0" y="1456"/>
                  </a:lnTo>
                  <a:lnTo>
                    <a:pt x="36111" y="1456"/>
                  </a:lnTo>
                  <a:cubicBezTo>
                    <a:pt x="36475" y="1456"/>
                    <a:pt x="36794" y="1410"/>
                    <a:pt x="37112" y="1410"/>
                  </a:cubicBez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9" name="Google Shape;30749;p42"/>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0" name="Google Shape;30750;p42"/>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1" name="Google Shape;30751;p42"/>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2" name="Google Shape;30752;p42"/>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3" name="Google Shape;30753;p42"/>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4" name="Google Shape;30754;p42"/>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5" name="Google Shape;30755;p42"/>
            <p:cNvSpPr/>
            <p:nvPr/>
          </p:nvSpPr>
          <p:spPr>
            <a:xfrm>
              <a:off x="4174400" y="2018950"/>
              <a:ext cx="1123375" cy="332025"/>
            </a:xfrm>
            <a:custGeom>
              <a:rect b="b" l="l" r="r" t="t"/>
              <a:pathLst>
                <a:path extrusionOk="0" h="13281" w="44935">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6" name="Google Shape;30756;p42"/>
            <p:cNvSpPr/>
            <p:nvPr/>
          </p:nvSpPr>
          <p:spPr>
            <a:xfrm>
              <a:off x="4174400" y="2018950"/>
              <a:ext cx="744750" cy="332025"/>
            </a:xfrm>
            <a:custGeom>
              <a:rect b="b" l="l" r="r" t="t"/>
              <a:pathLst>
                <a:path extrusionOk="0" h="13281" w="29790">
                  <a:moveTo>
                    <a:pt x="0" y="0"/>
                  </a:moveTo>
                  <a:lnTo>
                    <a:pt x="0" y="13280"/>
                  </a:lnTo>
                  <a:lnTo>
                    <a:pt x="29790" y="13280"/>
                  </a:lnTo>
                  <a:cubicBezTo>
                    <a:pt x="27743" y="12325"/>
                    <a:pt x="25833" y="10370"/>
                    <a:pt x="24196" y="7550"/>
                  </a:cubicBezTo>
                  <a:lnTo>
                    <a:pt x="1983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7" name="Google Shape;30757;p42"/>
            <p:cNvSpPr/>
            <p:nvPr/>
          </p:nvSpPr>
          <p:spPr>
            <a:xfrm>
              <a:off x="4174400" y="2504450"/>
              <a:ext cx="777725" cy="224000"/>
            </a:xfrm>
            <a:custGeom>
              <a:rect b="b" l="l" r="r" t="t"/>
              <a:pathLst>
                <a:path extrusionOk="0" h="8960" w="31109">
                  <a:moveTo>
                    <a:pt x="0" y="0"/>
                  </a:moveTo>
                  <a:lnTo>
                    <a:pt x="0" y="8960"/>
                  </a:lnTo>
                  <a:lnTo>
                    <a:pt x="31109" y="8960"/>
                  </a:lnTo>
                  <a:lnTo>
                    <a:pt x="31109"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8" name="Google Shape;30758;p42"/>
            <p:cNvSpPr/>
            <p:nvPr/>
          </p:nvSpPr>
          <p:spPr>
            <a:xfrm>
              <a:off x="4174400" y="2018950"/>
              <a:ext cx="885750" cy="485525"/>
            </a:xfrm>
            <a:custGeom>
              <a:rect b="b" l="l" r="r" t="t"/>
              <a:pathLst>
                <a:path extrusionOk="0" h="19421" w="3543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9" name="Google Shape;30759;p42"/>
            <p:cNvSpPr/>
            <p:nvPr/>
          </p:nvSpPr>
          <p:spPr>
            <a:xfrm>
              <a:off x="4174400" y="2504450"/>
              <a:ext cx="777725" cy="30700"/>
            </a:xfrm>
            <a:custGeom>
              <a:rect b="b" l="l" r="r" t="t"/>
              <a:pathLst>
                <a:path extrusionOk="0" h="1228" w="31109">
                  <a:moveTo>
                    <a:pt x="0" y="0"/>
                  </a:moveTo>
                  <a:lnTo>
                    <a:pt x="0" y="1228"/>
                  </a:lnTo>
                  <a:lnTo>
                    <a:pt x="31109" y="1228"/>
                  </a:lnTo>
                  <a:lnTo>
                    <a:pt x="31109"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0" name="Google Shape;30760;p42"/>
            <p:cNvSpPr/>
            <p:nvPr/>
          </p:nvSpPr>
          <p:spPr>
            <a:xfrm>
              <a:off x="4174400" y="2145150"/>
              <a:ext cx="379775" cy="208100"/>
            </a:xfrm>
            <a:custGeom>
              <a:rect b="b" l="l" r="r" t="t"/>
              <a:pathLst>
                <a:path extrusionOk="0" h="8324" w="15191">
                  <a:moveTo>
                    <a:pt x="0" y="0"/>
                  </a:moveTo>
                  <a:lnTo>
                    <a:pt x="0" y="8323"/>
                  </a:lnTo>
                  <a:lnTo>
                    <a:pt x="15191" y="8323"/>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1" name="Google Shape;30761;p42"/>
            <p:cNvSpPr/>
            <p:nvPr/>
          </p:nvSpPr>
          <p:spPr>
            <a:xfrm>
              <a:off x="4174400" y="3590275"/>
              <a:ext cx="948275" cy="93250"/>
            </a:xfrm>
            <a:custGeom>
              <a:rect b="b" l="l" r="r" t="t"/>
              <a:pathLst>
                <a:path extrusionOk="0" h="3730" w="37931">
                  <a:moveTo>
                    <a:pt x="0" y="0"/>
                  </a:moveTo>
                  <a:lnTo>
                    <a:pt x="0" y="3730"/>
                  </a:lnTo>
                  <a:lnTo>
                    <a:pt x="37931" y="3730"/>
                  </a:lnTo>
                  <a:lnTo>
                    <a:pt x="37931"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2" name="Google Shape;30762;p42"/>
            <p:cNvSpPr/>
            <p:nvPr/>
          </p:nvSpPr>
          <p:spPr>
            <a:xfrm>
              <a:off x="4174400"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3" name="Google Shape;30763;p42"/>
            <p:cNvSpPr/>
            <p:nvPr/>
          </p:nvSpPr>
          <p:spPr>
            <a:xfrm>
              <a:off x="4174400"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4" name="Google Shape;30764;p42"/>
            <p:cNvSpPr/>
            <p:nvPr/>
          </p:nvSpPr>
          <p:spPr>
            <a:xfrm>
              <a:off x="4174400" y="3315125"/>
              <a:ext cx="1331450" cy="33000"/>
            </a:xfrm>
            <a:custGeom>
              <a:rect b="b" l="l" r="r" t="t"/>
              <a:pathLst>
                <a:path extrusionOk="0" h="1320" w="53258">
                  <a:moveTo>
                    <a:pt x="0" y="0"/>
                  </a:moveTo>
                  <a:lnTo>
                    <a:pt x="0"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5" name="Google Shape;30765;p42"/>
            <p:cNvSpPr/>
            <p:nvPr/>
          </p:nvSpPr>
          <p:spPr>
            <a:xfrm>
              <a:off x="4174400" y="3224150"/>
              <a:ext cx="1534975" cy="43225"/>
            </a:xfrm>
            <a:custGeom>
              <a:rect b="b" l="l" r="r" t="t"/>
              <a:pathLst>
                <a:path extrusionOk="0" h="1729" w="61399">
                  <a:moveTo>
                    <a:pt x="60443" y="1"/>
                  </a:moveTo>
                  <a:cubicBezTo>
                    <a:pt x="59261" y="637"/>
                    <a:pt x="57987" y="956"/>
                    <a:pt x="56714" y="956"/>
                  </a:cubicBezTo>
                  <a:lnTo>
                    <a:pt x="0" y="956"/>
                  </a:lnTo>
                  <a:lnTo>
                    <a:pt x="0" y="1729"/>
                  </a:lnTo>
                  <a:lnTo>
                    <a:pt x="56714" y="1729"/>
                  </a:lnTo>
                  <a:cubicBezTo>
                    <a:pt x="58351" y="1729"/>
                    <a:pt x="59897" y="1274"/>
                    <a:pt x="61398" y="365"/>
                  </a:cubicBezTo>
                  <a:cubicBezTo>
                    <a:pt x="61080" y="228"/>
                    <a:pt x="60761" y="137"/>
                    <a:pt x="60443"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6" name="Google Shape;30766;p42"/>
            <p:cNvSpPr/>
            <p:nvPr/>
          </p:nvSpPr>
          <p:spPr>
            <a:xfrm>
              <a:off x="4174400" y="2564700"/>
              <a:ext cx="125100" cy="103500"/>
            </a:xfrm>
            <a:custGeom>
              <a:rect b="b" l="l" r="r" t="t"/>
              <a:pathLst>
                <a:path extrusionOk="0" h="4140" w="5004">
                  <a:moveTo>
                    <a:pt x="0" y="0"/>
                  </a:moveTo>
                  <a:lnTo>
                    <a:pt x="0" y="4139"/>
                  </a:lnTo>
                  <a:lnTo>
                    <a:pt x="5003" y="4139"/>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7" name="Google Shape;30767;p42"/>
            <p:cNvSpPr/>
            <p:nvPr/>
          </p:nvSpPr>
          <p:spPr>
            <a:xfrm>
              <a:off x="4651925" y="2564700"/>
              <a:ext cx="104625" cy="103500"/>
            </a:xfrm>
            <a:custGeom>
              <a:rect b="b" l="l" r="r" t="t"/>
              <a:pathLst>
                <a:path extrusionOk="0" h="4140" w="4185">
                  <a:moveTo>
                    <a:pt x="1" y="0"/>
                  </a:moveTo>
                  <a:lnTo>
                    <a:pt x="1" y="4139"/>
                  </a:lnTo>
                  <a:lnTo>
                    <a:pt x="4185" y="4139"/>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8" name="Google Shape;30768;p42"/>
            <p:cNvSpPr/>
            <p:nvPr/>
          </p:nvSpPr>
          <p:spPr>
            <a:xfrm>
              <a:off x="4174400" y="1848400"/>
              <a:ext cx="93250" cy="78475"/>
            </a:xfrm>
            <a:custGeom>
              <a:rect b="b" l="l" r="r" t="t"/>
              <a:pathLst>
                <a:path extrusionOk="0" h="3139" w="3730">
                  <a:moveTo>
                    <a:pt x="0" y="0"/>
                  </a:moveTo>
                  <a:lnTo>
                    <a:pt x="0" y="3138"/>
                  </a:lnTo>
                  <a:lnTo>
                    <a:pt x="3730" y="3138"/>
                  </a:lnTo>
                  <a:cubicBezTo>
                    <a:pt x="3730" y="1410"/>
                    <a:pt x="2365" y="0"/>
                    <a:pt x="637"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9" name="Google Shape;30769;p42"/>
            <p:cNvSpPr/>
            <p:nvPr/>
          </p:nvSpPr>
          <p:spPr>
            <a:xfrm>
              <a:off x="4531400" y="1848400"/>
              <a:ext cx="77350" cy="78475"/>
            </a:xfrm>
            <a:custGeom>
              <a:rect b="b" l="l" r="r" t="t"/>
              <a:pathLst>
                <a:path extrusionOk="0" h="3139" w="3094">
                  <a:moveTo>
                    <a:pt x="1" y="0"/>
                  </a:moveTo>
                  <a:lnTo>
                    <a:pt x="1" y="3138"/>
                  </a:lnTo>
                  <a:lnTo>
                    <a:pt x="3094" y="3138"/>
                  </a:lnTo>
                  <a:lnTo>
                    <a:pt x="30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0" name="Google Shape;30770;p42"/>
            <p:cNvSpPr/>
            <p:nvPr/>
          </p:nvSpPr>
          <p:spPr>
            <a:xfrm>
              <a:off x="4174400" y="4155350"/>
              <a:ext cx="353625" cy="503725"/>
            </a:xfrm>
            <a:custGeom>
              <a:rect b="b" l="l" r="r" t="t"/>
              <a:pathLst>
                <a:path extrusionOk="0" h="20149" w="14145">
                  <a:moveTo>
                    <a:pt x="0" y="1"/>
                  </a:moveTo>
                  <a:lnTo>
                    <a:pt x="0" y="20148"/>
                  </a:lnTo>
                  <a:lnTo>
                    <a:pt x="14145" y="20148"/>
                  </a:lnTo>
                  <a:lnTo>
                    <a:pt x="14145"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1" name="Google Shape;30771;p42"/>
            <p:cNvSpPr/>
            <p:nvPr/>
          </p:nvSpPr>
          <p:spPr>
            <a:xfrm>
              <a:off x="4174400" y="4283825"/>
              <a:ext cx="145550" cy="375250"/>
            </a:xfrm>
            <a:custGeom>
              <a:rect b="b" l="l" r="r" t="t"/>
              <a:pathLst>
                <a:path extrusionOk="0" h="15010" w="5822">
                  <a:moveTo>
                    <a:pt x="0" y="1"/>
                  </a:moveTo>
                  <a:lnTo>
                    <a:pt x="0" y="15009"/>
                  </a:lnTo>
                  <a:lnTo>
                    <a:pt x="5822" y="15009"/>
                  </a:lnTo>
                  <a:lnTo>
                    <a:pt x="5822"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2" name="Google Shape;30772;p42"/>
            <p:cNvSpPr/>
            <p:nvPr/>
          </p:nvSpPr>
          <p:spPr>
            <a:xfrm>
              <a:off x="4174400" y="2993350"/>
              <a:ext cx="1092675" cy="600350"/>
            </a:xfrm>
            <a:custGeom>
              <a:rect b="b" l="l" r="r" t="t"/>
              <a:pathLst>
                <a:path extrusionOk="0" h="24014" w="43707">
                  <a:moveTo>
                    <a:pt x="0" y="0"/>
                  </a:moveTo>
                  <a:lnTo>
                    <a:pt x="0" y="24014"/>
                  </a:lnTo>
                  <a:lnTo>
                    <a:pt x="38431" y="24014"/>
                  </a:lnTo>
                  <a:cubicBezTo>
                    <a:pt x="40159" y="24014"/>
                    <a:pt x="41842" y="23332"/>
                    <a:pt x="43070" y="22058"/>
                  </a:cubicBezTo>
                  <a:lnTo>
                    <a:pt x="43706" y="21421"/>
                  </a:lnTo>
                  <a:cubicBezTo>
                    <a:pt x="39932" y="21012"/>
                    <a:pt x="36293" y="19875"/>
                    <a:pt x="32928" y="18056"/>
                  </a:cubicBezTo>
                  <a:lnTo>
                    <a:pt x="0"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3" name="Google Shape;30773;p42"/>
            <p:cNvSpPr/>
            <p:nvPr/>
          </p:nvSpPr>
          <p:spPr>
            <a:xfrm>
              <a:off x="4174400" y="3100225"/>
              <a:ext cx="554875" cy="303600"/>
            </a:xfrm>
            <a:custGeom>
              <a:rect b="b" l="l" r="r" t="t"/>
              <a:pathLst>
                <a:path extrusionOk="0" h="12144" w="22195">
                  <a:moveTo>
                    <a:pt x="0" y="0"/>
                  </a:moveTo>
                  <a:lnTo>
                    <a:pt x="0" y="12144"/>
                  </a:lnTo>
                  <a:lnTo>
                    <a:pt x="22194" y="12144"/>
                  </a:lnTo>
                  <a:lnTo>
                    <a:pt x="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4" name="Google Shape;30774;p42"/>
            <p:cNvSpPr/>
            <p:nvPr/>
          </p:nvSpPr>
          <p:spPr>
            <a:xfrm>
              <a:off x="4174400" y="3683500"/>
              <a:ext cx="859600" cy="482125"/>
            </a:xfrm>
            <a:custGeom>
              <a:rect b="b" l="l" r="r" t="t"/>
              <a:pathLst>
                <a:path extrusionOk="0" h="19285" w="34384">
                  <a:moveTo>
                    <a:pt x="0" y="1"/>
                  </a:moveTo>
                  <a:lnTo>
                    <a:pt x="0"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5" name="Google Shape;30775;p42"/>
            <p:cNvSpPr/>
            <p:nvPr/>
          </p:nvSpPr>
          <p:spPr>
            <a:xfrm>
              <a:off x="4174400" y="4165600"/>
              <a:ext cx="866400" cy="44350"/>
            </a:xfrm>
            <a:custGeom>
              <a:rect b="b" l="l" r="r" t="t"/>
              <a:pathLst>
                <a:path extrusionOk="0" h="1774" w="34656">
                  <a:moveTo>
                    <a:pt x="0" y="0"/>
                  </a:moveTo>
                  <a:lnTo>
                    <a:pt x="0"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6" name="Google Shape;30776;p42"/>
            <p:cNvSpPr/>
            <p:nvPr/>
          </p:nvSpPr>
          <p:spPr>
            <a:xfrm>
              <a:off x="4174400" y="3872250"/>
              <a:ext cx="125100" cy="104625"/>
            </a:xfrm>
            <a:custGeom>
              <a:rect b="b" l="l" r="r" t="t"/>
              <a:pathLst>
                <a:path extrusionOk="0" h="4185" w="5004">
                  <a:moveTo>
                    <a:pt x="0" y="0"/>
                  </a:moveTo>
                  <a:lnTo>
                    <a:pt x="0" y="4184"/>
                  </a:lnTo>
                  <a:lnTo>
                    <a:pt x="5003" y="4184"/>
                  </a:lnTo>
                  <a:cubicBezTo>
                    <a:pt x="5003" y="1865"/>
                    <a:pt x="3138" y="0"/>
                    <a:pt x="819" y="0"/>
                  </a:cubicBez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7" name="Google Shape;30777;p42"/>
            <p:cNvSpPr/>
            <p:nvPr/>
          </p:nvSpPr>
          <p:spPr>
            <a:xfrm>
              <a:off x="4651925" y="3872250"/>
              <a:ext cx="104625" cy="104625"/>
            </a:xfrm>
            <a:custGeom>
              <a:rect b="b" l="l" r="r" t="t"/>
              <a:pathLst>
                <a:path extrusionOk="0" h="4185" w="4185">
                  <a:moveTo>
                    <a:pt x="1" y="0"/>
                  </a:moveTo>
                  <a:lnTo>
                    <a:pt x="1" y="4184"/>
                  </a:lnTo>
                  <a:lnTo>
                    <a:pt x="4185" y="4184"/>
                  </a:lnTo>
                  <a:lnTo>
                    <a:pt x="4185"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8" name="Google Shape;30778;p42"/>
            <p:cNvSpPr/>
            <p:nvPr/>
          </p:nvSpPr>
          <p:spPr>
            <a:xfrm>
              <a:off x="4174400" y="4595375"/>
              <a:ext cx="1135875" cy="63700"/>
            </a:xfrm>
            <a:custGeom>
              <a:rect b="b" l="l" r="r" t="t"/>
              <a:pathLst>
                <a:path extrusionOk="0" h="2548" w="45435">
                  <a:moveTo>
                    <a:pt x="0" y="0"/>
                  </a:moveTo>
                  <a:lnTo>
                    <a:pt x="0" y="2547"/>
                  </a:lnTo>
                  <a:lnTo>
                    <a:pt x="45435" y="2547"/>
                  </a:lnTo>
                  <a:lnTo>
                    <a:pt x="4543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9" name="Google Shape;30779;p42"/>
          <p:cNvGrpSpPr/>
          <p:nvPr/>
        </p:nvGrpSpPr>
        <p:grpSpPr>
          <a:xfrm>
            <a:off x="7581422" y="1055158"/>
            <a:ext cx="1562566" cy="3259317"/>
            <a:chOff x="1565000" y="1241525"/>
            <a:chExt cx="1638425" cy="3417550"/>
          </a:xfrm>
        </p:grpSpPr>
        <p:sp>
          <p:nvSpPr>
            <p:cNvPr id="30780" name="Google Shape;30780;p42"/>
            <p:cNvSpPr/>
            <p:nvPr/>
          </p:nvSpPr>
          <p:spPr>
            <a:xfrm>
              <a:off x="1942475" y="2093975"/>
              <a:ext cx="403650" cy="519650"/>
            </a:xfrm>
            <a:custGeom>
              <a:rect b="b" l="l" r="r" t="t"/>
              <a:pathLst>
                <a:path extrusionOk="0" h="20786" w="16146">
                  <a:moveTo>
                    <a:pt x="2320" y="1"/>
                  </a:moveTo>
                  <a:cubicBezTo>
                    <a:pt x="1046" y="1"/>
                    <a:pt x="0" y="1047"/>
                    <a:pt x="0" y="2320"/>
                  </a:cubicBezTo>
                  <a:lnTo>
                    <a:pt x="0" y="20785"/>
                  </a:lnTo>
                  <a:lnTo>
                    <a:pt x="16146" y="20785"/>
                  </a:lnTo>
                  <a:lnTo>
                    <a:pt x="16146" y="2138"/>
                  </a:lnTo>
                  <a:lnTo>
                    <a:pt x="4730" y="2138"/>
                  </a:lnTo>
                  <a:lnTo>
                    <a:pt x="4457" y="1456"/>
                  </a:lnTo>
                  <a:cubicBezTo>
                    <a:pt x="4094" y="592"/>
                    <a:pt x="3275" y="1"/>
                    <a:pt x="2320" y="1"/>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1" name="Google Shape;30781;p42"/>
            <p:cNvSpPr/>
            <p:nvPr/>
          </p:nvSpPr>
          <p:spPr>
            <a:xfrm>
              <a:off x="1942475" y="2093975"/>
              <a:ext cx="403650" cy="161475"/>
            </a:xfrm>
            <a:custGeom>
              <a:rect b="b" l="l" r="r" t="t"/>
              <a:pathLst>
                <a:path extrusionOk="0" h="6459" w="16146">
                  <a:moveTo>
                    <a:pt x="2320" y="1"/>
                  </a:moveTo>
                  <a:cubicBezTo>
                    <a:pt x="1046" y="1"/>
                    <a:pt x="0" y="1047"/>
                    <a:pt x="0" y="2320"/>
                  </a:cubicBezTo>
                  <a:lnTo>
                    <a:pt x="0" y="6459"/>
                  </a:lnTo>
                  <a:lnTo>
                    <a:pt x="16146" y="6459"/>
                  </a:lnTo>
                  <a:lnTo>
                    <a:pt x="16146" y="2138"/>
                  </a:lnTo>
                  <a:lnTo>
                    <a:pt x="4730" y="2138"/>
                  </a:lnTo>
                  <a:lnTo>
                    <a:pt x="4457" y="1456"/>
                  </a:lnTo>
                  <a:cubicBezTo>
                    <a:pt x="4094" y="592"/>
                    <a:pt x="3275" y="1"/>
                    <a:pt x="232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2" name="Google Shape;30782;p42"/>
            <p:cNvSpPr/>
            <p:nvPr/>
          </p:nvSpPr>
          <p:spPr>
            <a:xfrm>
              <a:off x="1565000" y="3103625"/>
              <a:ext cx="1638425" cy="211525"/>
            </a:xfrm>
            <a:custGeom>
              <a:rect b="b" l="l" r="r" t="t"/>
              <a:pathLst>
                <a:path extrusionOk="0" h="8461" w="65537">
                  <a:moveTo>
                    <a:pt x="12461" y="1"/>
                  </a:moveTo>
                  <a:lnTo>
                    <a:pt x="7504" y="3503"/>
                  </a:lnTo>
                  <a:cubicBezTo>
                    <a:pt x="5458" y="4958"/>
                    <a:pt x="3002" y="5731"/>
                    <a:pt x="500" y="5731"/>
                  </a:cubicBezTo>
                  <a:lnTo>
                    <a:pt x="0" y="5731"/>
                  </a:lnTo>
                  <a:cubicBezTo>
                    <a:pt x="2138" y="7505"/>
                    <a:pt x="4866" y="8460"/>
                    <a:pt x="7641" y="8460"/>
                  </a:cubicBezTo>
                  <a:lnTo>
                    <a:pt x="65536" y="8460"/>
                  </a:lnTo>
                  <a:lnTo>
                    <a:pt x="6553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3" name="Google Shape;30783;p42"/>
            <p:cNvSpPr/>
            <p:nvPr/>
          </p:nvSpPr>
          <p:spPr>
            <a:xfrm>
              <a:off x="2173275" y="3103625"/>
              <a:ext cx="1030150" cy="211525"/>
            </a:xfrm>
            <a:custGeom>
              <a:rect b="b" l="l" r="r" t="t"/>
              <a:pathLst>
                <a:path extrusionOk="0" h="8461" w="41206">
                  <a:moveTo>
                    <a:pt x="10870" y="1"/>
                  </a:moveTo>
                  <a:lnTo>
                    <a:pt x="5913" y="5186"/>
                  </a:lnTo>
                  <a:cubicBezTo>
                    <a:pt x="4185" y="7050"/>
                    <a:pt x="2138" y="8142"/>
                    <a:pt x="1" y="8460"/>
                  </a:cubicBezTo>
                  <a:lnTo>
                    <a:pt x="41205" y="8460"/>
                  </a:lnTo>
                  <a:lnTo>
                    <a:pt x="4120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4" name="Google Shape;30784;p42"/>
            <p:cNvSpPr/>
            <p:nvPr/>
          </p:nvSpPr>
          <p:spPr>
            <a:xfrm>
              <a:off x="2275600" y="2350950"/>
              <a:ext cx="927825" cy="377500"/>
            </a:xfrm>
            <a:custGeom>
              <a:rect b="b" l="l" r="r" t="t"/>
              <a:pathLst>
                <a:path extrusionOk="0" h="15100" w="37113">
                  <a:moveTo>
                    <a:pt x="1" y="0"/>
                  </a:moveTo>
                  <a:lnTo>
                    <a:pt x="1" y="15054"/>
                  </a:lnTo>
                  <a:cubicBezTo>
                    <a:pt x="319" y="15100"/>
                    <a:pt x="683" y="15100"/>
                    <a:pt x="1001" y="15100"/>
                  </a:cubicBezTo>
                  <a:lnTo>
                    <a:pt x="37112" y="15100"/>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5" name="Google Shape;30785;p42"/>
            <p:cNvSpPr/>
            <p:nvPr/>
          </p:nvSpPr>
          <p:spPr>
            <a:xfrm>
              <a:off x="1565000" y="2613600"/>
              <a:ext cx="1638425" cy="329750"/>
            </a:xfrm>
            <a:custGeom>
              <a:rect b="b" l="l" r="r" t="t"/>
              <a:pathLst>
                <a:path extrusionOk="0" h="13190" w="65537">
                  <a:moveTo>
                    <a:pt x="15099" y="0"/>
                  </a:moveTo>
                  <a:lnTo>
                    <a:pt x="9141" y="5412"/>
                  </a:lnTo>
                  <a:cubicBezTo>
                    <a:pt x="6640" y="7686"/>
                    <a:pt x="3366" y="8960"/>
                    <a:pt x="0" y="8960"/>
                  </a:cubicBezTo>
                  <a:lnTo>
                    <a:pt x="227" y="9232"/>
                  </a:lnTo>
                  <a:cubicBezTo>
                    <a:pt x="2774" y="11779"/>
                    <a:pt x="6231" y="13189"/>
                    <a:pt x="9869" y="13189"/>
                  </a:cubicBezTo>
                  <a:lnTo>
                    <a:pt x="65536" y="13189"/>
                  </a:lnTo>
                  <a:lnTo>
                    <a:pt x="6553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6" name="Google Shape;30786;p42"/>
            <p:cNvSpPr/>
            <p:nvPr/>
          </p:nvSpPr>
          <p:spPr>
            <a:xfrm>
              <a:off x="2258550" y="2613600"/>
              <a:ext cx="944875" cy="329750"/>
            </a:xfrm>
            <a:custGeom>
              <a:rect b="b" l="l" r="r" t="t"/>
              <a:pathLst>
                <a:path extrusionOk="0" h="13190" w="37795">
                  <a:moveTo>
                    <a:pt x="11780" y="0"/>
                  </a:moveTo>
                  <a:lnTo>
                    <a:pt x="6004" y="8277"/>
                  </a:lnTo>
                  <a:cubicBezTo>
                    <a:pt x="4276" y="10733"/>
                    <a:pt x="2229" y="12416"/>
                    <a:pt x="1" y="13189"/>
                  </a:cubicBezTo>
                  <a:lnTo>
                    <a:pt x="37794" y="13189"/>
                  </a:lnTo>
                  <a:lnTo>
                    <a:pt x="3779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7" name="Google Shape;30787;p42"/>
            <p:cNvSpPr/>
            <p:nvPr/>
          </p:nvSpPr>
          <p:spPr>
            <a:xfrm>
              <a:off x="1658225" y="2817100"/>
              <a:ext cx="1545200" cy="76225"/>
            </a:xfrm>
            <a:custGeom>
              <a:rect b="b" l="l" r="r" t="t"/>
              <a:pathLst>
                <a:path extrusionOk="0" h="3049" w="61808">
                  <a:moveTo>
                    <a:pt x="864" y="1"/>
                  </a:moveTo>
                  <a:cubicBezTo>
                    <a:pt x="592" y="137"/>
                    <a:pt x="273" y="228"/>
                    <a:pt x="0" y="319"/>
                  </a:cubicBezTo>
                  <a:cubicBezTo>
                    <a:pt x="2274" y="2093"/>
                    <a:pt x="4958" y="3048"/>
                    <a:pt x="7732" y="3048"/>
                  </a:cubicBezTo>
                  <a:lnTo>
                    <a:pt x="61807" y="3048"/>
                  </a:lnTo>
                  <a:lnTo>
                    <a:pt x="61807" y="2320"/>
                  </a:lnTo>
                  <a:lnTo>
                    <a:pt x="7732" y="2320"/>
                  </a:lnTo>
                  <a:cubicBezTo>
                    <a:pt x="5276" y="2320"/>
                    <a:pt x="2911" y="1502"/>
                    <a:pt x="864"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8" name="Google Shape;30788;p42"/>
            <p:cNvSpPr/>
            <p:nvPr/>
          </p:nvSpPr>
          <p:spPr>
            <a:xfrm>
              <a:off x="1871975" y="3315125"/>
              <a:ext cx="1331450" cy="278575"/>
            </a:xfrm>
            <a:custGeom>
              <a:rect b="b" l="l" r="r" t="t"/>
              <a:pathLst>
                <a:path extrusionOk="0" h="11143" w="53258">
                  <a:moveTo>
                    <a:pt x="1" y="0"/>
                  </a:moveTo>
                  <a:lnTo>
                    <a:pt x="1" y="11143"/>
                  </a:lnTo>
                  <a:lnTo>
                    <a:pt x="53257" y="11143"/>
                  </a:lnTo>
                  <a:lnTo>
                    <a:pt x="5325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9" name="Google Shape;30789;p42"/>
            <p:cNvSpPr/>
            <p:nvPr/>
          </p:nvSpPr>
          <p:spPr>
            <a:xfrm>
              <a:off x="2017500" y="4145125"/>
              <a:ext cx="301350" cy="289950"/>
            </a:xfrm>
            <a:custGeom>
              <a:rect b="b" l="l" r="r" t="t"/>
              <a:pathLst>
                <a:path extrusionOk="0" h="11598" w="12054">
                  <a:moveTo>
                    <a:pt x="7778" y="0"/>
                  </a:moveTo>
                  <a:lnTo>
                    <a:pt x="7505" y="273"/>
                  </a:lnTo>
                  <a:lnTo>
                    <a:pt x="7460" y="228"/>
                  </a:lnTo>
                  <a:lnTo>
                    <a:pt x="1775" y="5504"/>
                  </a:lnTo>
                  <a:lnTo>
                    <a:pt x="1" y="7186"/>
                  </a:lnTo>
                  <a:lnTo>
                    <a:pt x="6368" y="11598"/>
                  </a:lnTo>
                  <a:lnTo>
                    <a:pt x="11917" y="10688"/>
                  </a:lnTo>
                  <a:lnTo>
                    <a:pt x="12008" y="5822"/>
                  </a:lnTo>
                  <a:lnTo>
                    <a:pt x="12053" y="5185"/>
                  </a:lnTo>
                  <a:lnTo>
                    <a:pt x="777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0" name="Google Shape;30790;p42"/>
            <p:cNvSpPr/>
            <p:nvPr/>
          </p:nvSpPr>
          <p:spPr>
            <a:xfrm>
              <a:off x="2140300" y="3613000"/>
              <a:ext cx="209250" cy="234250"/>
            </a:xfrm>
            <a:custGeom>
              <a:rect b="b" l="l" r="r" t="t"/>
              <a:pathLst>
                <a:path extrusionOk="0" h="9370" w="8370">
                  <a:moveTo>
                    <a:pt x="5231" y="1"/>
                  </a:moveTo>
                  <a:lnTo>
                    <a:pt x="2457" y="2366"/>
                  </a:lnTo>
                  <a:lnTo>
                    <a:pt x="1" y="4458"/>
                  </a:lnTo>
                  <a:lnTo>
                    <a:pt x="819" y="5322"/>
                  </a:lnTo>
                  <a:lnTo>
                    <a:pt x="4503" y="9370"/>
                  </a:lnTo>
                  <a:lnTo>
                    <a:pt x="7505" y="9097"/>
                  </a:lnTo>
                  <a:lnTo>
                    <a:pt x="8369" y="9006"/>
                  </a:lnTo>
                  <a:lnTo>
                    <a:pt x="8369" y="3048"/>
                  </a:lnTo>
                  <a:lnTo>
                    <a:pt x="5231"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1" name="Google Shape;30791;p42"/>
            <p:cNvSpPr/>
            <p:nvPr/>
          </p:nvSpPr>
          <p:spPr>
            <a:xfrm>
              <a:off x="2231275" y="3999600"/>
              <a:ext cx="118275" cy="239925"/>
            </a:xfrm>
            <a:custGeom>
              <a:rect b="b" l="l" r="r" t="t"/>
              <a:pathLst>
                <a:path extrusionOk="0" h="9597" w="4731">
                  <a:moveTo>
                    <a:pt x="4730" y="0"/>
                  </a:moveTo>
                  <a:lnTo>
                    <a:pt x="0" y="5003"/>
                  </a:lnTo>
                  <a:lnTo>
                    <a:pt x="3821" y="9596"/>
                  </a:lnTo>
                  <a:lnTo>
                    <a:pt x="4730" y="6185"/>
                  </a:lnTo>
                  <a:lnTo>
                    <a:pt x="473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2" name="Google Shape;30792;p42"/>
            <p:cNvSpPr/>
            <p:nvPr/>
          </p:nvSpPr>
          <p:spPr>
            <a:xfrm>
              <a:off x="2040250" y="3607325"/>
              <a:ext cx="193325" cy="95525"/>
            </a:xfrm>
            <a:custGeom>
              <a:rect b="b" l="l" r="r" t="t"/>
              <a:pathLst>
                <a:path extrusionOk="0" h="3821" w="7733">
                  <a:moveTo>
                    <a:pt x="1" y="0"/>
                  </a:moveTo>
                  <a:lnTo>
                    <a:pt x="1774" y="2047"/>
                  </a:lnTo>
                  <a:lnTo>
                    <a:pt x="3275" y="3821"/>
                  </a:lnTo>
                  <a:lnTo>
                    <a:pt x="5413" y="2002"/>
                  </a:lnTo>
                  <a:lnTo>
                    <a:pt x="7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3" name="Google Shape;30793;p42"/>
            <p:cNvSpPr/>
            <p:nvPr/>
          </p:nvSpPr>
          <p:spPr>
            <a:xfrm>
              <a:off x="1902675" y="3945000"/>
              <a:ext cx="293375" cy="357050"/>
            </a:xfrm>
            <a:custGeom>
              <a:rect b="b" l="l" r="r" t="t"/>
              <a:pathLst>
                <a:path extrusionOk="0" h="14282" w="11735">
                  <a:moveTo>
                    <a:pt x="3957" y="1"/>
                  </a:moveTo>
                  <a:lnTo>
                    <a:pt x="1" y="6095"/>
                  </a:lnTo>
                  <a:lnTo>
                    <a:pt x="3866" y="14282"/>
                  </a:lnTo>
                  <a:lnTo>
                    <a:pt x="5367" y="12917"/>
                  </a:lnTo>
                  <a:lnTo>
                    <a:pt x="11734" y="6959"/>
                  </a:lnTo>
                  <a:lnTo>
                    <a:pt x="10552" y="1957"/>
                  </a:lnTo>
                  <a:lnTo>
                    <a:pt x="10370" y="1274"/>
                  </a:lnTo>
                  <a:lnTo>
                    <a:pt x="7050" y="592"/>
                  </a:lnTo>
                  <a:lnTo>
                    <a:pt x="3957"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4" name="Google Shape;30794;p42"/>
            <p:cNvSpPr/>
            <p:nvPr/>
          </p:nvSpPr>
          <p:spPr>
            <a:xfrm>
              <a:off x="2343825" y="4170125"/>
              <a:ext cx="277450" cy="235400"/>
            </a:xfrm>
            <a:custGeom>
              <a:rect b="b" l="l" r="r" t="t"/>
              <a:pathLst>
                <a:path extrusionOk="0" h="9416" w="11098">
                  <a:moveTo>
                    <a:pt x="1229" y="1"/>
                  </a:moveTo>
                  <a:lnTo>
                    <a:pt x="137" y="4049"/>
                  </a:lnTo>
                  <a:lnTo>
                    <a:pt x="1" y="9415"/>
                  </a:lnTo>
                  <a:lnTo>
                    <a:pt x="1183" y="9097"/>
                  </a:lnTo>
                  <a:lnTo>
                    <a:pt x="9733" y="6641"/>
                  </a:lnTo>
                  <a:lnTo>
                    <a:pt x="1109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5" name="Google Shape;30795;p42"/>
            <p:cNvSpPr/>
            <p:nvPr/>
          </p:nvSpPr>
          <p:spPr>
            <a:xfrm>
              <a:off x="2188050" y="3866550"/>
              <a:ext cx="161500" cy="228575"/>
            </a:xfrm>
            <a:custGeom>
              <a:rect b="b" l="l" r="r" t="t"/>
              <a:pathLst>
                <a:path extrusionOk="0" h="9143" w="6460">
                  <a:moveTo>
                    <a:pt x="6459" y="1"/>
                  </a:moveTo>
                  <a:lnTo>
                    <a:pt x="2684" y="365"/>
                  </a:lnTo>
                  <a:lnTo>
                    <a:pt x="2548" y="547"/>
                  </a:lnTo>
                  <a:lnTo>
                    <a:pt x="1" y="4049"/>
                  </a:lnTo>
                  <a:lnTo>
                    <a:pt x="228" y="4822"/>
                  </a:lnTo>
                  <a:lnTo>
                    <a:pt x="1274" y="9142"/>
                  </a:lnTo>
                  <a:lnTo>
                    <a:pt x="6459" y="3685"/>
                  </a:lnTo>
                  <a:lnTo>
                    <a:pt x="6459"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6" name="Google Shape;30796;p42"/>
            <p:cNvSpPr/>
            <p:nvPr/>
          </p:nvSpPr>
          <p:spPr>
            <a:xfrm>
              <a:off x="1978850" y="3741500"/>
              <a:ext cx="250175" cy="206950"/>
            </a:xfrm>
            <a:custGeom>
              <a:rect b="b" l="l" r="r" t="t"/>
              <a:pathLst>
                <a:path extrusionOk="0" h="8278" w="10007">
                  <a:moveTo>
                    <a:pt x="5504" y="0"/>
                  </a:moveTo>
                  <a:lnTo>
                    <a:pt x="4276" y="637"/>
                  </a:lnTo>
                  <a:lnTo>
                    <a:pt x="1" y="2956"/>
                  </a:lnTo>
                  <a:lnTo>
                    <a:pt x="455" y="4685"/>
                  </a:lnTo>
                  <a:lnTo>
                    <a:pt x="1092" y="7004"/>
                  </a:lnTo>
                  <a:lnTo>
                    <a:pt x="4185" y="7641"/>
                  </a:lnTo>
                  <a:lnTo>
                    <a:pt x="7550" y="8277"/>
                  </a:lnTo>
                  <a:lnTo>
                    <a:pt x="10006" y="4866"/>
                  </a:lnTo>
                  <a:lnTo>
                    <a:pt x="6004" y="500"/>
                  </a:lnTo>
                  <a:lnTo>
                    <a:pt x="5595" y="46"/>
                  </a:lnTo>
                  <a:lnTo>
                    <a:pt x="5595" y="91"/>
                  </a:lnTo>
                  <a:lnTo>
                    <a:pt x="55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7" name="Google Shape;30797;p42"/>
            <p:cNvSpPr/>
            <p:nvPr/>
          </p:nvSpPr>
          <p:spPr>
            <a:xfrm>
              <a:off x="2148275" y="4440750"/>
              <a:ext cx="326325" cy="199000"/>
            </a:xfrm>
            <a:custGeom>
              <a:rect b="b" l="l" r="r" t="t"/>
              <a:pathLst>
                <a:path extrusionOk="0" h="7960" w="13053">
                  <a:moveTo>
                    <a:pt x="7004" y="0"/>
                  </a:moveTo>
                  <a:lnTo>
                    <a:pt x="6640" y="137"/>
                  </a:lnTo>
                  <a:lnTo>
                    <a:pt x="6640" y="46"/>
                  </a:lnTo>
                  <a:lnTo>
                    <a:pt x="1456" y="864"/>
                  </a:lnTo>
                  <a:lnTo>
                    <a:pt x="0" y="7959"/>
                  </a:lnTo>
                  <a:lnTo>
                    <a:pt x="13053" y="7959"/>
                  </a:lnTo>
                  <a:lnTo>
                    <a:pt x="7322" y="410"/>
                  </a:lnTo>
                  <a:lnTo>
                    <a:pt x="7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8" name="Google Shape;30798;p42"/>
            <p:cNvSpPr/>
            <p:nvPr/>
          </p:nvSpPr>
          <p:spPr>
            <a:xfrm>
              <a:off x="2553050" y="4449850"/>
              <a:ext cx="312675" cy="194450"/>
            </a:xfrm>
            <a:custGeom>
              <a:rect b="b" l="l" r="r" t="t"/>
              <a:pathLst>
                <a:path extrusionOk="0" h="7778" w="12507">
                  <a:moveTo>
                    <a:pt x="12507" y="0"/>
                  </a:moveTo>
                  <a:lnTo>
                    <a:pt x="0" y="7641"/>
                  </a:lnTo>
                  <a:lnTo>
                    <a:pt x="12507" y="7777"/>
                  </a:lnTo>
                  <a:lnTo>
                    <a:pt x="125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9" name="Google Shape;30799;p42"/>
            <p:cNvSpPr/>
            <p:nvPr/>
          </p:nvSpPr>
          <p:spPr>
            <a:xfrm>
              <a:off x="1853775" y="3607325"/>
              <a:ext cx="244500" cy="185350"/>
            </a:xfrm>
            <a:custGeom>
              <a:rect b="b" l="l" r="r" t="t"/>
              <a:pathLst>
                <a:path extrusionOk="0" h="7414" w="9780">
                  <a:moveTo>
                    <a:pt x="1183" y="0"/>
                  </a:moveTo>
                  <a:lnTo>
                    <a:pt x="1" y="5776"/>
                  </a:lnTo>
                  <a:lnTo>
                    <a:pt x="1274" y="6277"/>
                  </a:lnTo>
                  <a:lnTo>
                    <a:pt x="4321" y="7414"/>
                  </a:lnTo>
                  <a:lnTo>
                    <a:pt x="8779" y="5003"/>
                  </a:lnTo>
                  <a:lnTo>
                    <a:pt x="9779" y="4457"/>
                  </a:lnTo>
                  <a:lnTo>
                    <a:pt x="8005" y="2411"/>
                  </a:lnTo>
                  <a:lnTo>
                    <a:pt x="600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0" name="Google Shape;30800;p42"/>
            <p:cNvSpPr/>
            <p:nvPr/>
          </p:nvSpPr>
          <p:spPr>
            <a:xfrm>
              <a:off x="2352925" y="4363425"/>
              <a:ext cx="384325" cy="271775"/>
            </a:xfrm>
            <a:custGeom>
              <a:rect b="b" l="l" r="r" t="t"/>
              <a:pathLst>
                <a:path extrusionOk="0" h="10871" w="15373">
                  <a:moveTo>
                    <a:pt x="9688" y="1"/>
                  </a:moveTo>
                  <a:lnTo>
                    <a:pt x="273" y="2684"/>
                  </a:lnTo>
                  <a:lnTo>
                    <a:pt x="1" y="2775"/>
                  </a:lnTo>
                  <a:lnTo>
                    <a:pt x="6140" y="10870"/>
                  </a:lnTo>
                  <a:lnTo>
                    <a:pt x="6504" y="10643"/>
                  </a:lnTo>
                  <a:lnTo>
                    <a:pt x="15373" y="5231"/>
                  </a:lnTo>
                  <a:lnTo>
                    <a:pt x="10870" y="1092"/>
                  </a:lnTo>
                  <a:lnTo>
                    <a:pt x="9688"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1" name="Google Shape;30801;p42"/>
            <p:cNvSpPr/>
            <p:nvPr/>
          </p:nvSpPr>
          <p:spPr>
            <a:xfrm>
              <a:off x="2614425" y="4170125"/>
              <a:ext cx="251300" cy="308175"/>
            </a:xfrm>
            <a:custGeom>
              <a:rect b="b" l="l" r="r" t="t"/>
              <a:pathLst>
                <a:path extrusionOk="0" h="12327" w="10052">
                  <a:moveTo>
                    <a:pt x="1456" y="1"/>
                  </a:moveTo>
                  <a:lnTo>
                    <a:pt x="1" y="6914"/>
                  </a:lnTo>
                  <a:lnTo>
                    <a:pt x="1229" y="8005"/>
                  </a:lnTo>
                  <a:lnTo>
                    <a:pt x="5913" y="12326"/>
                  </a:lnTo>
                  <a:lnTo>
                    <a:pt x="7551" y="11371"/>
                  </a:lnTo>
                  <a:lnTo>
                    <a:pt x="10052" y="9870"/>
                  </a:lnTo>
                  <a:lnTo>
                    <a:pt x="10052"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2" name="Google Shape;30802;p42"/>
            <p:cNvSpPr/>
            <p:nvPr/>
          </p:nvSpPr>
          <p:spPr>
            <a:xfrm>
              <a:off x="1827625" y="4344100"/>
              <a:ext cx="329775" cy="295650"/>
            </a:xfrm>
            <a:custGeom>
              <a:rect b="b" l="l" r="r" t="t"/>
              <a:pathLst>
                <a:path extrusionOk="0" h="11826" w="13191">
                  <a:moveTo>
                    <a:pt x="6732" y="0"/>
                  </a:moveTo>
                  <a:lnTo>
                    <a:pt x="6504" y="228"/>
                  </a:lnTo>
                  <a:lnTo>
                    <a:pt x="6414" y="91"/>
                  </a:lnTo>
                  <a:lnTo>
                    <a:pt x="3184" y="2002"/>
                  </a:lnTo>
                  <a:lnTo>
                    <a:pt x="1" y="3912"/>
                  </a:lnTo>
                  <a:lnTo>
                    <a:pt x="865" y="5413"/>
                  </a:lnTo>
                  <a:lnTo>
                    <a:pt x="4503" y="11825"/>
                  </a:lnTo>
                  <a:lnTo>
                    <a:pt x="11644" y="11825"/>
                  </a:lnTo>
                  <a:lnTo>
                    <a:pt x="13190" y="4503"/>
                  </a:lnTo>
                  <a:lnTo>
                    <a:pt x="673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3" name="Google Shape;30803;p42"/>
            <p:cNvSpPr/>
            <p:nvPr/>
          </p:nvSpPr>
          <p:spPr>
            <a:xfrm>
              <a:off x="1786700" y="3780150"/>
              <a:ext cx="192175" cy="300200"/>
            </a:xfrm>
            <a:custGeom>
              <a:rect b="b" l="l" r="r" t="t"/>
              <a:pathLst>
                <a:path extrusionOk="0" h="12008" w="7687">
                  <a:moveTo>
                    <a:pt x="2456" y="0"/>
                  </a:moveTo>
                  <a:lnTo>
                    <a:pt x="1" y="11598"/>
                  </a:lnTo>
                  <a:lnTo>
                    <a:pt x="3684" y="12007"/>
                  </a:lnTo>
                  <a:lnTo>
                    <a:pt x="7687" y="5867"/>
                  </a:lnTo>
                  <a:lnTo>
                    <a:pt x="7141" y="3684"/>
                  </a:lnTo>
                  <a:lnTo>
                    <a:pt x="6550" y="1547"/>
                  </a:lnTo>
                  <a:lnTo>
                    <a:pt x="24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4" name="Google Shape;30804;p42"/>
            <p:cNvSpPr/>
            <p:nvPr/>
          </p:nvSpPr>
          <p:spPr>
            <a:xfrm>
              <a:off x="1667325" y="4440750"/>
              <a:ext cx="239925" cy="199000"/>
            </a:xfrm>
            <a:custGeom>
              <a:rect b="b" l="l" r="r" t="t"/>
              <a:pathLst>
                <a:path extrusionOk="0" h="7960" w="9597">
                  <a:moveTo>
                    <a:pt x="1683" y="0"/>
                  </a:moveTo>
                  <a:lnTo>
                    <a:pt x="0" y="7959"/>
                  </a:lnTo>
                  <a:lnTo>
                    <a:pt x="9596" y="7959"/>
                  </a:lnTo>
                  <a:lnTo>
                    <a:pt x="6049" y="1728"/>
                  </a:lnTo>
                  <a:lnTo>
                    <a:pt x="5276" y="364"/>
                  </a:lnTo>
                  <a:lnTo>
                    <a:pt x="3047" y="137"/>
                  </a:lnTo>
                  <a:lnTo>
                    <a:pt x="1683"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5" name="Google Shape;30805;p42"/>
            <p:cNvSpPr/>
            <p:nvPr/>
          </p:nvSpPr>
          <p:spPr>
            <a:xfrm>
              <a:off x="1715075" y="4098500"/>
              <a:ext cx="261525" cy="322950"/>
            </a:xfrm>
            <a:custGeom>
              <a:rect b="b" l="l" r="r" t="t"/>
              <a:pathLst>
                <a:path extrusionOk="0" h="12918" w="10461">
                  <a:moveTo>
                    <a:pt x="2638" y="1"/>
                  </a:moveTo>
                  <a:lnTo>
                    <a:pt x="0" y="12553"/>
                  </a:lnTo>
                  <a:lnTo>
                    <a:pt x="1547" y="12690"/>
                  </a:lnTo>
                  <a:lnTo>
                    <a:pt x="3593" y="12917"/>
                  </a:lnTo>
                  <a:lnTo>
                    <a:pt x="7050" y="10870"/>
                  </a:lnTo>
                  <a:lnTo>
                    <a:pt x="10461" y="8869"/>
                  </a:lnTo>
                  <a:lnTo>
                    <a:pt x="6458" y="410"/>
                  </a:lnTo>
                  <a:lnTo>
                    <a:pt x="2820" y="1"/>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6" name="Google Shape;30806;p42"/>
            <p:cNvSpPr/>
            <p:nvPr/>
          </p:nvSpPr>
          <p:spPr>
            <a:xfrm>
              <a:off x="2612150" y="2555600"/>
              <a:ext cx="122825" cy="122825"/>
            </a:xfrm>
            <a:custGeom>
              <a:rect b="b" l="l" r="r" t="t"/>
              <a:pathLst>
                <a:path extrusionOk="0" h="4913" w="4913">
                  <a:moveTo>
                    <a:pt x="4185" y="728"/>
                  </a:moveTo>
                  <a:lnTo>
                    <a:pt x="4185" y="4139"/>
                  </a:lnTo>
                  <a:lnTo>
                    <a:pt x="774" y="4139"/>
                  </a:lnTo>
                  <a:lnTo>
                    <a:pt x="774" y="728"/>
                  </a:lnTo>
                  <a:close/>
                  <a:moveTo>
                    <a:pt x="1" y="1"/>
                  </a:moveTo>
                  <a:lnTo>
                    <a:pt x="1" y="4912"/>
                  </a:lnTo>
                  <a:lnTo>
                    <a:pt x="4913" y="4912"/>
                  </a:lnTo>
                  <a:lnTo>
                    <a:pt x="49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7" name="Google Shape;30807;p42"/>
            <p:cNvSpPr/>
            <p:nvPr/>
          </p:nvSpPr>
          <p:spPr>
            <a:xfrm>
              <a:off x="2500725" y="1756300"/>
              <a:ext cx="702700" cy="262675"/>
            </a:xfrm>
            <a:custGeom>
              <a:rect b="b" l="l" r="r" t="t"/>
              <a:pathLst>
                <a:path extrusionOk="0" h="10507" w="28108">
                  <a:moveTo>
                    <a:pt x="1" y="0"/>
                  </a:moveTo>
                  <a:lnTo>
                    <a:pt x="1" y="10506"/>
                  </a:lnTo>
                  <a:lnTo>
                    <a:pt x="28107" y="10506"/>
                  </a:lnTo>
                  <a:lnTo>
                    <a:pt x="28107"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8" name="Google Shape;30808;p42"/>
            <p:cNvSpPr/>
            <p:nvPr/>
          </p:nvSpPr>
          <p:spPr>
            <a:xfrm>
              <a:off x="2500725" y="1756300"/>
              <a:ext cx="702700" cy="36400"/>
            </a:xfrm>
            <a:custGeom>
              <a:rect b="b" l="l" r="r" t="t"/>
              <a:pathLst>
                <a:path extrusionOk="0" h="1456" w="28108">
                  <a:moveTo>
                    <a:pt x="1" y="0"/>
                  </a:moveTo>
                  <a:lnTo>
                    <a:pt x="1" y="1456"/>
                  </a:lnTo>
                  <a:lnTo>
                    <a:pt x="28107" y="1456"/>
                  </a:lnTo>
                  <a:lnTo>
                    <a:pt x="2810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9" name="Google Shape;30809;p42"/>
            <p:cNvSpPr/>
            <p:nvPr/>
          </p:nvSpPr>
          <p:spPr>
            <a:xfrm>
              <a:off x="2517800" y="1241525"/>
              <a:ext cx="685625" cy="183925"/>
            </a:xfrm>
            <a:custGeom>
              <a:rect b="b" l="l" r="r" t="t"/>
              <a:pathLst>
                <a:path extrusionOk="0" h="7357" w="27425">
                  <a:moveTo>
                    <a:pt x="3434" y="0"/>
                  </a:moveTo>
                  <a:cubicBezTo>
                    <a:pt x="2683" y="0"/>
                    <a:pt x="1933" y="285"/>
                    <a:pt x="1365" y="853"/>
                  </a:cubicBezTo>
                  <a:lnTo>
                    <a:pt x="1228" y="989"/>
                  </a:lnTo>
                  <a:cubicBezTo>
                    <a:pt x="0" y="2217"/>
                    <a:pt x="0" y="4173"/>
                    <a:pt x="1228" y="5401"/>
                  </a:cubicBezTo>
                  <a:lnTo>
                    <a:pt x="2502" y="6674"/>
                  </a:lnTo>
                  <a:cubicBezTo>
                    <a:pt x="2911" y="7084"/>
                    <a:pt x="3502" y="7357"/>
                    <a:pt x="4093" y="7357"/>
                  </a:cubicBezTo>
                  <a:lnTo>
                    <a:pt x="27424" y="7357"/>
                  </a:lnTo>
                  <a:lnTo>
                    <a:pt x="27424" y="5446"/>
                  </a:lnTo>
                  <a:lnTo>
                    <a:pt x="6003" y="5446"/>
                  </a:lnTo>
                  <a:cubicBezTo>
                    <a:pt x="6003" y="4628"/>
                    <a:pt x="5276" y="3900"/>
                    <a:pt x="4457" y="3900"/>
                  </a:cubicBezTo>
                  <a:lnTo>
                    <a:pt x="3775" y="3900"/>
                  </a:lnTo>
                  <a:lnTo>
                    <a:pt x="3775" y="2263"/>
                  </a:lnTo>
                  <a:lnTo>
                    <a:pt x="3957" y="2399"/>
                  </a:lnTo>
                  <a:cubicBezTo>
                    <a:pt x="4162" y="2627"/>
                    <a:pt x="4434" y="2740"/>
                    <a:pt x="4713" y="2740"/>
                  </a:cubicBezTo>
                  <a:cubicBezTo>
                    <a:pt x="4992" y="2740"/>
                    <a:pt x="5276" y="2627"/>
                    <a:pt x="5503" y="2399"/>
                  </a:cubicBezTo>
                  <a:cubicBezTo>
                    <a:pt x="5913" y="1990"/>
                    <a:pt x="5913" y="1262"/>
                    <a:pt x="5503" y="853"/>
                  </a:cubicBezTo>
                  <a:cubicBezTo>
                    <a:pt x="4935" y="285"/>
                    <a:pt x="4184" y="0"/>
                    <a:pt x="343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0" name="Google Shape;30810;p42"/>
            <p:cNvSpPr/>
            <p:nvPr/>
          </p:nvSpPr>
          <p:spPr>
            <a:xfrm>
              <a:off x="2381350" y="1425425"/>
              <a:ext cx="822075" cy="330900"/>
            </a:xfrm>
            <a:custGeom>
              <a:rect b="b" l="l" r="r" t="t"/>
              <a:pathLst>
                <a:path extrusionOk="0" h="13236" w="32883">
                  <a:moveTo>
                    <a:pt x="9915" y="1"/>
                  </a:moveTo>
                  <a:lnTo>
                    <a:pt x="7232" y="4685"/>
                  </a:lnTo>
                  <a:cubicBezTo>
                    <a:pt x="5640" y="7459"/>
                    <a:pt x="3048" y="9460"/>
                    <a:pt x="1" y="10325"/>
                  </a:cubicBezTo>
                  <a:lnTo>
                    <a:pt x="637" y="11189"/>
                  </a:lnTo>
                  <a:cubicBezTo>
                    <a:pt x="1592" y="12462"/>
                    <a:pt x="4776" y="13235"/>
                    <a:pt x="4776" y="13235"/>
                  </a:cubicBezTo>
                  <a:lnTo>
                    <a:pt x="32882" y="13235"/>
                  </a:lnTo>
                  <a:lnTo>
                    <a:pt x="32882"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1" name="Google Shape;30811;p42"/>
            <p:cNvSpPr/>
            <p:nvPr/>
          </p:nvSpPr>
          <p:spPr>
            <a:xfrm>
              <a:off x="2694025" y="1424300"/>
              <a:ext cx="509400" cy="332025"/>
            </a:xfrm>
            <a:custGeom>
              <a:rect b="b" l="l" r="r" t="t"/>
              <a:pathLst>
                <a:path extrusionOk="0" h="13281" w="20376">
                  <a:moveTo>
                    <a:pt x="8960" y="0"/>
                  </a:moveTo>
                  <a:lnTo>
                    <a:pt x="5822" y="6595"/>
                  </a:lnTo>
                  <a:cubicBezTo>
                    <a:pt x="4458" y="9505"/>
                    <a:pt x="2411" y="11779"/>
                    <a:pt x="1" y="13280"/>
                  </a:cubicBezTo>
                  <a:lnTo>
                    <a:pt x="20375" y="13280"/>
                  </a:lnTo>
                  <a:lnTo>
                    <a:pt x="2037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2" name="Google Shape;30812;p42"/>
            <p:cNvSpPr/>
            <p:nvPr/>
          </p:nvSpPr>
          <p:spPr>
            <a:xfrm>
              <a:off x="2275600" y="2350950"/>
              <a:ext cx="927825" cy="36400"/>
            </a:xfrm>
            <a:custGeom>
              <a:rect b="b" l="l" r="r" t="t"/>
              <a:pathLst>
                <a:path extrusionOk="0" h="1456" w="37113">
                  <a:moveTo>
                    <a:pt x="1" y="0"/>
                  </a:moveTo>
                  <a:lnTo>
                    <a:pt x="1" y="1410"/>
                  </a:lnTo>
                  <a:cubicBezTo>
                    <a:pt x="319" y="1410"/>
                    <a:pt x="683" y="1456"/>
                    <a:pt x="1001" y="1456"/>
                  </a:cubicBezTo>
                  <a:lnTo>
                    <a:pt x="37112" y="1456"/>
                  </a:lnTo>
                  <a:lnTo>
                    <a:pt x="37112"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3" name="Google Shape;30813;p42"/>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4" name="Google Shape;30814;p42"/>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5" name="Google Shape;30815;p42"/>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6" name="Google Shape;30816;p42"/>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7" name="Google Shape;30817;p42"/>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8" name="Google Shape;30818;p42"/>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9" name="Google Shape;30819;p42"/>
            <p:cNvSpPr/>
            <p:nvPr/>
          </p:nvSpPr>
          <p:spPr>
            <a:xfrm>
              <a:off x="2080050" y="2018950"/>
              <a:ext cx="1123375" cy="332025"/>
            </a:xfrm>
            <a:custGeom>
              <a:rect b="b" l="l" r="r" t="t"/>
              <a:pathLst>
                <a:path extrusionOk="0" h="13281" w="44935">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0" name="Google Shape;30820;p42"/>
            <p:cNvSpPr/>
            <p:nvPr/>
          </p:nvSpPr>
          <p:spPr>
            <a:xfrm>
              <a:off x="2458675" y="2018950"/>
              <a:ext cx="744750" cy="332025"/>
            </a:xfrm>
            <a:custGeom>
              <a:rect b="b" l="l" r="r" t="t"/>
              <a:pathLst>
                <a:path extrusionOk="0" h="13281" w="29790">
                  <a:moveTo>
                    <a:pt x="9960" y="0"/>
                  </a:moveTo>
                  <a:lnTo>
                    <a:pt x="5594" y="7550"/>
                  </a:lnTo>
                  <a:cubicBezTo>
                    <a:pt x="4002" y="10370"/>
                    <a:pt x="2047" y="12325"/>
                    <a:pt x="0" y="13280"/>
                  </a:cubicBezTo>
                  <a:lnTo>
                    <a:pt x="29789" y="13280"/>
                  </a:lnTo>
                  <a:lnTo>
                    <a:pt x="29789"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1" name="Google Shape;30821;p42"/>
            <p:cNvSpPr/>
            <p:nvPr/>
          </p:nvSpPr>
          <p:spPr>
            <a:xfrm>
              <a:off x="2425700" y="2504450"/>
              <a:ext cx="777725" cy="224000"/>
            </a:xfrm>
            <a:custGeom>
              <a:rect b="b" l="l" r="r" t="t"/>
              <a:pathLst>
                <a:path extrusionOk="0" h="8960" w="31109">
                  <a:moveTo>
                    <a:pt x="0" y="0"/>
                  </a:moveTo>
                  <a:lnTo>
                    <a:pt x="0" y="8960"/>
                  </a:lnTo>
                  <a:lnTo>
                    <a:pt x="31108" y="8960"/>
                  </a:lnTo>
                  <a:lnTo>
                    <a:pt x="31108"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2" name="Google Shape;30822;p42"/>
            <p:cNvSpPr/>
            <p:nvPr/>
          </p:nvSpPr>
          <p:spPr>
            <a:xfrm>
              <a:off x="2318825" y="2018950"/>
              <a:ext cx="884600" cy="485525"/>
            </a:xfrm>
            <a:custGeom>
              <a:rect b="b" l="l" r="r" t="t"/>
              <a:pathLst>
                <a:path extrusionOk="0" h="19421" w="35384">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3" name="Google Shape;30823;p42"/>
            <p:cNvSpPr/>
            <p:nvPr/>
          </p:nvSpPr>
          <p:spPr>
            <a:xfrm>
              <a:off x="2425700" y="2504450"/>
              <a:ext cx="777725" cy="30700"/>
            </a:xfrm>
            <a:custGeom>
              <a:rect b="b" l="l" r="r" t="t"/>
              <a:pathLst>
                <a:path extrusionOk="0" h="1228" w="31109">
                  <a:moveTo>
                    <a:pt x="0" y="0"/>
                  </a:moveTo>
                  <a:lnTo>
                    <a:pt x="0" y="1228"/>
                  </a:lnTo>
                  <a:lnTo>
                    <a:pt x="31108" y="1228"/>
                  </a:lnTo>
                  <a:lnTo>
                    <a:pt x="31108"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4" name="Google Shape;30824;p42"/>
            <p:cNvSpPr/>
            <p:nvPr/>
          </p:nvSpPr>
          <p:spPr>
            <a:xfrm>
              <a:off x="2823650" y="2145150"/>
              <a:ext cx="379775" cy="208100"/>
            </a:xfrm>
            <a:custGeom>
              <a:rect b="b" l="l" r="r" t="t"/>
              <a:pathLst>
                <a:path extrusionOk="0" h="8324" w="15191">
                  <a:moveTo>
                    <a:pt x="15190" y="0"/>
                  </a:moveTo>
                  <a:lnTo>
                    <a:pt x="0" y="8323"/>
                  </a:lnTo>
                  <a:lnTo>
                    <a:pt x="15190" y="8323"/>
                  </a:lnTo>
                  <a:lnTo>
                    <a:pt x="15190"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5" name="Google Shape;30825;p42"/>
            <p:cNvSpPr/>
            <p:nvPr/>
          </p:nvSpPr>
          <p:spPr>
            <a:xfrm>
              <a:off x="2256275" y="3590275"/>
              <a:ext cx="947150" cy="93250"/>
            </a:xfrm>
            <a:custGeom>
              <a:rect b="b" l="l" r="r" t="t"/>
              <a:pathLst>
                <a:path extrusionOk="0" h="3730" w="37886">
                  <a:moveTo>
                    <a:pt x="1" y="0"/>
                  </a:moveTo>
                  <a:lnTo>
                    <a:pt x="1" y="3730"/>
                  </a:lnTo>
                  <a:lnTo>
                    <a:pt x="37885" y="3730"/>
                  </a:lnTo>
                  <a:lnTo>
                    <a:pt x="3788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6" name="Google Shape;30826;p42"/>
            <p:cNvSpPr/>
            <p:nvPr/>
          </p:nvSpPr>
          <p:spPr>
            <a:xfrm>
              <a:off x="1876525" y="2943325"/>
              <a:ext cx="1326900" cy="160325"/>
            </a:xfrm>
            <a:custGeom>
              <a:rect b="b" l="l" r="r" t="t"/>
              <a:pathLst>
                <a:path extrusionOk="0" h="6413" w="53076">
                  <a:moveTo>
                    <a:pt x="0" y="0"/>
                  </a:moveTo>
                  <a:lnTo>
                    <a:pt x="0" y="6413"/>
                  </a:lnTo>
                  <a:lnTo>
                    <a:pt x="53075" y="6413"/>
                  </a:lnTo>
                  <a:lnTo>
                    <a:pt x="53075" y="0"/>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7" name="Google Shape;30827;p42"/>
            <p:cNvSpPr/>
            <p:nvPr/>
          </p:nvSpPr>
          <p:spPr>
            <a:xfrm>
              <a:off x="1876525" y="2943325"/>
              <a:ext cx="1326900" cy="34125"/>
            </a:xfrm>
            <a:custGeom>
              <a:rect b="b" l="l" r="r" t="t"/>
              <a:pathLst>
                <a:path extrusionOk="0" h="1365" w="53076">
                  <a:moveTo>
                    <a:pt x="0" y="0"/>
                  </a:moveTo>
                  <a:lnTo>
                    <a:pt x="0" y="1365"/>
                  </a:lnTo>
                  <a:lnTo>
                    <a:pt x="53075" y="1365"/>
                  </a:lnTo>
                  <a:lnTo>
                    <a:pt x="53075"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8" name="Google Shape;30828;p42"/>
            <p:cNvSpPr/>
            <p:nvPr/>
          </p:nvSpPr>
          <p:spPr>
            <a:xfrm>
              <a:off x="1871975" y="3315125"/>
              <a:ext cx="1331450" cy="33000"/>
            </a:xfrm>
            <a:custGeom>
              <a:rect b="b" l="l" r="r" t="t"/>
              <a:pathLst>
                <a:path extrusionOk="0" h="1320" w="53258">
                  <a:moveTo>
                    <a:pt x="1" y="0"/>
                  </a:moveTo>
                  <a:lnTo>
                    <a:pt x="1" y="1319"/>
                  </a:lnTo>
                  <a:lnTo>
                    <a:pt x="53257" y="1319"/>
                  </a:lnTo>
                  <a:lnTo>
                    <a:pt x="53257"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9" name="Google Shape;30829;p42"/>
            <p:cNvSpPr/>
            <p:nvPr/>
          </p:nvSpPr>
          <p:spPr>
            <a:xfrm>
              <a:off x="1669600" y="3224150"/>
              <a:ext cx="1533825" cy="43225"/>
            </a:xfrm>
            <a:custGeom>
              <a:rect b="b" l="l" r="r" t="t"/>
              <a:pathLst>
                <a:path extrusionOk="0" h="1729" w="61353">
                  <a:moveTo>
                    <a:pt x="910" y="1"/>
                  </a:moveTo>
                  <a:cubicBezTo>
                    <a:pt x="637" y="137"/>
                    <a:pt x="319" y="228"/>
                    <a:pt x="0" y="365"/>
                  </a:cubicBezTo>
                  <a:cubicBezTo>
                    <a:pt x="1456" y="1274"/>
                    <a:pt x="3047" y="1729"/>
                    <a:pt x="4639" y="1729"/>
                  </a:cubicBezTo>
                  <a:lnTo>
                    <a:pt x="61352" y="1729"/>
                  </a:lnTo>
                  <a:lnTo>
                    <a:pt x="61352" y="956"/>
                  </a:lnTo>
                  <a:lnTo>
                    <a:pt x="4639" y="956"/>
                  </a:lnTo>
                  <a:cubicBezTo>
                    <a:pt x="3366" y="956"/>
                    <a:pt x="2138" y="637"/>
                    <a:pt x="91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0" name="Google Shape;30830;p42"/>
            <p:cNvSpPr/>
            <p:nvPr/>
          </p:nvSpPr>
          <p:spPr>
            <a:xfrm>
              <a:off x="2622400" y="2564700"/>
              <a:ext cx="103475" cy="103500"/>
            </a:xfrm>
            <a:custGeom>
              <a:rect b="b" l="l" r="r" t="t"/>
              <a:pathLst>
                <a:path extrusionOk="0" h="4140" w="4139">
                  <a:moveTo>
                    <a:pt x="0" y="0"/>
                  </a:moveTo>
                  <a:lnTo>
                    <a:pt x="0" y="4139"/>
                  </a:lnTo>
                  <a:lnTo>
                    <a:pt x="4139" y="4139"/>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1" name="Google Shape;30831;p42"/>
            <p:cNvSpPr/>
            <p:nvPr/>
          </p:nvSpPr>
          <p:spPr>
            <a:xfrm>
              <a:off x="2769075" y="1848400"/>
              <a:ext cx="77325" cy="78475"/>
            </a:xfrm>
            <a:custGeom>
              <a:rect b="b" l="l" r="r" t="t"/>
              <a:pathLst>
                <a:path extrusionOk="0" h="3139" w="3093">
                  <a:moveTo>
                    <a:pt x="0" y="0"/>
                  </a:moveTo>
                  <a:lnTo>
                    <a:pt x="0" y="3138"/>
                  </a:lnTo>
                  <a:lnTo>
                    <a:pt x="3093" y="3138"/>
                  </a:lnTo>
                  <a:lnTo>
                    <a:pt x="3093"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2" name="Google Shape;30832;p42"/>
            <p:cNvSpPr/>
            <p:nvPr/>
          </p:nvSpPr>
          <p:spPr>
            <a:xfrm>
              <a:off x="2850925" y="4155350"/>
              <a:ext cx="352500" cy="503725"/>
            </a:xfrm>
            <a:custGeom>
              <a:rect b="b" l="l" r="r" t="t"/>
              <a:pathLst>
                <a:path extrusionOk="0" h="20149" w="14100">
                  <a:moveTo>
                    <a:pt x="1" y="1"/>
                  </a:moveTo>
                  <a:lnTo>
                    <a:pt x="1" y="20148"/>
                  </a:lnTo>
                  <a:lnTo>
                    <a:pt x="14099" y="20148"/>
                  </a:lnTo>
                  <a:lnTo>
                    <a:pt x="14099"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3" name="Google Shape;30833;p42"/>
            <p:cNvSpPr/>
            <p:nvPr/>
          </p:nvSpPr>
          <p:spPr>
            <a:xfrm>
              <a:off x="2110750" y="2993350"/>
              <a:ext cx="1092675" cy="600350"/>
            </a:xfrm>
            <a:custGeom>
              <a:rect b="b" l="l" r="r" t="t"/>
              <a:pathLst>
                <a:path extrusionOk="0" h="24014" w="43707">
                  <a:moveTo>
                    <a:pt x="43706" y="0"/>
                  </a:moveTo>
                  <a:lnTo>
                    <a:pt x="10779" y="18056"/>
                  </a:lnTo>
                  <a:cubicBezTo>
                    <a:pt x="7459" y="19875"/>
                    <a:pt x="3775" y="21012"/>
                    <a:pt x="0" y="21421"/>
                  </a:cubicBezTo>
                  <a:lnTo>
                    <a:pt x="637" y="22058"/>
                  </a:lnTo>
                  <a:cubicBezTo>
                    <a:pt x="1865" y="23332"/>
                    <a:pt x="3548" y="24014"/>
                    <a:pt x="5321" y="24014"/>
                  </a:cubicBezTo>
                  <a:lnTo>
                    <a:pt x="43706" y="24014"/>
                  </a:lnTo>
                  <a:lnTo>
                    <a:pt x="43706"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4" name="Google Shape;30834;p42"/>
            <p:cNvSpPr/>
            <p:nvPr/>
          </p:nvSpPr>
          <p:spPr>
            <a:xfrm>
              <a:off x="2648550" y="3100225"/>
              <a:ext cx="554875" cy="303600"/>
            </a:xfrm>
            <a:custGeom>
              <a:rect b="b" l="l" r="r" t="t"/>
              <a:pathLst>
                <a:path extrusionOk="0" h="12144" w="22195">
                  <a:moveTo>
                    <a:pt x="22194" y="0"/>
                  </a:moveTo>
                  <a:lnTo>
                    <a:pt x="0" y="12144"/>
                  </a:lnTo>
                  <a:lnTo>
                    <a:pt x="22194" y="12144"/>
                  </a:lnTo>
                  <a:lnTo>
                    <a:pt x="2219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5" name="Google Shape;30835;p42"/>
            <p:cNvSpPr/>
            <p:nvPr/>
          </p:nvSpPr>
          <p:spPr>
            <a:xfrm>
              <a:off x="2343825" y="3683500"/>
              <a:ext cx="859600" cy="482125"/>
            </a:xfrm>
            <a:custGeom>
              <a:rect b="b" l="l" r="r" t="t"/>
              <a:pathLst>
                <a:path extrusionOk="0" h="19285" w="34384">
                  <a:moveTo>
                    <a:pt x="1" y="1"/>
                  </a:moveTo>
                  <a:lnTo>
                    <a:pt x="1" y="19284"/>
                  </a:lnTo>
                  <a:lnTo>
                    <a:pt x="34383" y="19284"/>
                  </a:lnTo>
                  <a:lnTo>
                    <a:pt x="34383" y="1"/>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6" name="Google Shape;30836;p42"/>
            <p:cNvSpPr/>
            <p:nvPr/>
          </p:nvSpPr>
          <p:spPr>
            <a:xfrm>
              <a:off x="2337000" y="4165600"/>
              <a:ext cx="866425" cy="44350"/>
            </a:xfrm>
            <a:custGeom>
              <a:rect b="b" l="l" r="r" t="t"/>
              <a:pathLst>
                <a:path extrusionOk="0" h="1774" w="34657">
                  <a:moveTo>
                    <a:pt x="1" y="0"/>
                  </a:moveTo>
                  <a:lnTo>
                    <a:pt x="1" y="1774"/>
                  </a:lnTo>
                  <a:lnTo>
                    <a:pt x="34656" y="1774"/>
                  </a:lnTo>
                  <a:lnTo>
                    <a:pt x="34656"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7" name="Google Shape;30837;p42"/>
            <p:cNvSpPr/>
            <p:nvPr/>
          </p:nvSpPr>
          <p:spPr>
            <a:xfrm>
              <a:off x="2622400" y="3872250"/>
              <a:ext cx="103475" cy="104625"/>
            </a:xfrm>
            <a:custGeom>
              <a:rect b="b" l="l" r="r" t="t"/>
              <a:pathLst>
                <a:path extrusionOk="0" h="4185" w="4139">
                  <a:moveTo>
                    <a:pt x="0" y="0"/>
                  </a:moveTo>
                  <a:lnTo>
                    <a:pt x="0" y="4184"/>
                  </a:lnTo>
                  <a:lnTo>
                    <a:pt x="4139" y="4184"/>
                  </a:lnTo>
                  <a:lnTo>
                    <a:pt x="4139"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8" name="Google Shape;30838;p42"/>
            <p:cNvSpPr/>
            <p:nvPr/>
          </p:nvSpPr>
          <p:spPr>
            <a:xfrm>
              <a:off x="2067550" y="4595375"/>
              <a:ext cx="1135875" cy="63700"/>
            </a:xfrm>
            <a:custGeom>
              <a:rect b="b" l="l" r="r" t="t"/>
              <a:pathLst>
                <a:path extrusionOk="0" h="2548" w="45435">
                  <a:moveTo>
                    <a:pt x="0" y="0"/>
                  </a:moveTo>
                  <a:lnTo>
                    <a:pt x="0" y="2547"/>
                  </a:lnTo>
                  <a:lnTo>
                    <a:pt x="45434" y="2547"/>
                  </a:lnTo>
                  <a:lnTo>
                    <a:pt x="45434" y="0"/>
                  </a:lnTo>
                  <a:close/>
                </a:path>
              </a:pathLst>
            </a:custGeom>
            <a:solidFill>
              <a:srgbClr val="2130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9" name="Google Shape;30839;p42"/>
          <p:cNvGrpSpPr/>
          <p:nvPr/>
        </p:nvGrpSpPr>
        <p:grpSpPr>
          <a:xfrm>
            <a:off x="1391857" y="539061"/>
            <a:ext cx="443090" cy="415211"/>
            <a:chOff x="2987700" y="3560325"/>
            <a:chExt cx="386708" cy="362377"/>
          </a:xfrm>
        </p:grpSpPr>
        <p:sp>
          <p:nvSpPr>
            <p:cNvPr id="30840" name="Google Shape;30840;p4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1" name="Google Shape;30841;p4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2" name="Google Shape;30842;p4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3" name="Google Shape;30843;p4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4" name="Google Shape;30844;p4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5" name="Google Shape;30845;p4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6" name="Google Shape;30846;p4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7" name="Google Shape;30847;p4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8" name="Google Shape;30848;p4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9" name="Google Shape;30849;p4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0" name="Google Shape;30850;p4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1" name="Google Shape;30851;p4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2" name="Google Shape;30852;p4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3" name="Google Shape;30853;p4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4" name="Google Shape;30854;p4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5" name="Google Shape;30855;p4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6" name="Google Shape;30856;p4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7" name="Google Shape;30857;p4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8" name="Google Shape;30858;p4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9" name="Google Shape;30859;p4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0" name="Google Shape;30860;p4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1" name="Google Shape;30861;p4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2" name="Google Shape;30862;p4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3" name="Google Shape;30863;p42"/>
          <p:cNvGrpSpPr/>
          <p:nvPr/>
        </p:nvGrpSpPr>
        <p:grpSpPr>
          <a:xfrm>
            <a:off x="911387" y="1359836"/>
            <a:ext cx="295252" cy="276675"/>
            <a:chOff x="2987700" y="3560325"/>
            <a:chExt cx="386708" cy="362377"/>
          </a:xfrm>
        </p:grpSpPr>
        <p:sp>
          <p:nvSpPr>
            <p:cNvPr id="30864" name="Google Shape;30864;p4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5" name="Google Shape;30865;p4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6" name="Google Shape;30866;p4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7" name="Google Shape;30867;p4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8" name="Google Shape;30868;p4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9" name="Google Shape;30869;p4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0" name="Google Shape;30870;p4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1" name="Google Shape;30871;p4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2" name="Google Shape;30872;p4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3" name="Google Shape;30873;p4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4" name="Google Shape;30874;p4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5" name="Google Shape;30875;p4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6" name="Google Shape;30876;p4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7" name="Google Shape;30877;p4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8" name="Google Shape;30878;p4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9" name="Google Shape;30879;p4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0" name="Google Shape;30880;p4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1" name="Google Shape;30881;p4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2" name="Google Shape;30882;p4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3" name="Google Shape;30883;p4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4" name="Google Shape;30884;p4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5" name="Google Shape;30885;p4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6" name="Google Shape;30886;p4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87" name="Google Shape;30887;p42"/>
          <p:cNvGrpSpPr/>
          <p:nvPr/>
        </p:nvGrpSpPr>
        <p:grpSpPr>
          <a:xfrm>
            <a:off x="7286162" y="4466123"/>
            <a:ext cx="295252" cy="276675"/>
            <a:chOff x="2987700" y="3560325"/>
            <a:chExt cx="386708" cy="362377"/>
          </a:xfrm>
        </p:grpSpPr>
        <p:sp>
          <p:nvSpPr>
            <p:cNvPr id="30888" name="Google Shape;30888;p42"/>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9" name="Google Shape;30889;p42"/>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0" name="Google Shape;30890;p42"/>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1" name="Google Shape;30891;p42"/>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2" name="Google Shape;30892;p42"/>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3" name="Google Shape;30893;p42"/>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4" name="Google Shape;30894;p42"/>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5" name="Google Shape;30895;p42"/>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6" name="Google Shape;30896;p42"/>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7" name="Google Shape;30897;p42"/>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8" name="Google Shape;30898;p42"/>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9" name="Google Shape;30899;p42"/>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0" name="Google Shape;30900;p42"/>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1" name="Google Shape;30901;p42"/>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2" name="Google Shape;30902;p42"/>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3" name="Google Shape;30903;p42"/>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4" name="Google Shape;30904;p42"/>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5" name="Google Shape;30905;p42"/>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6" name="Google Shape;30906;p42"/>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7" name="Google Shape;30907;p42"/>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8" name="Google Shape;30908;p42"/>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9" name="Google Shape;30909;p42"/>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0" name="Google Shape;30910;p42"/>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11" name="Google Shape;30911;p42"/>
          <p:cNvSpPr/>
          <p:nvPr/>
        </p:nvSpPr>
        <p:spPr>
          <a:xfrm>
            <a:off x="2014798" y="3773826"/>
            <a:ext cx="2909303" cy="930490"/>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2" name="Google Shape;30912;p42"/>
          <p:cNvSpPr/>
          <p:nvPr/>
        </p:nvSpPr>
        <p:spPr>
          <a:xfrm>
            <a:off x="5960600" y="434563"/>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0_1_1_1_1">
    <p:spTree>
      <p:nvGrpSpPr>
        <p:cNvPr id="30913" name="Shape 30913"/>
        <p:cNvGrpSpPr/>
        <p:nvPr/>
      </p:nvGrpSpPr>
      <p:grpSpPr>
        <a:xfrm>
          <a:off x="0" y="0"/>
          <a:ext cx="0" cy="0"/>
          <a:chOff x="0" y="0"/>
          <a:chExt cx="0" cy="0"/>
        </a:xfrm>
      </p:grpSpPr>
      <p:grpSp>
        <p:nvGrpSpPr>
          <p:cNvPr id="30914" name="Google Shape;30914;p43"/>
          <p:cNvGrpSpPr/>
          <p:nvPr/>
        </p:nvGrpSpPr>
        <p:grpSpPr>
          <a:xfrm>
            <a:off x="63" y="-19"/>
            <a:ext cx="9144038" cy="5143491"/>
            <a:chOff x="3450750" y="2336425"/>
            <a:chExt cx="2076350" cy="1165875"/>
          </a:xfrm>
        </p:grpSpPr>
        <p:sp>
          <p:nvSpPr>
            <p:cNvPr id="30915" name="Google Shape;30915;p43"/>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6" name="Google Shape;30916;p43"/>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7" name="Google Shape;30917;p43"/>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8" name="Google Shape;30918;p43"/>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9" name="Google Shape;30919;p43"/>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0" name="Google Shape;30920;p43"/>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1" name="Google Shape;30921;p43"/>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2" name="Google Shape;30922;p43"/>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3" name="Google Shape;30923;p43"/>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4" name="Google Shape;30924;p43"/>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5" name="Google Shape;30925;p43"/>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6" name="Google Shape;30926;p43"/>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7" name="Google Shape;30927;p43"/>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8" name="Google Shape;30928;p43"/>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9" name="Google Shape;30929;p43"/>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0" name="Google Shape;30930;p43"/>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1" name="Google Shape;30931;p43"/>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2" name="Google Shape;30932;p43"/>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3" name="Google Shape;30933;p43"/>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4" name="Google Shape;30934;p43"/>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5" name="Google Shape;30935;p43"/>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6" name="Google Shape;30936;p43"/>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7" name="Google Shape;30937;p43"/>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8" name="Google Shape;30938;p43"/>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9" name="Google Shape;30939;p43"/>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0" name="Google Shape;30940;p43"/>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1" name="Google Shape;30941;p43"/>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2" name="Google Shape;30942;p43"/>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3" name="Google Shape;30943;p43"/>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4" name="Google Shape;30944;p43"/>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5" name="Google Shape;30945;p43"/>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6" name="Google Shape;30946;p43"/>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7" name="Google Shape;30947;p43"/>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8" name="Google Shape;30948;p43"/>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9" name="Google Shape;30949;p43"/>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0" name="Google Shape;30950;p43"/>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1" name="Google Shape;30951;p43"/>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2" name="Google Shape;30952;p43"/>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3" name="Google Shape;30953;p43"/>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4" name="Google Shape;30954;p43"/>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5" name="Google Shape;30955;p43"/>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6" name="Google Shape;30956;p43"/>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7" name="Google Shape;30957;p43"/>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8" name="Google Shape;30958;p43"/>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9" name="Google Shape;30959;p43"/>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0" name="Google Shape;30960;p43"/>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1" name="Google Shape;30961;p43"/>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2" name="Google Shape;30962;p43"/>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3" name="Google Shape;30963;p43"/>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4" name="Google Shape;30964;p43"/>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5" name="Google Shape;30965;p43"/>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6" name="Google Shape;30966;p43"/>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7" name="Google Shape;30967;p43"/>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8" name="Google Shape;30968;p43"/>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9" name="Google Shape;30969;p43"/>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0" name="Google Shape;30970;p43"/>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1" name="Google Shape;30971;p43"/>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2" name="Google Shape;30972;p43"/>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3" name="Google Shape;30973;p43"/>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4" name="Google Shape;30974;p43"/>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5" name="Google Shape;30975;p43"/>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6" name="Google Shape;30976;p43"/>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7" name="Google Shape;30977;p43"/>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8" name="Google Shape;30978;p43"/>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9" name="Google Shape;30979;p43"/>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0" name="Google Shape;30980;p43"/>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1" name="Google Shape;30981;p43"/>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2" name="Google Shape;30982;p43"/>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3" name="Google Shape;30983;p43"/>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4" name="Google Shape;30984;p43"/>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5" name="Google Shape;30985;p43"/>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6" name="Google Shape;30986;p43"/>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7" name="Google Shape;30987;p43"/>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8" name="Google Shape;30988;p43"/>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9" name="Google Shape;30989;p43"/>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0" name="Google Shape;30990;p43"/>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1" name="Google Shape;30991;p43"/>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2" name="Google Shape;30992;p43"/>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3" name="Google Shape;30993;p43"/>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4" name="Google Shape;30994;p43"/>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5" name="Google Shape;30995;p43"/>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6" name="Google Shape;30996;p43"/>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7" name="Google Shape;30997;p43"/>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8" name="Google Shape;30998;p43"/>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9" name="Google Shape;30999;p43"/>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0" name="Google Shape;31000;p43"/>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1" name="Google Shape;31001;p43"/>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2" name="Google Shape;31002;p43"/>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3" name="Google Shape;31003;p43"/>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4" name="Google Shape;31004;p43"/>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5" name="Google Shape;31005;p43"/>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6" name="Google Shape;31006;p43"/>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7" name="Google Shape;31007;p43"/>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8" name="Google Shape;31008;p43"/>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9" name="Google Shape;31009;p43"/>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0" name="Google Shape;31010;p43"/>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1" name="Google Shape;31011;p43"/>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2" name="Google Shape;31012;p43"/>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3" name="Google Shape;31013;p43"/>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4" name="Google Shape;31014;p43"/>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5" name="Google Shape;31015;p43"/>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6" name="Google Shape;31016;p43"/>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7" name="Google Shape;31017;p43"/>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8" name="Google Shape;31018;p43"/>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9" name="Google Shape;31019;p43"/>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0" name="Google Shape;31020;p43"/>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1" name="Google Shape;31021;p43"/>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2" name="Google Shape;31022;p43"/>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3" name="Google Shape;31023;p43"/>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4" name="Google Shape;31024;p43"/>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5" name="Google Shape;31025;p43"/>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6" name="Google Shape;31026;p43"/>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7" name="Google Shape;31027;p43"/>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8" name="Google Shape;31028;p43"/>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9" name="Google Shape;31029;p43"/>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0" name="Google Shape;31030;p43"/>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1" name="Google Shape;31031;p43"/>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2" name="Google Shape;31032;p43"/>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3" name="Google Shape;31033;p43"/>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4" name="Google Shape;31034;p43"/>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5" name="Google Shape;31035;p43"/>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6" name="Google Shape;31036;p43"/>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7" name="Google Shape;31037;p43"/>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8" name="Google Shape;31038;p43"/>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9" name="Google Shape;31039;p43"/>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0" name="Google Shape;31040;p43"/>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1" name="Google Shape;31041;p43"/>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2" name="Google Shape;31042;p43"/>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3" name="Google Shape;31043;p43"/>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4" name="Google Shape;31044;p43"/>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5" name="Google Shape;31045;p43"/>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6" name="Google Shape;31046;p43"/>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7" name="Google Shape;31047;p43"/>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8" name="Google Shape;31048;p43"/>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9" name="Google Shape;31049;p43"/>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0" name="Google Shape;31050;p43"/>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1" name="Google Shape;31051;p43"/>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2" name="Google Shape;31052;p43"/>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3" name="Google Shape;31053;p43"/>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4" name="Google Shape;31054;p43"/>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5" name="Google Shape;31055;p43"/>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6" name="Google Shape;31056;p43"/>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7" name="Google Shape;31057;p43"/>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8" name="Google Shape;31058;p43"/>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9" name="Google Shape;31059;p43"/>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0" name="Google Shape;31060;p43"/>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1" name="Google Shape;31061;p43"/>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2" name="Google Shape;31062;p43"/>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3" name="Google Shape;31063;p43"/>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4" name="Google Shape;31064;p43"/>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5" name="Google Shape;31065;p43"/>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6" name="Google Shape;31066;p43"/>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7" name="Google Shape;31067;p43"/>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8" name="Google Shape;31068;p43"/>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9" name="Google Shape;31069;p43"/>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0" name="Google Shape;31070;p43"/>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1" name="Google Shape;31071;p43"/>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2" name="Google Shape;31072;p43"/>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3" name="Google Shape;31073;p43"/>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4" name="Google Shape;31074;p43"/>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5" name="Google Shape;31075;p43"/>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6" name="Google Shape;31076;p43"/>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7" name="Google Shape;31077;p43"/>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8" name="Google Shape;31078;p43"/>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9" name="Google Shape;31079;p43"/>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0" name="Google Shape;31080;p43"/>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1" name="Google Shape;31081;p43"/>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2" name="Google Shape;31082;p43"/>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3" name="Google Shape;31083;p43"/>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4" name="Google Shape;31084;p43"/>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5" name="Google Shape;31085;p43"/>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6" name="Google Shape;31086;p43"/>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7" name="Google Shape;31087;p43"/>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8" name="Google Shape;31088;p43"/>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9" name="Google Shape;31089;p43"/>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0" name="Google Shape;31090;p43"/>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1" name="Google Shape;31091;p43"/>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2" name="Google Shape;31092;p43"/>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3" name="Google Shape;31093;p43"/>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4" name="Google Shape;31094;p43"/>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5" name="Google Shape;31095;p43"/>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6" name="Google Shape;31096;p43"/>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7" name="Google Shape;31097;p43"/>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8" name="Google Shape;31098;p43"/>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9" name="Google Shape;31099;p43"/>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0" name="Google Shape;31100;p43"/>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1" name="Google Shape;31101;p43"/>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2" name="Google Shape;31102;p43"/>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3" name="Google Shape;31103;p43"/>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4" name="Google Shape;31104;p43"/>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5" name="Google Shape;31105;p43"/>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6" name="Google Shape;31106;p43"/>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7" name="Google Shape;31107;p43"/>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8" name="Google Shape;31108;p43"/>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9" name="Google Shape;31109;p43"/>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0" name="Google Shape;31110;p43"/>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1" name="Google Shape;31111;p43"/>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2" name="Google Shape;31112;p43"/>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3" name="Google Shape;31113;p43"/>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4" name="Google Shape;31114;p43"/>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5" name="Google Shape;31115;p43"/>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6" name="Google Shape;31116;p43"/>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7" name="Google Shape;31117;p43"/>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8" name="Google Shape;31118;p43"/>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9" name="Google Shape;31119;p43"/>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0" name="Google Shape;31120;p43"/>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1" name="Google Shape;31121;p43"/>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2" name="Google Shape;31122;p43"/>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3" name="Google Shape;31123;p43"/>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4" name="Google Shape;31124;p43"/>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5" name="Google Shape;31125;p43"/>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6" name="Google Shape;31126;p43"/>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7" name="Google Shape;31127;p43"/>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8" name="Google Shape;31128;p43"/>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9" name="Google Shape;31129;p43"/>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0" name="Google Shape;31130;p43"/>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1" name="Google Shape;31131;p43"/>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2" name="Google Shape;31132;p43"/>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3" name="Google Shape;31133;p43"/>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4" name="Google Shape;31134;p43"/>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5" name="Google Shape;31135;p43"/>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6" name="Google Shape;31136;p43"/>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7" name="Google Shape;31137;p43"/>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8" name="Google Shape;31138;p43"/>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9" name="Google Shape;31139;p43"/>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0" name="Google Shape;31140;p43"/>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1" name="Google Shape;31141;p43"/>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2" name="Google Shape;31142;p43"/>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3" name="Google Shape;31143;p43"/>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4" name="Google Shape;31144;p43"/>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5" name="Google Shape;31145;p43"/>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6" name="Google Shape;31146;p43"/>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7" name="Google Shape;31147;p43"/>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8" name="Google Shape;31148;p43"/>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9" name="Google Shape;31149;p43"/>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0" name="Google Shape;31150;p43"/>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1" name="Google Shape;31151;p43"/>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2" name="Google Shape;31152;p43"/>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3" name="Google Shape;31153;p43"/>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4" name="Google Shape;31154;p43"/>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5" name="Google Shape;31155;p43"/>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6" name="Google Shape;31156;p43"/>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7" name="Google Shape;31157;p43"/>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8" name="Google Shape;31158;p43"/>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9" name="Google Shape;31159;p43"/>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0" name="Google Shape;31160;p43"/>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1" name="Google Shape;31161;p43"/>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2" name="Google Shape;31162;p43"/>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3" name="Google Shape;31163;p43"/>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4" name="Google Shape;31164;p43"/>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5" name="Google Shape;31165;p43"/>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6" name="Google Shape;31166;p43"/>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7" name="Google Shape;31167;p43"/>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8" name="Google Shape;31168;p43"/>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9" name="Google Shape;31169;p43"/>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0" name="Google Shape;31170;p43"/>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1" name="Google Shape;31171;p43"/>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2" name="Google Shape;31172;p43"/>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3" name="Google Shape;31173;p43"/>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4" name="Google Shape;31174;p43"/>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5" name="Google Shape;31175;p43"/>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6" name="Google Shape;31176;p43"/>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7" name="Google Shape;31177;p43"/>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8" name="Google Shape;31178;p43"/>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9" name="Google Shape;31179;p43"/>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0" name="Google Shape;31180;p43"/>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1" name="Google Shape;31181;p43"/>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2" name="Google Shape;31182;p43"/>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3" name="Google Shape;31183;p43"/>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4" name="Google Shape;31184;p43"/>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5" name="Google Shape;31185;p43"/>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6" name="Google Shape;31186;p43"/>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7" name="Google Shape;31187;p43"/>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8" name="Google Shape;31188;p43"/>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9" name="Google Shape;31189;p43"/>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0" name="Google Shape;31190;p43"/>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1" name="Google Shape;31191;p43"/>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2" name="Google Shape;31192;p43"/>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3" name="Google Shape;31193;p43"/>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4" name="Google Shape;31194;p43"/>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5" name="Google Shape;31195;p43"/>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6" name="Google Shape;31196;p43"/>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7" name="Google Shape;31197;p43"/>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8" name="Google Shape;31198;p43"/>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9" name="Google Shape;31199;p43"/>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0" name="Google Shape;31200;p43"/>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1" name="Google Shape;31201;p43"/>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2" name="Google Shape;31202;p43"/>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3" name="Google Shape;31203;p43"/>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4" name="Google Shape;31204;p43"/>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5" name="Google Shape;31205;p43"/>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6" name="Google Shape;31206;p43"/>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7" name="Google Shape;31207;p43"/>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8" name="Google Shape;31208;p43"/>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9" name="Google Shape;31209;p43"/>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0" name="Google Shape;31210;p43"/>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1" name="Google Shape;31211;p43"/>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2" name="Google Shape;31212;p43"/>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3" name="Google Shape;31213;p43"/>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4" name="Google Shape;31214;p43"/>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5" name="Google Shape;31215;p43"/>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6" name="Google Shape;31216;p43"/>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7" name="Google Shape;31217;p43"/>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8" name="Google Shape;31218;p43"/>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9" name="Google Shape;31219;p43"/>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0" name="Google Shape;31220;p43"/>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1" name="Google Shape;31221;p43"/>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2" name="Google Shape;31222;p43"/>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3" name="Google Shape;31223;p43"/>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4" name="Google Shape;31224;p43"/>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5" name="Google Shape;31225;p43"/>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6" name="Google Shape;31226;p43"/>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7" name="Google Shape;31227;p43"/>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8" name="Google Shape;31228;p43"/>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9" name="Google Shape;31229;p43"/>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0" name="Google Shape;31230;p43"/>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1" name="Google Shape;31231;p43"/>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2" name="Google Shape;31232;p43"/>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3" name="Google Shape;31233;p43"/>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4" name="Google Shape;31234;p43"/>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5" name="Google Shape;31235;p43"/>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6" name="Google Shape;31236;p43"/>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7" name="Google Shape;31237;p43"/>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8" name="Google Shape;31238;p43"/>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9" name="Google Shape;31239;p43"/>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0" name="Google Shape;31240;p43"/>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1" name="Google Shape;31241;p43"/>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2" name="Google Shape;31242;p43"/>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3" name="Google Shape;31243;p43"/>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4" name="Google Shape;31244;p43"/>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5" name="Google Shape;31245;p43"/>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6" name="Google Shape;31246;p43"/>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7" name="Google Shape;31247;p43"/>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8" name="Google Shape;31248;p43"/>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9" name="Google Shape;31249;p43"/>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0" name="Google Shape;31250;p43"/>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1" name="Google Shape;31251;p43"/>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2" name="Google Shape;31252;p43"/>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3" name="Google Shape;31253;p43"/>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4" name="Google Shape;31254;p43"/>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5" name="Google Shape;31255;p43"/>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6" name="Google Shape;31256;p43"/>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7" name="Google Shape;31257;p43"/>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8" name="Google Shape;31258;p43"/>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9" name="Google Shape;31259;p43"/>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0" name="Google Shape;31260;p43"/>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1" name="Google Shape;31261;p43"/>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2" name="Google Shape;31262;p43"/>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3" name="Google Shape;31263;p43"/>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4" name="Google Shape;31264;p43"/>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5" name="Google Shape;31265;p43"/>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6" name="Google Shape;31266;p43"/>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7" name="Google Shape;31267;p43"/>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8" name="Google Shape;31268;p43"/>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9" name="Google Shape;31269;p43"/>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0" name="Google Shape;31270;p43"/>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1" name="Google Shape;31271;p43"/>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2" name="Google Shape;31272;p43"/>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3" name="Google Shape;31273;p43"/>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4" name="Google Shape;31274;p43"/>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5" name="Google Shape;31275;p43"/>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6" name="Google Shape;31276;p43"/>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7" name="Google Shape;31277;p43"/>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8" name="Google Shape;31278;p43"/>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9" name="Google Shape;31279;p43"/>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0" name="Google Shape;31280;p43"/>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1" name="Google Shape;31281;p43"/>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2" name="Google Shape;31282;p43"/>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3" name="Google Shape;31283;p43"/>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4" name="Google Shape;31284;p43"/>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5" name="Google Shape;31285;p43"/>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6" name="Google Shape;31286;p43"/>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7" name="Google Shape;31287;p43"/>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8" name="Google Shape;31288;p43"/>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9" name="Google Shape;31289;p43"/>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0" name="Google Shape;31290;p43"/>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1" name="Google Shape;31291;p43"/>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2" name="Google Shape;31292;p43"/>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3" name="Google Shape;31293;p43"/>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4" name="Google Shape;31294;p43"/>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5" name="Google Shape;31295;p43"/>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6" name="Google Shape;31296;p43"/>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7" name="Google Shape;31297;p43"/>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8" name="Google Shape;31298;p43"/>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9" name="Google Shape;31299;p43"/>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0" name="Google Shape;31300;p43"/>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1" name="Google Shape;31301;p43"/>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2" name="Google Shape;31302;p43"/>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3" name="Google Shape;31303;p43"/>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4" name="Google Shape;31304;p43"/>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5" name="Google Shape;31305;p43"/>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6" name="Google Shape;31306;p43"/>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7" name="Google Shape;31307;p43"/>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8" name="Google Shape;31308;p43"/>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9" name="Google Shape;31309;p43"/>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0" name="Google Shape;31310;p43"/>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1" name="Google Shape;31311;p43"/>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2" name="Google Shape;31312;p43"/>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3" name="Google Shape;31313;p43"/>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4" name="Google Shape;31314;p43"/>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5" name="Google Shape;31315;p43"/>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6" name="Google Shape;31316;p43"/>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7" name="Google Shape;31317;p43"/>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8" name="Google Shape;31318;p43"/>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9" name="Google Shape;31319;p43"/>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0" name="Google Shape;31320;p43"/>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1" name="Google Shape;31321;p43"/>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2" name="Google Shape;31322;p43"/>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3" name="Google Shape;31323;p43"/>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4" name="Google Shape;31324;p43"/>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5" name="Google Shape;31325;p43"/>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6" name="Google Shape;31326;p43"/>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7" name="Google Shape;31327;p43"/>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8" name="Google Shape;31328;p43"/>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9" name="Google Shape;31329;p43"/>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0" name="Google Shape;31330;p43"/>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1" name="Google Shape;31331;p43"/>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2" name="Google Shape;31332;p43"/>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3" name="Google Shape;31333;p43"/>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4" name="Google Shape;31334;p43"/>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5" name="Google Shape;31335;p43"/>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6" name="Google Shape;31336;p43"/>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7" name="Google Shape;31337;p43"/>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8" name="Google Shape;31338;p43"/>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9" name="Google Shape;31339;p43"/>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0" name="Google Shape;31340;p43"/>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1" name="Google Shape;31341;p43"/>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2" name="Google Shape;31342;p43"/>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3" name="Google Shape;31343;p43"/>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4" name="Google Shape;31344;p43"/>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5" name="Google Shape;31345;p43"/>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6" name="Google Shape;31346;p43"/>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7" name="Google Shape;31347;p43"/>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8" name="Google Shape;31348;p43"/>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9" name="Google Shape;31349;p43"/>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0" name="Google Shape;31350;p43"/>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1" name="Google Shape;31351;p43"/>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2" name="Google Shape;31352;p43"/>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3" name="Google Shape;31353;p43"/>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4" name="Google Shape;31354;p43"/>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5" name="Google Shape;31355;p43"/>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6" name="Google Shape;31356;p43"/>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7" name="Google Shape;31357;p43"/>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8" name="Google Shape;31358;p43"/>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9" name="Google Shape;31359;p43"/>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0" name="Google Shape;31360;p43"/>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1" name="Google Shape;31361;p43"/>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2" name="Google Shape;31362;p43"/>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3" name="Google Shape;31363;p43"/>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4" name="Google Shape;31364;p43"/>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5" name="Google Shape;31365;p43"/>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6" name="Google Shape;31366;p43"/>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7" name="Google Shape;31367;p43"/>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8" name="Google Shape;31368;p43"/>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9" name="Google Shape;31369;p43"/>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0" name="Google Shape;31370;p43"/>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1" name="Google Shape;31371;p43"/>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2" name="Google Shape;31372;p43"/>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3" name="Google Shape;31373;p43"/>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4" name="Google Shape;31374;p43"/>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5" name="Google Shape;31375;p43"/>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6" name="Google Shape;31376;p43"/>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7" name="Google Shape;31377;p43"/>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8" name="Google Shape;31378;p43"/>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9" name="Google Shape;31379;p43"/>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0" name="Google Shape;31380;p43"/>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1" name="Google Shape;31381;p43"/>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2" name="Google Shape;31382;p43"/>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3" name="Google Shape;31383;p43"/>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4" name="Google Shape;31384;p43"/>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5" name="Google Shape;31385;p43"/>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6" name="Google Shape;31386;p43"/>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7" name="Google Shape;31387;p43"/>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8" name="Google Shape;31388;p43"/>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9" name="Google Shape;31389;p43"/>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0" name="Google Shape;31390;p43"/>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1" name="Google Shape;31391;p43"/>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2" name="Google Shape;31392;p43"/>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3" name="Google Shape;31393;p43"/>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4" name="Google Shape;31394;p43"/>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5" name="Google Shape;31395;p43"/>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6" name="Google Shape;31396;p43"/>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7" name="Google Shape;31397;p43"/>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8" name="Google Shape;31398;p43"/>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9" name="Google Shape;31399;p43"/>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0" name="Google Shape;31400;p43"/>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1" name="Google Shape;31401;p43"/>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2" name="Google Shape;31402;p43"/>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3" name="Google Shape;31403;p43"/>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4" name="Google Shape;31404;p43"/>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5" name="Google Shape;31405;p43"/>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6" name="Google Shape;31406;p43"/>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7" name="Google Shape;31407;p43"/>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8" name="Google Shape;31408;p43"/>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9" name="Google Shape;31409;p43"/>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0" name="Google Shape;31410;p43"/>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1" name="Google Shape;31411;p43"/>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2" name="Google Shape;31412;p43"/>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3" name="Google Shape;31413;p43"/>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4" name="Google Shape;31414;p43"/>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5" name="Google Shape;31415;p43"/>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6" name="Google Shape;31416;p43"/>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7" name="Google Shape;31417;p43"/>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8" name="Google Shape;31418;p43"/>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9" name="Google Shape;31419;p43"/>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0" name="Google Shape;31420;p43"/>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1" name="Google Shape;31421;p43"/>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2" name="Google Shape;31422;p43"/>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3" name="Google Shape;31423;p43"/>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4" name="Google Shape;31424;p43"/>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5" name="Google Shape;31425;p43"/>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6" name="Google Shape;31426;p43"/>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7" name="Google Shape;31427;p43"/>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8" name="Google Shape;31428;p43"/>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9" name="Google Shape;31429;p43"/>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0" name="Google Shape;31430;p43"/>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1" name="Google Shape;31431;p43"/>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2" name="Google Shape;31432;p43"/>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3" name="Google Shape;31433;p43"/>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4" name="Google Shape;31434;p43"/>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5" name="Google Shape;31435;p43"/>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6" name="Google Shape;31436;p43"/>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7" name="Google Shape;31437;p43"/>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8" name="Google Shape;31438;p43"/>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9" name="Google Shape;31439;p43"/>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0" name="Google Shape;31440;p43"/>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1" name="Google Shape;31441;p43"/>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2" name="Google Shape;31442;p43"/>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3" name="Google Shape;31443;p43"/>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4" name="Google Shape;31444;p43"/>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5" name="Google Shape;31445;p43"/>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6" name="Google Shape;31446;p43"/>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7" name="Google Shape;31447;p43"/>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8" name="Google Shape;31448;p43"/>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9" name="Google Shape;31449;p43"/>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0" name="Google Shape;31450;p43"/>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1" name="Google Shape;31451;p43"/>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2" name="Google Shape;31452;p43"/>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3" name="Google Shape;31453;p43"/>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4" name="Google Shape;31454;p43"/>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5" name="Google Shape;31455;p43"/>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6" name="Google Shape;31456;p43"/>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7" name="Google Shape;31457;p43"/>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8" name="Google Shape;31458;p43"/>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9" name="Google Shape;31459;p43"/>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0" name="Google Shape;31460;p43"/>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1" name="Google Shape;31461;p43"/>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2" name="Google Shape;31462;p43"/>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3" name="Google Shape;31463;p43"/>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4" name="Google Shape;31464;p43"/>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5" name="Google Shape;31465;p43"/>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6" name="Google Shape;31466;p43"/>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7" name="Google Shape;31467;p43"/>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8" name="Google Shape;31468;p43"/>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9" name="Google Shape;31469;p43"/>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0" name="Google Shape;31470;p43"/>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1" name="Google Shape;31471;p43"/>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2" name="Google Shape;31472;p43"/>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3" name="Google Shape;31473;p43"/>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4" name="Google Shape;31474;p43"/>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5" name="Google Shape;31475;p43"/>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6" name="Google Shape;31476;p43"/>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7" name="Google Shape;31477;p43"/>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8" name="Google Shape;31478;p43"/>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9" name="Google Shape;31479;p43"/>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0" name="Google Shape;31480;p43"/>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1" name="Google Shape;31481;p43"/>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2" name="Google Shape;31482;p43"/>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3" name="Google Shape;31483;p43"/>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4" name="Google Shape;31484;p43"/>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5" name="Google Shape;31485;p43"/>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6" name="Google Shape;31486;p43"/>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7" name="Google Shape;31487;p43"/>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8" name="Google Shape;31488;p43"/>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9" name="Google Shape;31489;p43"/>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0" name="Google Shape;31490;p43"/>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1" name="Google Shape;31491;p43"/>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2" name="Google Shape;31492;p43"/>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3" name="Google Shape;31493;p43"/>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4" name="Google Shape;31494;p43"/>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5" name="Google Shape;31495;p43"/>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6" name="Google Shape;31496;p43"/>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7" name="Google Shape;31497;p43"/>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8" name="Google Shape;31498;p43"/>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9" name="Google Shape;31499;p43"/>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0" name="Google Shape;31500;p43"/>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1" name="Google Shape;31501;p43"/>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2" name="Google Shape;31502;p43"/>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3" name="Google Shape;31503;p43"/>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4" name="Google Shape;31504;p43"/>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5" name="Google Shape;31505;p43"/>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6" name="Google Shape;31506;p43"/>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7" name="Google Shape;31507;p43"/>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8" name="Google Shape;31508;p43"/>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9" name="Google Shape;31509;p43"/>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0" name="Google Shape;31510;p43"/>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1" name="Google Shape;31511;p43"/>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2" name="Google Shape;31512;p43"/>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3" name="Google Shape;31513;p43"/>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4" name="Google Shape;31514;p43"/>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5" name="Google Shape;31515;p43"/>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6" name="Google Shape;31516;p43"/>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7" name="Google Shape;31517;p43"/>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8" name="Google Shape;31518;p43"/>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9" name="Google Shape;31519;p43"/>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0" name="Google Shape;31520;p43"/>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1" name="Google Shape;31521;p43"/>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2" name="Google Shape;31522;p43"/>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3" name="Google Shape;31523;p43"/>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4" name="Google Shape;31524;p43"/>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5" name="Google Shape;31525;p43"/>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6" name="Google Shape;31526;p43"/>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7" name="Google Shape;31527;p43"/>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8" name="Google Shape;31528;p43"/>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9" name="Google Shape;31529;p43"/>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0" name="Google Shape;31530;p43"/>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1" name="Google Shape;31531;p43"/>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2" name="Google Shape;31532;p43"/>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3" name="Google Shape;31533;p43"/>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4" name="Google Shape;31534;p43"/>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5" name="Google Shape;31535;p43"/>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6" name="Google Shape;31536;p43"/>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7" name="Google Shape;31537;p43"/>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8" name="Google Shape;31538;p43"/>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9" name="Google Shape;31539;p43"/>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0" name="Google Shape;31540;p43"/>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1" name="Google Shape;31541;p43"/>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2" name="Google Shape;31542;p43"/>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3" name="Google Shape;31543;p43"/>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4" name="Google Shape;31544;p43"/>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5" name="Google Shape;31545;p43"/>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6" name="Google Shape;31546;p43"/>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7" name="Google Shape;31547;p43"/>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8" name="Google Shape;31548;p43"/>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9" name="Google Shape;31549;p43"/>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0" name="Google Shape;31550;p43"/>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1" name="Google Shape;31551;p43"/>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2" name="Google Shape;31552;p43"/>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3" name="Google Shape;31553;p43"/>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4" name="Google Shape;31554;p43"/>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5" name="Google Shape;31555;p43"/>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6" name="Google Shape;31556;p43"/>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7" name="Google Shape;31557;p43"/>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8" name="Google Shape;31558;p43"/>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9" name="Google Shape;31559;p43"/>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0" name="Google Shape;31560;p43"/>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1" name="Google Shape;31561;p43"/>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2" name="Google Shape;31562;p43"/>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3" name="Google Shape;31563;p43"/>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4" name="Google Shape;31564;p43"/>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5" name="Google Shape;31565;p43"/>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6" name="Google Shape;31566;p43"/>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7" name="Google Shape;31567;p43"/>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8" name="Google Shape;31568;p43"/>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9" name="Google Shape;31569;p43"/>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0" name="Google Shape;31570;p43"/>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1" name="Google Shape;31571;p43"/>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2" name="Google Shape;31572;p43"/>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3" name="Google Shape;31573;p43"/>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4" name="Google Shape;31574;p43"/>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5" name="Google Shape;31575;p43"/>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6" name="Google Shape;31576;p43"/>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7" name="Google Shape;31577;p43"/>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8" name="Google Shape;31578;p43"/>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9" name="Google Shape;31579;p43"/>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0" name="Google Shape;31580;p43"/>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1" name="Google Shape;31581;p43"/>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2" name="Google Shape;31582;p43"/>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3" name="Google Shape;31583;p43"/>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4" name="Google Shape;31584;p43"/>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5" name="Google Shape;31585;p43"/>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6" name="Google Shape;31586;p43"/>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7" name="Google Shape;31587;p43"/>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8" name="Google Shape;31588;p43"/>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9" name="Google Shape;31589;p43"/>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0" name="Google Shape;31590;p43"/>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1" name="Google Shape;31591;p43"/>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2" name="Google Shape;31592;p43"/>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3" name="Google Shape;31593;p43"/>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4" name="Google Shape;31594;p43"/>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5" name="Google Shape;31595;p43"/>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6" name="Google Shape;31596;p43"/>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7" name="Google Shape;31597;p43"/>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8" name="Google Shape;31598;p43"/>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9" name="Google Shape;31599;p43"/>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0" name="Google Shape;31600;p43"/>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1" name="Google Shape;31601;p43"/>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2" name="Google Shape;31602;p43"/>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3" name="Google Shape;31603;p43"/>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4" name="Google Shape;31604;p43"/>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5" name="Google Shape;31605;p43"/>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6" name="Google Shape;31606;p43"/>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7" name="Google Shape;31607;p43"/>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8" name="Google Shape;31608;p43"/>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9" name="Google Shape;31609;p43"/>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0" name="Google Shape;31610;p43"/>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1" name="Google Shape;31611;p43"/>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2" name="Google Shape;31612;p43"/>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3" name="Google Shape;31613;p43"/>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4" name="Google Shape;31614;p43"/>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5" name="Google Shape;31615;p43"/>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6" name="Google Shape;31616;p43"/>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7" name="Google Shape;31617;p43"/>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8" name="Google Shape;31618;p43"/>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9" name="Google Shape;31619;p43"/>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0" name="Google Shape;31620;p43"/>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1" name="Google Shape;31621;p43"/>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2" name="Google Shape;31622;p43"/>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3" name="Google Shape;31623;p43"/>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4" name="Google Shape;31624;p43"/>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5" name="Google Shape;31625;p43"/>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6" name="Google Shape;31626;p43"/>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7" name="Google Shape;31627;p43"/>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8" name="Google Shape;31628;p43"/>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9" name="Google Shape;31629;p43"/>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0" name="Google Shape;31630;p43"/>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1" name="Google Shape;31631;p43"/>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2" name="Google Shape;31632;p43"/>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3" name="Google Shape;31633;p43"/>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4" name="Google Shape;31634;p43"/>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5" name="Google Shape;31635;p43"/>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6" name="Google Shape;31636;p43"/>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7" name="Google Shape;31637;p43"/>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8" name="Google Shape;31638;p43"/>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9" name="Google Shape;31639;p43"/>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0" name="Google Shape;31640;p43"/>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1" name="Google Shape;31641;p43"/>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2" name="Google Shape;31642;p43"/>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3" name="Google Shape;31643;p43"/>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4" name="Google Shape;31644;p43"/>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5" name="Google Shape;31645;p43"/>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6" name="Google Shape;31646;p43"/>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7" name="Google Shape;31647;p43"/>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8" name="Google Shape;31648;p43"/>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9" name="Google Shape;31649;p43"/>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0" name="Google Shape;31650;p43"/>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1" name="Google Shape;31651;p43"/>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2" name="Google Shape;31652;p43"/>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3" name="Google Shape;31653;p43"/>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4" name="Google Shape;31654;p43"/>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5" name="Google Shape;31655;p43"/>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6" name="Google Shape;31656;p43"/>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7" name="Google Shape;31657;p43"/>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8" name="Google Shape;31658;p43"/>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9" name="Google Shape;31659;p43"/>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0" name="Google Shape;31660;p43"/>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1" name="Google Shape;31661;p43"/>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2" name="Google Shape;31662;p43"/>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3" name="Google Shape;31663;p43"/>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4" name="Google Shape;31664;p43"/>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5" name="Google Shape;31665;p43"/>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6" name="Google Shape;31666;p43"/>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7" name="Google Shape;31667;p43"/>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8" name="Google Shape;31668;p43"/>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9" name="Google Shape;31669;p43"/>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0" name="Google Shape;31670;p43"/>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1" name="Google Shape;31671;p43"/>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2" name="Google Shape;31672;p43"/>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3" name="Google Shape;31673;p43"/>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4" name="Google Shape;31674;p43"/>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5" name="Google Shape;31675;p43"/>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6" name="Google Shape;31676;p43"/>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7" name="Google Shape;31677;p43"/>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8" name="Google Shape;31678;p43"/>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9" name="Google Shape;31679;p43"/>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0" name="Google Shape;31680;p43"/>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1" name="Google Shape;31681;p43"/>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2" name="Google Shape;31682;p43"/>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3" name="Google Shape;31683;p43"/>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4" name="Google Shape;31684;p43"/>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5" name="Google Shape;31685;p43"/>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6" name="Google Shape;31686;p43"/>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7" name="Google Shape;31687;p43"/>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8" name="Google Shape;31688;p43"/>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9" name="Google Shape;31689;p43"/>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0" name="Google Shape;31690;p43"/>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1" name="Google Shape;31691;p43"/>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2" name="Google Shape;31692;p43"/>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3" name="Google Shape;31693;p43"/>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4" name="Google Shape;31694;p43"/>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5" name="Google Shape;31695;p43"/>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6" name="Google Shape;31696;p43"/>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7" name="Google Shape;31697;p43"/>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8" name="Google Shape;31698;p43"/>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9" name="Google Shape;31699;p43"/>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0" name="Google Shape;31700;p43"/>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1" name="Google Shape;31701;p43"/>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2" name="Google Shape;31702;p43"/>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3" name="Google Shape;31703;p43"/>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4" name="Google Shape;31704;p43"/>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5" name="Google Shape;31705;p43"/>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6" name="Google Shape;31706;p43"/>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7" name="Google Shape;31707;p43"/>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8" name="Google Shape;31708;p43"/>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9" name="Google Shape;31709;p43"/>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0" name="Google Shape;31710;p43"/>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1" name="Google Shape;31711;p43"/>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2" name="Google Shape;31712;p43"/>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3" name="Google Shape;31713;p43"/>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4" name="Google Shape;31714;p43"/>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5" name="Google Shape;31715;p43"/>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6" name="Google Shape;31716;p43"/>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7" name="Google Shape;31717;p43"/>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8" name="Google Shape;31718;p43"/>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9" name="Google Shape;31719;p43"/>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0" name="Google Shape;31720;p43"/>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1" name="Google Shape;31721;p43"/>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2" name="Google Shape;31722;p43"/>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3" name="Google Shape;31723;p43"/>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4" name="Google Shape;31724;p43"/>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5" name="Google Shape;31725;p43"/>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6" name="Google Shape;31726;p43"/>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7" name="Google Shape;31727;p43"/>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8" name="Google Shape;31728;p43"/>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9" name="Google Shape;31729;p43"/>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0" name="Google Shape;31730;p43"/>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1" name="Google Shape;31731;p43"/>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2" name="Google Shape;31732;p43"/>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3" name="Google Shape;31733;p43"/>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4" name="Google Shape;31734;p43"/>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5" name="Google Shape;31735;p43"/>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6" name="Google Shape;31736;p43"/>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7" name="Google Shape;31737;p43"/>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8" name="Google Shape;31738;p43"/>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9" name="Google Shape;31739;p43"/>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0" name="Google Shape;31740;p43"/>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1" name="Google Shape;31741;p43"/>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2" name="Google Shape;31742;p43"/>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3" name="Google Shape;31743;p43"/>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4" name="Google Shape;31744;p43"/>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5" name="Google Shape;31745;p43"/>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6" name="Google Shape;31746;p43"/>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7" name="Google Shape;31747;p43"/>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8" name="Google Shape;31748;p43"/>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9" name="Google Shape;31749;p43"/>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0" name="Google Shape;31750;p43"/>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1" name="Google Shape;31751;p43"/>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2" name="Google Shape;31752;p43"/>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3" name="Google Shape;31753;p43"/>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4" name="Google Shape;31754;p43"/>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5" name="Google Shape;31755;p43"/>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6" name="Google Shape;31756;p43"/>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7" name="Google Shape;31757;p43"/>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8" name="Google Shape;31758;p43"/>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9" name="Google Shape;31759;p43"/>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0" name="Google Shape;31760;p43"/>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1" name="Google Shape;31761;p43"/>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2" name="Google Shape;31762;p43"/>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3" name="Google Shape;31763;p43"/>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4" name="Google Shape;31764;p43"/>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5" name="Google Shape;31765;p43"/>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6" name="Google Shape;31766;p43"/>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7" name="Google Shape;31767;p43"/>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8" name="Google Shape;31768;p43"/>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9" name="Google Shape;31769;p43"/>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0" name="Google Shape;31770;p43"/>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1" name="Google Shape;31771;p43"/>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2" name="Google Shape;31772;p43"/>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3" name="Google Shape;31773;p43"/>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4" name="Google Shape;31774;p43"/>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5" name="Google Shape;31775;p43"/>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6" name="Google Shape;31776;p43"/>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7" name="Google Shape;31777;p43"/>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8" name="Google Shape;31778;p43"/>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9" name="Google Shape;31779;p43"/>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0" name="Google Shape;31780;p43"/>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1" name="Google Shape;31781;p43"/>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2" name="Google Shape;31782;p43"/>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3" name="Google Shape;31783;p43"/>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4" name="Google Shape;31784;p43"/>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5" name="Google Shape;31785;p43"/>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6" name="Google Shape;31786;p43"/>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7" name="Google Shape;31787;p43"/>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8" name="Google Shape;31788;p43"/>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9" name="Google Shape;31789;p43"/>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0" name="Google Shape;31790;p43"/>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1" name="Google Shape;31791;p43"/>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2" name="Google Shape;31792;p43"/>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3" name="Google Shape;31793;p43"/>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4" name="Google Shape;31794;p43"/>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5" name="Google Shape;31795;p43"/>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6" name="Google Shape;31796;p43"/>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7" name="Google Shape;31797;p43"/>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8" name="Google Shape;31798;p43"/>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9" name="Google Shape;31799;p43"/>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0" name="Google Shape;31800;p43"/>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1" name="Google Shape;31801;p43"/>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2" name="Google Shape;31802;p43"/>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3" name="Google Shape;31803;p43"/>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4" name="Google Shape;31804;p43"/>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5" name="Google Shape;31805;p43"/>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6" name="Google Shape;31806;p43"/>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7" name="Google Shape;31807;p43"/>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8" name="Google Shape;31808;p43"/>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9" name="Google Shape;31809;p43"/>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0" name="Google Shape;31810;p43"/>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1" name="Google Shape;31811;p43"/>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2" name="Google Shape;31812;p43"/>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3" name="Google Shape;31813;p43"/>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4" name="Google Shape;31814;p43"/>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5" name="Google Shape;31815;p43"/>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6" name="Google Shape;31816;p43"/>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7" name="Google Shape;31817;p43"/>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8" name="Google Shape;31818;p43"/>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9" name="Google Shape;31819;p43"/>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0" name="Google Shape;31820;p43"/>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1" name="Google Shape;31821;p43"/>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2" name="Google Shape;31822;p43"/>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3" name="Google Shape;31823;p43"/>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4" name="Google Shape;31824;p43"/>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5" name="Google Shape;31825;p43"/>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6" name="Google Shape;31826;p43"/>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7" name="Google Shape;31827;p43"/>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8" name="Google Shape;31828;p43"/>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9" name="Google Shape;31829;p43"/>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0" name="Google Shape;31830;p43"/>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1" name="Google Shape;31831;p43"/>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2" name="Google Shape;31832;p43"/>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3" name="Google Shape;31833;p43"/>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4" name="Google Shape;31834;p43"/>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5" name="Google Shape;31835;p43"/>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6" name="Google Shape;31836;p43"/>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7" name="Google Shape;31837;p43"/>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8" name="Google Shape;31838;p43"/>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9" name="Google Shape;31839;p43"/>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0" name="Google Shape;31840;p43"/>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1" name="Google Shape;31841;p43"/>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2" name="Google Shape;31842;p43"/>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3" name="Google Shape;31843;p43"/>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4" name="Google Shape;31844;p43"/>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5" name="Google Shape;31845;p43"/>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6" name="Google Shape;31846;p43"/>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7" name="Google Shape;31847;p43"/>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8" name="Google Shape;31848;p43"/>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9" name="Google Shape;31849;p43"/>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0" name="Google Shape;31850;p43"/>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1" name="Google Shape;31851;p43"/>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2" name="Google Shape;31852;p43"/>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3" name="Google Shape;31853;p43"/>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4" name="Google Shape;31854;p43"/>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5" name="Google Shape;31855;p43"/>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6" name="Google Shape;31856;p43"/>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7" name="Google Shape;31857;p43"/>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8" name="Google Shape;31858;p43"/>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9" name="Google Shape;31859;p43"/>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0" name="Google Shape;31860;p43"/>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1" name="Google Shape;31861;p43"/>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2" name="Google Shape;31862;p43"/>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3" name="Google Shape;31863;p43"/>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4" name="Google Shape;31864;p43"/>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5" name="Google Shape;31865;p43"/>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6" name="Google Shape;31866;p43"/>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7" name="Google Shape;31867;p43"/>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8" name="Google Shape;31868;p43"/>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9" name="Google Shape;31869;p43"/>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0" name="Google Shape;31870;p43"/>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1" name="Google Shape;31871;p43"/>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2" name="Google Shape;31872;p43"/>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3" name="Google Shape;31873;p43"/>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4" name="Google Shape;31874;p43"/>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5" name="Google Shape;31875;p43"/>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6" name="Google Shape;31876;p43"/>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7" name="Google Shape;31877;p43"/>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8" name="Google Shape;31878;p43"/>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9" name="Google Shape;31879;p43"/>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0" name="Google Shape;31880;p43"/>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1" name="Google Shape;31881;p43"/>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2" name="Google Shape;31882;p43"/>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3" name="Google Shape;31883;p43"/>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4" name="Google Shape;31884;p43"/>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5" name="Google Shape;31885;p43"/>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6" name="Google Shape;31886;p43"/>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7" name="Google Shape;31887;p43"/>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8" name="Google Shape;31888;p43"/>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9" name="Google Shape;31889;p43"/>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0" name="Google Shape;31890;p43"/>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1" name="Google Shape;31891;p43"/>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2" name="Google Shape;31892;p43"/>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3" name="Google Shape;31893;p43"/>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4" name="Google Shape;31894;p43"/>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5" name="Google Shape;31895;p43"/>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6" name="Google Shape;31896;p43"/>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7" name="Google Shape;31897;p43"/>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8" name="Google Shape;31898;p43"/>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9" name="Google Shape;31899;p43"/>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0" name="Google Shape;31900;p43"/>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1" name="Google Shape;31901;p43"/>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2" name="Google Shape;31902;p43"/>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3" name="Google Shape;31903;p43"/>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4" name="Google Shape;31904;p43"/>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5" name="Google Shape;31905;p43"/>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6" name="Google Shape;31906;p43"/>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7" name="Google Shape;31907;p43"/>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8" name="Google Shape;31908;p43"/>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9" name="Google Shape;31909;p43"/>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0" name="Google Shape;31910;p43"/>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1" name="Google Shape;31911;p43"/>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2" name="Google Shape;31912;p43"/>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3" name="Google Shape;31913;p43"/>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4" name="Google Shape;31914;p43"/>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5" name="Google Shape;31915;p43"/>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6" name="Google Shape;31916;p43"/>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7" name="Google Shape;31917;p43"/>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8" name="Google Shape;31918;p43"/>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9" name="Google Shape;31919;p43"/>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0" name="Google Shape;31920;p43"/>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1" name="Google Shape;31921;p43"/>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2" name="Google Shape;31922;p43"/>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3" name="Google Shape;31923;p43"/>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4" name="Google Shape;31924;p43"/>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5" name="Google Shape;31925;p43"/>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6" name="Google Shape;31926;p43"/>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7" name="Google Shape;31927;p43"/>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8" name="Google Shape;31928;p43"/>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9" name="Google Shape;31929;p43"/>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0" name="Google Shape;31930;p43"/>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1" name="Google Shape;31931;p43"/>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2" name="Google Shape;31932;p43"/>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3" name="Google Shape;31933;p43"/>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4" name="Google Shape;31934;p43"/>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5" name="Google Shape;31935;p43"/>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6" name="Google Shape;31936;p43"/>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37" name="Google Shape;31937;p43"/>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8" name="Google Shape;31938;p43"/>
          <p:cNvSpPr/>
          <p:nvPr/>
        </p:nvSpPr>
        <p:spPr>
          <a:xfrm>
            <a:off x="264374" y="1144897"/>
            <a:ext cx="1790682" cy="572718"/>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9" name="Google Shape;31939;p43"/>
          <p:cNvSpPr/>
          <p:nvPr/>
        </p:nvSpPr>
        <p:spPr>
          <a:xfrm flipH="1">
            <a:off x="6866000" y="4095888"/>
            <a:ext cx="2141950" cy="849275"/>
          </a:xfrm>
          <a:custGeom>
            <a:rect b="b" l="l" r="r" t="t"/>
            <a:pathLst>
              <a:path extrusionOk="0" h="33971" w="85678">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40" name="Google Shape;31940;p43"/>
          <p:cNvGrpSpPr/>
          <p:nvPr/>
        </p:nvGrpSpPr>
        <p:grpSpPr>
          <a:xfrm>
            <a:off x="604482" y="3502311"/>
            <a:ext cx="443090" cy="415211"/>
            <a:chOff x="2987700" y="3560325"/>
            <a:chExt cx="386708" cy="362377"/>
          </a:xfrm>
        </p:grpSpPr>
        <p:sp>
          <p:nvSpPr>
            <p:cNvPr id="31941" name="Google Shape;31941;p4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2" name="Google Shape;31942;p4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3" name="Google Shape;31943;p4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4" name="Google Shape;31944;p4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5" name="Google Shape;31945;p4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6" name="Google Shape;31946;p4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7" name="Google Shape;31947;p4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8" name="Google Shape;31948;p4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9" name="Google Shape;31949;p4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0" name="Google Shape;31950;p4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1" name="Google Shape;31951;p4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2" name="Google Shape;31952;p4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3" name="Google Shape;31953;p4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4" name="Google Shape;31954;p4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5" name="Google Shape;31955;p4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6" name="Google Shape;31956;p4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7" name="Google Shape;31957;p4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8" name="Google Shape;31958;p4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9" name="Google Shape;31959;p4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0" name="Google Shape;31960;p4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1" name="Google Shape;31961;p4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2" name="Google Shape;31962;p4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3" name="Google Shape;31963;p4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64" name="Google Shape;31964;p43"/>
          <p:cNvGrpSpPr/>
          <p:nvPr/>
        </p:nvGrpSpPr>
        <p:grpSpPr>
          <a:xfrm>
            <a:off x="1047587" y="4172111"/>
            <a:ext cx="295252" cy="276675"/>
            <a:chOff x="2987700" y="3560325"/>
            <a:chExt cx="386708" cy="362377"/>
          </a:xfrm>
        </p:grpSpPr>
        <p:sp>
          <p:nvSpPr>
            <p:cNvPr id="31965" name="Google Shape;31965;p4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6" name="Google Shape;31966;p4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7" name="Google Shape;31967;p4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8" name="Google Shape;31968;p4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9" name="Google Shape;31969;p4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0" name="Google Shape;31970;p4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1" name="Google Shape;31971;p4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2" name="Google Shape;31972;p4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3" name="Google Shape;31973;p4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4" name="Google Shape;31974;p4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5" name="Google Shape;31975;p4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6" name="Google Shape;31976;p4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7" name="Google Shape;31977;p4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8" name="Google Shape;31978;p4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9" name="Google Shape;31979;p4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0" name="Google Shape;31980;p4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1" name="Google Shape;31981;p4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2" name="Google Shape;31982;p4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3" name="Google Shape;31983;p4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4" name="Google Shape;31984;p4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5" name="Google Shape;31985;p4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6" name="Google Shape;31986;p4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7" name="Google Shape;31987;p4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88" name="Google Shape;31988;p43"/>
          <p:cNvGrpSpPr/>
          <p:nvPr/>
        </p:nvGrpSpPr>
        <p:grpSpPr>
          <a:xfrm>
            <a:off x="8449837" y="3282811"/>
            <a:ext cx="295252" cy="276675"/>
            <a:chOff x="2987700" y="3560325"/>
            <a:chExt cx="386708" cy="362377"/>
          </a:xfrm>
        </p:grpSpPr>
        <p:sp>
          <p:nvSpPr>
            <p:cNvPr id="31989" name="Google Shape;31989;p43"/>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0" name="Google Shape;31990;p43"/>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1" name="Google Shape;31991;p43"/>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2" name="Google Shape;31992;p43"/>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3" name="Google Shape;31993;p43"/>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4" name="Google Shape;31994;p43"/>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5" name="Google Shape;31995;p43"/>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6" name="Google Shape;31996;p43"/>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7" name="Google Shape;31997;p43"/>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8" name="Google Shape;31998;p43"/>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9" name="Google Shape;31999;p43"/>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0" name="Google Shape;32000;p43"/>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1" name="Google Shape;32001;p43"/>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2" name="Google Shape;32002;p43"/>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3" name="Google Shape;32003;p43"/>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4" name="Google Shape;32004;p43"/>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5" name="Google Shape;32005;p43"/>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6" name="Google Shape;32006;p43"/>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7" name="Google Shape;32007;p43"/>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8" name="Google Shape;32008;p43"/>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9" name="Google Shape;32009;p43"/>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0" name="Google Shape;32010;p43"/>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1" name="Google Shape;32011;p43"/>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0_1_1_1_1_1">
    <p:spTree>
      <p:nvGrpSpPr>
        <p:cNvPr id="32012" name="Shape 32012"/>
        <p:cNvGrpSpPr/>
        <p:nvPr/>
      </p:nvGrpSpPr>
      <p:grpSpPr>
        <a:xfrm>
          <a:off x="0" y="0"/>
          <a:ext cx="0" cy="0"/>
          <a:chOff x="0" y="0"/>
          <a:chExt cx="0" cy="0"/>
        </a:xfrm>
      </p:grpSpPr>
      <p:grpSp>
        <p:nvGrpSpPr>
          <p:cNvPr id="32013" name="Google Shape;32013;p44"/>
          <p:cNvGrpSpPr/>
          <p:nvPr/>
        </p:nvGrpSpPr>
        <p:grpSpPr>
          <a:xfrm>
            <a:off x="63" y="-19"/>
            <a:ext cx="9144038" cy="5143491"/>
            <a:chOff x="3450750" y="2336425"/>
            <a:chExt cx="2076350" cy="1165875"/>
          </a:xfrm>
        </p:grpSpPr>
        <p:sp>
          <p:nvSpPr>
            <p:cNvPr id="32014" name="Google Shape;32014;p44"/>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5" name="Google Shape;32015;p44"/>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6" name="Google Shape;32016;p44"/>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7" name="Google Shape;32017;p44"/>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8" name="Google Shape;32018;p44"/>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9" name="Google Shape;32019;p44"/>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0" name="Google Shape;32020;p44"/>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1" name="Google Shape;32021;p44"/>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2" name="Google Shape;32022;p44"/>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3" name="Google Shape;32023;p44"/>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4" name="Google Shape;32024;p44"/>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5" name="Google Shape;32025;p44"/>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6" name="Google Shape;32026;p44"/>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7" name="Google Shape;32027;p44"/>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8" name="Google Shape;32028;p44"/>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9" name="Google Shape;32029;p44"/>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0" name="Google Shape;32030;p44"/>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1" name="Google Shape;32031;p44"/>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2" name="Google Shape;32032;p44"/>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3" name="Google Shape;32033;p44"/>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4" name="Google Shape;32034;p44"/>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5" name="Google Shape;32035;p44"/>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6" name="Google Shape;32036;p44"/>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7" name="Google Shape;32037;p44"/>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8" name="Google Shape;32038;p44"/>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9" name="Google Shape;32039;p44"/>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0" name="Google Shape;32040;p44"/>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1" name="Google Shape;32041;p44"/>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2" name="Google Shape;32042;p44"/>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3" name="Google Shape;32043;p44"/>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4" name="Google Shape;32044;p44"/>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5" name="Google Shape;32045;p44"/>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6" name="Google Shape;32046;p44"/>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7" name="Google Shape;32047;p44"/>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8" name="Google Shape;32048;p44"/>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9" name="Google Shape;32049;p44"/>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0" name="Google Shape;32050;p44"/>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1" name="Google Shape;32051;p44"/>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2" name="Google Shape;32052;p44"/>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3" name="Google Shape;32053;p44"/>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4" name="Google Shape;32054;p44"/>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5" name="Google Shape;32055;p44"/>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6" name="Google Shape;32056;p44"/>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7" name="Google Shape;32057;p44"/>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8" name="Google Shape;32058;p44"/>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9" name="Google Shape;32059;p44"/>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0" name="Google Shape;32060;p44"/>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1" name="Google Shape;32061;p44"/>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2" name="Google Shape;32062;p44"/>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3" name="Google Shape;32063;p44"/>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4" name="Google Shape;32064;p44"/>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5" name="Google Shape;32065;p44"/>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6" name="Google Shape;32066;p44"/>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7" name="Google Shape;32067;p44"/>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8" name="Google Shape;32068;p44"/>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9" name="Google Shape;32069;p44"/>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0" name="Google Shape;32070;p44"/>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1" name="Google Shape;32071;p44"/>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2" name="Google Shape;32072;p44"/>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3" name="Google Shape;32073;p44"/>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4" name="Google Shape;32074;p44"/>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5" name="Google Shape;32075;p44"/>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6" name="Google Shape;32076;p44"/>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7" name="Google Shape;32077;p44"/>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8" name="Google Shape;32078;p44"/>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9" name="Google Shape;32079;p44"/>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0" name="Google Shape;32080;p44"/>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1" name="Google Shape;32081;p44"/>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2" name="Google Shape;32082;p44"/>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3" name="Google Shape;32083;p44"/>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4" name="Google Shape;32084;p44"/>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5" name="Google Shape;32085;p44"/>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6" name="Google Shape;32086;p44"/>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7" name="Google Shape;32087;p44"/>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8" name="Google Shape;32088;p44"/>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9" name="Google Shape;32089;p44"/>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0" name="Google Shape;32090;p44"/>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1" name="Google Shape;32091;p44"/>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2" name="Google Shape;32092;p44"/>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3" name="Google Shape;32093;p44"/>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4" name="Google Shape;32094;p44"/>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5" name="Google Shape;32095;p44"/>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6" name="Google Shape;32096;p44"/>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7" name="Google Shape;32097;p44"/>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8" name="Google Shape;32098;p44"/>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9" name="Google Shape;32099;p44"/>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0" name="Google Shape;32100;p44"/>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1" name="Google Shape;32101;p44"/>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2" name="Google Shape;32102;p44"/>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3" name="Google Shape;32103;p44"/>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4" name="Google Shape;32104;p44"/>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5" name="Google Shape;32105;p44"/>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6" name="Google Shape;32106;p44"/>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7" name="Google Shape;32107;p44"/>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8" name="Google Shape;32108;p44"/>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9" name="Google Shape;32109;p44"/>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0" name="Google Shape;32110;p44"/>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1" name="Google Shape;32111;p44"/>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2" name="Google Shape;32112;p44"/>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3" name="Google Shape;32113;p44"/>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4" name="Google Shape;32114;p44"/>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5" name="Google Shape;32115;p44"/>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6" name="Google Shape;32116;p44"/>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7" name="Google Shape;32117;p44"/>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8" name="Google Shape;32118;p44"/>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9" name="Google Shape;32119;p44"/>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0" name="Google Shape;32120;p44"/>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1" name="Google Shape;32121;p44"/>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2" name="Google Shape;32122;p44"/>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3" name="Google Shape;32123;p44"/>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4" name="Google Shape;32124;p44"/>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5" name="Google Shape;32125;p44"/>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6" name="Google Shape;32126;p44"/>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7" name="Google Shape;32127;p44"/>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8" name="Google Shape;32128;p44"/>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9" name="Google Shape;32129;p44"/>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0" name="Google Shape;32130;p44"/>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1" name="Google Shape;32131;p44"/>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2" name="Google Shape;32132;p44"/>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3" name="Google Shape;32133;p44"/>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4" name="Google Shape;32134;p44"/>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5" name="Google Shape;32135;p44"/>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6" name="Google Shape;32136;p44"/>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7" name="Google Shape;32137;p44"/>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8" name="Google Shape;32138;p44"/>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9" name="Google Shape;32139;p44"/>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0" name="Google Shape;32140;p44"/>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1" name="Google Shape;32141;p44"/>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2" name="Google Shape;32142;p44"/>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3" name="Google Shape;32143;p44"/>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4" name="Google Shape;32144;p44"/>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5" name="Google Shape;32145;p44"/>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6" name="Google Shape;32146;p44"/>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7" name="Google Shape;32147;p44"/>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8" name="Google Shape;32148;p44"/>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9" name="Google Shape;32149;p44"/>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0" name="Google Shape;32150;p44"/>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1" name="Google Shape;32151;p44"/>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2" name="Google Shape;32152;p44"/>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3" name="Google Shape;32153;p44"/>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4" name="Google Shape;32154;p44"/>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5" name="Google Shape;32155;p44"/>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6" name="Google Shape;32156;p44"/>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7" name="Google Shape;32157;p44"/>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8" name="Google Shape;32158;p44"/>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9" name="Google Shape;32159;p44"/>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0" name="Google Shape;32160;p44"/>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1" name="Google Shape;32161;p44"/>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2" name="Google Shape;32162;p44"/>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3" name="Google Shape;32163;p44"/>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4" name="Google Shape;32164;p44"/>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5" name="Google Shape;32165;p44"/>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6" name="Google Shape;32166;p44"/>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7" name="Google Shape;32167;p44"/>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8" name="Google Shape;32168;p44"/>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9" name="Google Shape;32169;p44"/>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0" name="Google Shape;32170;p44"/>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1" name="Google Shape;32171;p44"/>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2" name="Google Shape;32172;p44"/>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3" name="Google Shape;32173;p44"/>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4" name="Google Shape;32174;p44"/>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5" name="Google Shape;32175;p44"/>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6" name="Google Shape;32176;p44"/>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7" name="Google Shape;32177;p44"/>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8" name="Google Shape;32178;p44"/>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9" name="Google Shape;32179;p44"/>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0" name="Google Shape;32180;p44"/>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1" name="Google Shape;32181;p44"/>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2" name="Google Shape;32182;p44"/>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3" name="Google Shape;32183;p44"/>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4" name="Google Shape;32184;p44"/>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5" name="Google Shape;32185;p44"/>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6" name="Google Shape;32186;p44"/>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7" name="Google Shape;32187;p44"/>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8" name="Google Shape;32188;p44"/>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9" name="Google Shape;32189;p44"/>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0" name="Google Shape;32190;p44"/>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1" name="Google Shape;32191;p44"/>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2" name="Google Shape;32192;p44"/>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3" name="Google Shape;32193;p44"/>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4" name="Google Shape;32194;p44"/>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5" name="Google Shape;32195;p44"/>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6" name="Google Shape;32196;p44"/>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7" name="Google Shape;32197;p44"/>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8" name="Google Shape;32198;p44"/>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9" name="Google Shape;32199;p44"/>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0" name="Google Shape;32200;p44"/>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1" name="Google Shape;32201;p44"/>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2" name="Google Shape;32202;p44"/>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3" name="Google Shape;32203;p44"/>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4" name="Google Shape;32204;p44"/>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5" name="Google Shape;32205;p44"/>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6" name="Google Shape;32206;p44"/>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7" name="Google Shape;32207;p44"/>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8" name="Google Shape;32208;p44"/>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9" name="Google Shape;32209;p44"/>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0" name="Google Shape;32210;p44"/>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1" name="Google Shape;32211;p44"/>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2" name="Google Shape;32212;p44"/>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3" name="Google Shape;32213;p44"/>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4" name="Google Shape;32214;p44"/>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5" name="Google Shape;32215;p44"/>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6" name="Google Shape;32216;p44"/>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7" name="Google Shape;32217;p44"/>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8" name="Google Shape;32218;p44"/>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9" name="Google Shape;32219;p44"/>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0" name="Google Shape;32220;p44"/>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1" name="Google Shape;32221;p44"/>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2" name="Google Shape;32222;p44"/>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3" name="Google Shape;32223;p44"/>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4" name="Google Shape;32224;p44"/>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5" name="Google Shape;32225;p44"/>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6" name="Google Shape;32226;p44"/>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7" name="Google Shape;32227;p44"/>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8" name="Google Shape;32228;p44"/>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9" name="Google Shape;32229;p44"/>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0" name="Google Shape;32230;p44"/>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1" name="Google Shape;32231;p44"/>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2" name="Google Shape;32232;p44"/>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3" name="Google Shape;32233;p44"/>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4" name="Google Shape;32234;p44"/>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5" name="Google Shape;32235;p44"/>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6" name="Google Shape;32236;p44"/>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7" name="Google Shape;32237;p44"/>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8" name="Google Shape;32238;p44"/>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9" name="Google Shape;32239;p44"/>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0" name="Google Shape;32240;p44"/>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1" name="Google Shape;32241;p44"/>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2" name="Google Shape;32242;p44"/>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3" name="Google Shape;32243;p44"/>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4" name="Google Shape;32244;p44"/>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5" name="Google Shape;32245;p44"/>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6" name="Google Shape;32246;p44"/>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7" name="Google Shape;32247;p44"/>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8" name="Google Shape;32248;p44"/>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9" name="Google Shape;32249;p44"/>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0" name="Google Shape;32250;p44"/>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1" name="Google Shape;32251;p44"/>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2" name="Google Shape;32252;p44"/>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3" name="Google Shape;32253;p44"/>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4" name="Google Shape;32254;p44"/>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5" name="Google Shape;32255;p44"/>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6" name="Google Shape;32256;p44"/>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7" name="Google Shape;32257;p44"/>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8" name="Google Shape;32258;p44"/>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9" name="Google Shape;32259;p44"/>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0" name="Google Shape;32260;p44"/>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1" name="Google Shape;32261;p44"/>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2" name="Google Shape;32262;p44"/>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3" name="Google Shape;32263;p44"/>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4" name="Google Shape;32264;p44"/>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5" name="Google Shape;32265;p44"/>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6" name="Google Shape;32266;p44"/>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7" name="Google Shape;32267;p44"/>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8" name="Google Shape;32268;p44"/>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9" name="Google Shape;32269;p44"/>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0" name="Google Shape;32270;p44"/>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1" name="Google Shape;32271;p44"/>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2" name="Google Shape;32272;p44"/>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3" name="Google Shape;32273;p44"/>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4" name="Google Shape;32274;p44"/>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5" name="Google Shape;32275;p44"/>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6" name="Google Shape;32276;p44"/>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7" name="Google Shape;32277;p44"/>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8" name="Google Shape;32278;p44"/>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9" name="Google Shape;32279;p44"/>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0" name="Google Shape;32280;p44"/>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1" name="Google Shape;32281;p44"/>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2" name="Google Shape;32282;p44"/>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3" name="Google Shape;32283;p44"/>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4" name="Google Shape;32284;p44"/>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5" name="Google Shape;32285;p44"/>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6" name="Google Shape;32286;p44"/>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7" name="Google Shape;32287;p44"/>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8" name="Google Shape;32288;p44"/>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9" name="Google Shape;32289;p44"/>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0" name="Google Shape;32290;p44"/>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1" name="Google Shape;32291;p44"/>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2" name="Google Shape;32292;p44"/>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3" name="Google Shape;32293;p44"/>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4" name="Google Shape;32294;p44"/>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5" name="Google Shape;32295;p44"/>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6" name="Google Shape;32296;p44"/>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7" name="Google Shape;32297;p44"/>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8" name="Google Shape;32298;p44"/>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9" name="Google Shape;32299;p44"/>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0" name="Google Shape;32300;p44"/>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1" name="Google Shape;32301;p44"/>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2" name="Google Shape;32302;p44"/>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3" name="Google Shape;32303;p44"/>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4" name="Google Shape;32304;p44"/>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5" name="Google Shape;32305;p44"/>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6" name="Google Shape;32306;p44"/>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7" name="Google Shape;32307;p44"/>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8" name="Google Shape;32308;p44"/>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9" name="Google Shape;32309;p44"/>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0" name="Google Shape;32310;p44"/>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1" name="Google Shape;32311;p44"/>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2" name="Google Shape;32312;p44"/>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3" name="Google Shape;32313;p44"/>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4" name="Google Shape;32314;p44"/>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5" name="Google Shape;32315;p44"/>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6" name="Google Shape;32316;p44"/>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7" name="Google Shape;32317;p44"/>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8" name="Google Shape;32318;p44"/>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9" name="Google Shape;32319;p44"/>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0" name="Google Shape;32320;p44"/>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1" name="Google Shape;32321;p44"/>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2" name="Google Shape;32322;p44"/>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3" name="Google Shape;32323;p44"/>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4" name="Google Shape;32324;p44"/>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5" name="Google Shape;32325;p44"/>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6" name="Google Shape;32326;p44"/>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7" name="Google Shape;32327;p44"/>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8" name="Google Shape;32328;p44"/>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9" name="Google Shape;32329;p44"/>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0" name="Google Shape;32330;p44"/>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1" name="Google Shape;32331;p44"/>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2" name="Google Shape;32332;p44"/>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3" name="Google Shape;32333;p44"/>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4" name="Google Shape;32334;p44"/>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5" name="Google Shape;32335;p44"/>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6" name="Google Shape;32336;p44"/>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7" name="Google Shape;32337;p44"/>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8" name="Google Shape;32338;p44"/>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9" name="Google Shape;32339;p44"/>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0" name="Google Shape;32340;p44"/>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1" name="Google Shape;32341;p44"/>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2" name="Google Shape;32342;p44"/>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3" name="Google Shape;32343;p44"/>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4" name="Google Shape;32344;p44"/>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5" name="Google Shape;32345;p44"/>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6" name="Google Shape;32346;p44"/>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7" name="Google Shape;32347;p44"/>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8" name="Google Shape;32348;p44"/>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9" name="Google Shape;32349;p44"/>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0" name="Google Shape;32350;p44"/>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1" name="Google Shape;32351;p44"/>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2" name="Google Shape;32352;p44"/>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3" name="Google Shape;32353;p44"/>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4" name="Google Shape;32354;p44"/>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5" name="Google Shape;32355;p44"/>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6" name="Google Shape;32356;p44"/>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7" name="Google Shape;32357;p44"/>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8" name="Google Shape;32358;p44"/>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9" name="Google Shape;32359;p44"/>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0" name="Google Shape;32360;p44"/>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1" name="Google Shape;32361;p44"/>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2" name="Google Shape;32362;p44"/>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3" name="Google Shape;32363;p44"/>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4" name="Google Shape;32364;p44"/>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5" name="Google Shape;32365;p44"/>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6" name="Google Shape;32366;p44"/>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7" name="Google Shape;32367;p44"/>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8" name="Google Shape;32368;p44"/>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9" name="Google Shape;32369;p44"/>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0" name="Google Shape;32370;p44"/>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1" name="Google Shape;32371;p44"/>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2" name="Google Shape;32372;p44"/>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3" name="Google Shape;32373;p44"/>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4" name="Google Shape;32374;p44"/>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5" name="Google Shape;32375;p44"/>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6" name="Google Shape;32376;p44"/>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7" name="Google Shape;32377;p44"/>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8" name="Google Shape;32378;p44"/>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9" name="Google Shape;32379;p44"/>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0" name="Google Shape;32380;p44"/>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1" name="Google Shape;32381;p44"/>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2" name="Google Shape;32382;p44"/>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3" name="Google Shape;32383;p44"/>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4" name="Google Shape;32384;p44"/>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5" name="Google Shape;32385;p44"/>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6" name="Google Shape;32386;p44"/>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7" name="Google Shape;32387;p44"/>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8" name="Google Shape;32388;p44"/>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9" name="Google Shape;32389;p44"/>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0" name="Google Shape;32390;p44"/>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1" name="Google Shape;32391;p44"/>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2" name="Google Shape;32392;p44"/>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3" name="Google Shape;32393;p44"/>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4" name="Google Shape;32394;p44"/>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5" name="Google Shape;32395;p44"/>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6" name="Google Shape;32396;p44"/>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7" name="Google Shape;32397;p44"/>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8" name="Google Shape;32398;p44"/>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9" name="Google Shape;32399;p44"/>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0" name="Google Shape;32400;p44"/>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1" name="Google Shape;32401;p44"/>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2" name="Google Shape;32402;p44"/>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3" name="Google Shape;32403;p44"/>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4" name="Google Shape;32404;p44"/>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5" name="Google Shape;32405;p44"/>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6" name="Google Shape;32406;p44"/>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7" name="Google Shape;32407;p44"/>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8" name="Google Shape;32408;p44"/>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9" name="Google Shape;32409;p44"/>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0" name="Google Shape;32410;p44"/>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1" name="Google Shape;32411;p44"/>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2" name="Google Shape;32412;p44"/>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3" name="Google Shape;32413;p44"/>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4" name="Google Shape;32414;p44"/>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5" name="Google Shape;32415;p44"/>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6" name="Google Shape;32416;p44"/>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7" name="Google Shape;32417;p44"/>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8" name="Google Shape;32418;p44"/>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9" name="Google Shape;32419;p44"/>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0" name="Google Shape;32420;p44"/>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1" name="Google Shape;32421;p44"/>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2" name="Google Shape;32422;p44"/>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3" name="Google Shape;32423;p44"/>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4" name="Google Shape;32424;p44"/>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5" name="Google Shape;32425;p44"/>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6" name="Google Shape;32426;p44"/>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7" name="Google Shape;32427;p44"/>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8" name="Google Shape;32428;p44"/>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9" name="Google Shape;32429;p44"/>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0" name="Google Shape;32430;p44"/>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1" name="Google Shape;32431;p44"/>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2" name="Google Shape;32432;p44"/>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3" name="Google Shape;32433;p44"/>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4" name="Google Shape;32434;p44"/>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5" name="Google Shape;32435;p44"/>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6" name="Google Shape;32436;p44"/>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7" name="Google Shape;32437;p44"/>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8" name="Google Shape;32438;p44"/>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9" name="Google Shape;32439;p44"/>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0" name="Google Shape;32440;p44"/>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1" name="Google Shape;32441;p44"/>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2" name="Google Shape;32442;p44"/>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3" name="Google Shape;32443;p44"/>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4" name="Google Shape;32444;p44"/>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5" name="Google Shape;32445;p44"/>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6" name="Google Shape;32446;p44"/>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7" name="Google Shape;32447;p44"/>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8" name="Google Shape;32448;p44"/>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9" name="Google Shape;32449;p44"/>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0" name="Google Shape;32450;p44"/>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1" name="Google Shape;32451;p44"/>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2" name="Google Shape;32452;p44"/>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3" name="Google Shape;32453;p44"/>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4" name="Google Shape;32454;p44"/>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5" name="Google Shape;32455;p44"/>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6" name="Google Shape;32456;p44"/>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7" name="Google Shape;32457;p44"/>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8" name="Google Shape;32458;p44"/>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9" name="Google Shape;32459;p44"/>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0" name="Google Shape;32460;p44"/>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1" name="Google Shape;32461;p44"/>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2" name="Google Shape;32462;p44"/>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3" name="Google Shape;32463;p44"/>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4" name="Google Shape;32464;p44"/>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5" name="Google Shape;32465;p44"/>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6" name="Google Shape;32466;p44"/>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7" name="Google Shape;32467;p44"/>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8" name="Google Shape;32468;p44"/>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9" name="Google Shape;32469;p44"/>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0" name="Google Shape;32470;p44"/>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1" name="Google Shape;32471;p44"/>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2" name="Google Shape;32472;p44"/>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3" name="Google Shape;32473;p44"/>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4" name="Google Shape;32474;p44"/>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5" name="Google Shape;32475;p44"/>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6" name="Google Shape;32476;p44"/>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7" name="Google Shape;32477;p44"/>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8" name="Google Shape;32478;p44"/>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9" name="Google Shape;32479;p44"/>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0" name="Google Shape;32480;p44"/>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1" name="Google Shape;32481;p44"/>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2" name="Google Shape;32482;p44"/>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3" name="Google Shape;32483;p44"/>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4" name="Google Shape;32484;p44"/>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5" name="Google Shape;32485;p44"/>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6" name="Google Shape;32486;p44"/>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7" name="Google Shape;32487;p44"/>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8" name="Google Shape;32488;p44"/>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9" name="Google Shape;32489;p44"/>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0" name="Google Shape;32490;p44"/>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1" name="Google Shape;32491;p44"/>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2" name="Google Shape;32492;p44"/>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3" name="Google Shape;32493;p44"/>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4" name="Google Shape;32494;p44"/>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5" name="Google Shape;32495;p44"/>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6" name="Google Shape;32496;p44"/>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7" name="Google Shape;32497;p44"/>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8" name="Google Shape;32498;p44"/>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9" name="Google Shape;32499;p44"/>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0" name="Google Shape;32500;p44"/>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1" name="Google Shape;32501;p44"/>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2" name="Google Shape;32502;p44"/>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3" name="Google Shape;32503;p44"/>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4" name="Google Shape;32504;p44"/>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5" name="Google Shape;32505;p44"/>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6" name="Google Shape;32506;p44"/>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7" name="Google Shape;32507;p44"/>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8" name="Google Shape;32508;p44"/>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9" name="Google Shape;32509;p44"/>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0" name="Google Shape;32510;p44"/>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1" name="Google Shape;32511;p44"/>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2" name="Google Shape;32512;p44"/>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3" name="Google Shape;32513;p44"/>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4" name="Google Shape;32514;p44"/>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5" name="Google Shape;32515;p44"/>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6" name="Google Shape;32516;p44"/>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7" name="Google Shape;32517;p44"/>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8" name="Google Shape;32518;p44"/>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9" name="Google Shape;32519;p44"/>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0" name="Google Shape;32520;p44"/>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1" name="Google Shape;32521;p44"/>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2" name="Google Shape;32522;p44"/>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3" name="Google Shape;32523;p44"/>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4" name="Google Shape;32524;p44"/>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5" name="Google Shape;32525;p44"/>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6" name="Google Shape;32526;p44"/>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7" name="Google Shape;32527;p44"/>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8" name="Google Shape;32528;p44"/>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9" name="Google Shape;32529;p44"/>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0" name="Google Shape;32530;p44"/>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1" name="Google Shape;32531;p44"/>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2" name="Google Shape;32532;p44"/>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3" name="Google Shape;32533;p44"/>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4" name="Google Shape;32534;p44"/>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5" name="Google Shape;32535;p44"/>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6" name="Google Shape;32536;p44"/>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7" name="Google Shape;32537;p44"/>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8" name="Google Shape;32538;p44"/>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9" name="Google Shape;32539;p44"/>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0" name="Google Shape;32540;p44"/>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1" name="Google Shape;32541;p44"/>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2" name="Google Shape;32542;p44"/>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3" name="Google Shape;32543;p44"/>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4" name="Google Shape;32544;p44"/>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5" name="Google Shape;32545;p44"/>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6" name="Google Shape;32546;p44"/>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7" name="Google Shape;32547;p44"/>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8" name="Google Shape;32548;p44"/>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9" name="Google Shape;32549;p44"/>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0" name="Google Shape;32550;p44"/>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1" name="Google Shape;32551;p44"/>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2" name="Google Shape;32552;p44"/>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3" name="Google Shape;32553;p44"/>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4" name="Google Shape;32554;p44"/>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5" name="Google Shape;32555;p44"/>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6" name="Google Shape;32556;p44"/>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7" name="Google Shape;32557;p44"/>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8" name="Google Shape;32558;p44"/>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9" name="Google Shape;32559;p44"/>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0" name="Google Shape;32560;p44"/>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1" name="Google Shape;32561;p44"/>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2" name="Google Shape;32562;p44"/>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3" name="Google Shape;32563;p44"/>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4" name="Google Shape;32564;p44"/>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5" name="Google Shape;32565;p44"/>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6" name="Google Shape;32566;p44"/>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7" name="Google Shape;32567;p44"/>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8" name="Google Shape;32568;p44"/>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9" name="Google Shape;32569;p44"/>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0" name="Google Shape;32570;p44"/>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1" name="Google Shape;32571;p44"/>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2" name="Google Shape;32572;p44"/>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3" name="Google Shape;32573;p44"/>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4" name="Google Shape;32574;p44"/>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5" name="Google Shape;32575;p44"/>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6" name="Google Shape;32576;p44"/>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7" name="Google Shape;32577;p44"/>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8" name="Google Shape;32578;p44"/>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9" name="Google Shape;32579;p44"/>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0" name="Google Shape;32580;p44"/>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1" name="Google Shape;32581;p44"/>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2" name="Google Shape;32582;p44"/>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3" name="Google Shape;32583;p44"/>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4" name="Google Shape;32584;p44"/>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5" name="Google Shape;32585;p44"/>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6" name="Google Shape;32586;p44"/>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7" name="Google Shape;32587;p44"/>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8" name="Google Shape;32588;p44"/>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9" name="Google Shape;32589;p44"/>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0" name="Google Shape;32590;p44"/>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1" name="Google Shape;32591;p44"/>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2" name="Google Shape;32592;p44"/>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3" name="Google Shape;32593;p44"/>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4" name="Google Shape;32594;p44"/>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5" name="Google Shape;32595;p44"/>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6" name="Google Shape;32596;p44"/>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7" name="Google Shape;32597;p44"/>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8" name="Google Shape;32598;p44"/>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9" name="Google Shape;32599;p44"/>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0" name="Google Shape;32600;p44"/>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1" name="Google Shape;32601;p44"/>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2" name="Google Shape;32602;p44"/>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3" name="Google Shape;32603;p44"/>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4" name="Google Shape;32604;p44"/>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5" name="Google Shape;32605;p44"/>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6" name="Google Shape;32606;p44"/>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7" name="Google Shape;32607;p44"/>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8" name="Google Shape;32608;p44"/>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9" name="Google Shape;32609;p44"/>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0" name="Google Shape;32610;p44"/>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1" name="Google Shape;32611;p44"/>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2" name="Google Shape;32612;p44"/>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3" name="Google Shape;32613;p44"/>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4" name="Google Shape;32614;p44"/>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5" name="Google Shape;32615;p44"/>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6" name="Google Shape;32616;p44"/>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7" name="Google Shape;32617;p44"/>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8" name="Google Shape;32618;p44"/>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9" name="Google Shape;32619;p44"/>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0" name="Google Shape;32620;p44"/>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1" name="Google Shape;32621;p44"/>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2" name="Google Shape;32622;p44"/>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3" name="Google Shape;32623;p44"/>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4" name="Google Shape;32624;p44"/>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5" name="Google Shape;32625;p44"/>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6" name="Google Shape;32626;p44"/>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7" name="Google Shape;32627;p44"/>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8" name="Google Shape;32628;p44"/>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9" name="Google Shape;32629;p44"/>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0" name="Google Shape;32630;p44"/>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1" name="Google Shape;32631;p44"/>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2" name="Google Shape;32632;p44"/>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3" name="Google Shape;32633;p44"/>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4" name="Google Shape;32634;p44"/>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5" name="Google Shape;32635;p44"/>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6" name="Google Shape;32636;p44"/>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7" name="Google Shape;32637;p44"/>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8" name="Google Shape;32638;p44"/>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9" name="Google Shape;32639;p44"/>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0" name="Google Shape;32640;p44"/>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1" name="Google Shape;32641;p44"/>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2" name="Google Shape;32642;p44"/>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3" name="Google Shape;32643;p44"/>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4" name="Google Shape;32644;p44"/>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5" name="Google Shape;32645;p44"/>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6" name="Google Shape;32646;p44"/>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7" name="Google Shape;32647;p44"/>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8" name="Google Shape;32648;p44"/>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9" name="Google Shape;32649;p44"/>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0" name="Google Shape;32650;p44"/>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1" name="Google Shape;32651;p44"/>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2" name="Google Shape;32652;p44"/>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3" name="Google Shape;32653;p44"/>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4" name="Google Shape;32654;p44"/>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5" name="Google Shape;32655;p44"/>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6" name="Google Shape;32656;p44"/>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7" name="Google Shape;32657;p44"/>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8" name="Google Shape;32658;p44"/>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9" name="Google Shape;32659;p44"/>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0" name="Google Shape;32660;p44"/>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1" name="Google Shape;32661;p44"/>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2" name="Google Shape;32662;p44"/>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3" name="Google Shape;32663;p44"/>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4" name="Google Shape;32664;p44"/>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5" name="Google Shape;32665;p44"/>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6" name="Google Shape;32666;p44"/>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7" name="Google Shape;32667;p44"/>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8" name="Google Shape;32668;p44"/>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9" name="Google Shape;32669;p44"/>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0" name="Google Shape;32670;p44"/>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1" name="Google Shape;32671;p44"/>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2" name="Google Shape;32672;p44"/>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3" name="Google Shape;32673;p44"/>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4" name="Google Shape;32674;p44"/>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5" name="Google Shape;32675;p44"/>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6" name="Google Shape;32676;p44"/>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7" name="Google Shape;32677;p44"/>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8" name="Google Shape;32678;p44"/>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9" name="Google Shape;32679;p44"/>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0" name="Google Shape;32680;p44"/>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1" name="Google Shape;32681;p44"/>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2" name="Google Shape;32682;p44"/>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3" name="Google Shape;32683;p44"/>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4" name="Google Shape;32684;p44"/>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5" name="Google Shape;32685;p44"/>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6" name="Google Shape;32686;p44"/>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7" name="Google Shape;32687;p44"/>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8" name="Google Shape;32688;p44"/>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9" name="Google Shape;32689;p44"/>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0" name="Google Shape;32690;p44"/>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1" name="Google Shape;32691;p44"/>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2" name="Google Shape;32692;p44"/>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3" name="Google Shape;32693;p44"/>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4" name="Google Shape;32694;p44"/>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5" name="Google Shape;32695;p44"/>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6" name="Google Shape;32696;p44"/>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7" name="Google Shape;32697;p44"/>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8" name="Google Shape;32698;p44"/>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9" name="Google Shape;32699;p44"/>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0" name="Google Shape;32700;p44"/>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1" name="Google Shape;32701;p44"/>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2" name="Google Shape;32702;p44"/>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3" name="Google Shape;32703;p44"/>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4" name="Google Shape;32704;p44"/>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5" name="Google Shape;32705;p44"/>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6" name="Google Shape;32706;p44"/>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7" name="Google Shape;32707;p44"/>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8" name="Google Shape;32708;p44"/>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9" name="Google Shape;32709;p44"/>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0" name="Google Shape;32710;p44"/>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1" name="Google Shape;32711;p44"/>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2" name="Google Shape;32712;p44"/>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3" name="Google Shape;32713;p44"/>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4" name="Google Shape;32714;p44"/>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5" name="Google Shape;32715;p44"/>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6" name="Google Shape;32716;p44"/>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7" name="Google Shape;32717;p44"/>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8" name="Google Shape;32718;p44"/>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9" name="Google Shape;32719;p44"/>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0" name="Google Shape;32720;p44"/>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1" name="Google Shape;32721;p44"/>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2" name="Google Shape;32722;p44"/>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3" name="Google Shape;32723;p44"/>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4" name="Google Shape;32724;p44"/>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5" name="Google Shape;32725;p44"/>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6" name="Google Shape;32726;p44"/>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7" name="Google Shape;32727;p44"/>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8" name="Google Shape;32728;p44"/>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9" name="Google Shape;32729;p44"/>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0" name="Google Shape;32730;p44"/>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1" name="Google Shape;32731;p44"/>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2" name="Google Shape;32732;p44"/>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3" name="Google Shape;32733;p44"/>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4" name="Google Shape;32734;p44"/>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5" name="Google Shape;32735;p44"/>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6" name="Google Shape;32736;p44"/>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7" name="Google Shape;32737;p44"/>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8" name="Google Shape;32738;p44"/>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9" name="Google Shape;32739;p44"/>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0" name="Google Shape;32740;p44"/>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1" name="Google Shape;32741;p44"/>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2" name="Google Shape;32742;p44"/>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3" name="Google Shape;32743;p44"/>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4" name="Google Shape;32744;p44"/>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5" name="Google Shape;32745;p44"/>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6" name="Google Shape;32746;p44"/>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7" name="Google Shape;32747;p44"/>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8" name="Google Shape;32748;p44"/>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9" name="Google Shape;32749;p44"/>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0" name="Google Shape;32750;p44"/>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1" name="Google Shape;32751;p44"/>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2" name="Google Shape;32752;p44"/>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3" name="Google Shape;32753;p44"/>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4" name="Google Shape;32754;p44"/>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5" name="Google Shape;32755;p44"/>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6" name="Google Shape;32756;p44"/>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7" name="Google Shape;32757;p44"/>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8" name="Google Shape;32758;p44"/>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9" name="Google Shape;32759;p44"/>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0" name="Google Shape;32760;p44"/>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1" name="Google Shape;32761;p44"/>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2" name="Google Shape;32762;p44"/>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3" name="Google Shape;32763;p44"/>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4" name="Google Shape;32764;p44"/>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5" name="Google Shape;32765;p44"/>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6" name="Google Shape;32766;p44"/>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7" name="Google Shape;32767;p44"/>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8" name="Google Shape;32768;p44"/>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9" name="Google Shape;32769;p44"/>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0" name="Google Shape;32770;p44"/>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1" name="Google Shape;32771;p44"/>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2" name="Google Shape;32772;p44"/>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3" name="Google Shape;32773;p44"/>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4" name="Google Shape;32774;p44"/>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5" name="Google Shape;32775;p44"/>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6" name="Google Shape;32776;p44"/>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7" name="Google Shape;32777;p44"/>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8" name="Google Shape;32778;p44"/>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9" name="Google Shape;32779;p44"/>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0" name="Google Shape;32780;p44"/>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1" name="Google Shape;32781;p44"/>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2" name="Google Shape;32782;p44"/>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3" name="Google Shape;32783;p44"/>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4" name="Google Shape;32784;p44"/>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5" name="Google Shape;32785;p44"/>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6" name="Google Shape;32786;p44"/>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7" name="Google Shape;32787;p44"/>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8" name="Google Shape;32788;p44"/>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9" name="Google Shape;32789;p44"/>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0" name="Google Shape;32790;p44"/>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1" name="Google Shape;32791;p44"/>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2" name="Google Shape;32792;p44"/>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3" name="Google Shape;32793;p44"/>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4" name="Google Shape;32794;p44"/>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5" name="Google Shape;32795;p44"/>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6" name="Google Shape;32796;p44"/>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7" name="Google Shape;32797;p44"/>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8" name="Google Shape;32798;p44"/>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9" name="Google Shape;32799;p44"/>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0" name="Google Shape;32800;p44"/>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1" name="Google Shape;32801;p44"/>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2" name="Google Shape;32802;p44"/>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3" name="Google Shape;32803;p44"/>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4" name="Google Shape;32804;p44"/>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5" name="Google Shape;32805;p44"/>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6" name="Google Shape;32806;p44"/>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7" name="Google Shape;32807;p44"/>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8" name="Google Shape;32808;p44"/>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9" name="Google Shape;32809;p44"/>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0" name="Google Shape;32810;p44"/>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1" name="Google Shape;32811;p44"/>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2" name="Google Shape;32812;p44"/>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3" name="Google Shape;32813;p44"/>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4" name="Google Shape;32814;p44"/>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5" name="Google Shape;32815;p44"/>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6" name="Google Shape;32816;p44"/>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7" name="Google Shape;32817;p44"/>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8" name="Google Shape;32818;p44"/>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9" name="Google Shape;32819;p44"/>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0" name="Google Shape;32820;p44"/>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1" name="Google Shape;32821;p44"/>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2" name="Google Shape;32822;p44"/>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3" name="Google Shape;32823;p44"/>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4" name="Google Shape;32824;p44"/>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5" name="Google Shape;32825;p44"/>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6" name="Google Shape;32826;p44"/>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7" name="Google Shape;32827;p44"/>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8" name="Google Shape;32828;p44"/>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9" name="Google Shape;32829;p44"/>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0" name="Google Shape;32830;p44"/>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1" name="Google Shape;32831;p44"/>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2" name="Google Shape;32832;p44"/>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3" name="Google Shape;32833;p44"/>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4" name="Google Shape;32834;p44"/>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5" name="Google Shape;32835;p44"/>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6" name="Google Shape;32836;p44"/>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7" name="Google Shape;32837;p44"/>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8" name="Google Shape;32838;p44"/>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9" name="Google Shape;32839;p44"/>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0" name="Google Shape;32840;p44"/>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1" name="Google Shape;32841;p44"/>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2" name="Google Shape;32842;p44"/>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3" name="Google Shape;32843;p44"/>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4" name="Google Shape;32844;p44"/>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5" name="Google Shape;32845;p44"/>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6" name="Google Shape;32846;p44"/>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7" name="Google Shape;32847;p44"/>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8" name="Google Shape;32848;p44"/>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9" name="Google Shape;32849;p44"/>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0" name="Google Shape;32850;p44"/>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1" name="Google Shape;32851;p44"/>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2" name="Google Shape;32852;p44"/>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3" name="Google Shape;32853;p44"/>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4" name="Google Shape;32854;p44"/>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5" name="Google Shape;32855;p44"/>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6" name="Google Shape;32856;p44"/>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7" name="Google Shape;32857;p44"/>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8" name="Google Shape;32858;p44"/>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9" name="Google Shape;32859;p44"/>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0" name="Google Shape;32860;p44"/>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1" name="Google Shape;32861;p44"/>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2" name="Google Shape;32862;p44"/>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3" name="Google Shape;32863;p44"/>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4" name="Google Shape;32864;p44"/>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5" name="Google Shape;32865;p44"/>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6" name="Google Shape;32866;p44"/>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7" name="Google Shape;32867;p44"/>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8" name="Google Shape;32868;p44"/>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9" name="Google Shape;32869;p44"/>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0" name="Google Shape;32870;p44"/>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1" name="Google Shape;32871;p44"/>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2" name="Google Shape;32872;p44"/>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3" name="Google Shape;32873;p44"/>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4" name="Google Shape;32874;p44"/>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5" name="Google Shape;32875;p44"/>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6" name="Google Shape;32876;p44"/>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7" name="Google Shape;32877;p44"/>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8" name="Google Shape;32878;p44"/>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9" name="Google Shape;32879;p44"/>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0" name="Google Shape;32880;p44"/>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1" name="Google Shape;32881;p44"/>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2" name="Google Shape;32882;p44"/>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3" name="Google Shape;32883;p44"/>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4" name="Google Shape;32884;p44"/>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5" name="Google Shape;32885;p44"/>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6" name="Google Shape;32886;p44"/>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7" name="Google Shape;32887;p44"/>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8" name="Google Shape;32888;p44"/>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9" name="Google Shape;32889;p44"/>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0" name="Google Shape;32890;p44"/>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1" name="Google Shape;32891;p44"/>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2" name="Google Shape;32892;p44"/>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3" name="Google Shape;32893;p44"/>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4" name="Google Shape;32894;p44"/>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5" name="Google Shape;32895;p44"/>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6" name="Google Shape;32896;p44"/>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7" name="Google Shape;32897;p44"/>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8" name="Google Shape;32898;p44"/>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9" name="Google Shape;32899;p44"/>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0" name="Google Shape;32900;p44"/>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1" name="Google Shape;32901;p44"/>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2" name="Google Shape;32902;p44"/>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3" name="Google Shape;32903;p44"/>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4" name="Google Shape;32904;p44"/>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5" name="Google Shape;32905;p44"/>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6" name="Google Shape;32906;p44"/>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7" name="Google Shape;32907;p44"/>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8" name="Google Shape;32908;p44"/>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9" name="Google Shape;32909;p44"/>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0" name="Google Shape;32910;p44"/>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1" name="Google Shape;32911;p44"/>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2" name="Google Shape;32912;p44"/>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3" name="Google Shape;32913;p44"/>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4" name="Google Shape;32914;p44"/>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5" name="Google Shape;32915;p44"/>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6" name="Google Shape;32916;p44"/>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7" name="Google Shape;32917;p44"/>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8" name="Google Shape;32918;p44"/>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9" name="Google Shape;32919;p44"/>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0" name="Google Shape;32920;p44"/>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1" name="Google Shape;32921;p44"/>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2" name="Google Shape;32922;p44"/>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3" name="Google Shape;32923;p44"/>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4" name="Google Shape;32924;p44"/>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5" name="Google Shape;32925;p44"/>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6" name="Google Shape;32926;p44"/>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7" name="Google Shape;32927;p44"/>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8" name="Google Shape;32928;p44"/>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9" name="Google Shape;32929;p44"/>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0" name="Google Shape;32930;p44"/>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1" name="Google Shape;32931;p44"/>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2" name="Google Shape;32932;p44"/>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3" name="Google Shape;32933;p44"/>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4" name="Google Shape;32934;p44"/>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5" name="Google Shape;32935;p44"/>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6" name="Google Shape;32936;p44"/>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7" name="Google Shape;32937;p44"/>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8" name="Google Shape;32938;p44"/>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9" name="Google Shape;32939;p44"/>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0" name="Google Shape;32940;p44"/>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1" name="Google Shape;32941;p44"/>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2" name="Google Shape;32942;p44"/>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3" name="Google Shape;32943;p44"/>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4" name="Google Shape;32944;p44"/>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5" name="Google Shape;32945;p44"/>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6" name="Google Shape;32946;p44"/>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7" name="Google Shape;32947;p44"/>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8" name="Google Shape;32948;p44"/>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9" name="Google Shape;32949;p44"/>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0" name="Google Shape;32950;p44"/>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1" name="Google Shape;32951;p44"/>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2" name="Google Shape;32952;p44"/>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3" name="Google Shape;32953;p44"/>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4" name="Google Shape;32954;p44"/>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5" name="Google Shape;32955;p44"/>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6" name="Google Shape;32956;p44"/>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7" name="Google Shape;32957;p44"/>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8" name="Google Shape;32958;p44"/>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9" name="Google Shape;32959;p44"/>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0" name="Google Shape;32960;p44"/>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1" name="Google Shape;32961;p44"/>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2" name="Google Shape;32962;p44"/>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3" name="Google Shape;32963;p44"/>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4" name="Google Shape;32964;p44"/>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5" name="Google Shape;32965;p44"/>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6" name="Google Shape;32966;p44"/>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7" name="Google Shape;32967;p44"/>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8" name="Google Shape;32968;p44"/>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9" name="Google Shape;32969;p44"/>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0" name="Google Shape;32970;p44"/>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1" name="Google Shape;32971;p44"/>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2" name="Google Shape;32972;p44"/>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3" name="Google Shape;32973;p44"/>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4" name="Google Shape;32974;p44"/>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5" name="Google Shape;32975;p44"/>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6" name="Google Shape;32976;p44"/>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7" name="Google Shape;32977;p44"/>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8" name="Google Shape;32978;p44"/>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9" name="Google Shape;32979;p44"/>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0" name="Google Shape;32980;p44"/>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1" name="Google Shape;32981;p44"/>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2" name="Google Shape;32982;p44"/>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3" name="Google Shape;32983;p44"/>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4" name="Google Shape;32984;p44"/>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5" name="Google Shape;32985;p44"/>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6" name="Google Shape;32986;p44"/>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7" name="Google Shape;32987;p44"/>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8" name="Google Shape;32988;p44"/>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9" name="Google Shape;32989;p44"/>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0" name="Google Shape;32990;p44"/>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1" name="Google Shape;32991;p44"/>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2" name="Google Shape;32992;p44"/>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3" name="Google Shape;32993;p44"/>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4" name="Google Shape;32994;p44"/>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5" name="Google Shape;32995;p44"/>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6" name="Google Shape;32996;p44"/>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7" name="Google Shape;32997;p44"/>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8" name="Google Shape;32998;p44"/>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9" name="Google Shape;32999;p44"/>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0" name="Google Shape;33000;p44"/>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1" name="Google Shape;33001;p44"/>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2" name="Google Shape;33002;p44"/>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3" name="Google Shape;33003;p44"/>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4" name="Google Shape;33004;p44"/>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5" name="Google Shape;33005;p44"/>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6" name="Google Shape;33006;p44"/>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7" name="Google Shape;33007;p44"/>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8" name="Google Shape;33008;p44"/>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9" name="Google Shape;33009;p44"/>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0" name="Google Shape;33010;p44"/>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1" name="Google Shape;33011;p44"/>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2" name="Google Shape;33012;p44"/>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3" name="Google Shape;33013;p44"/>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4" name="Google Shape;33014;p44"/>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5" name="Google Shape;33015;p44"/>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6" name="Google Shape;33016;p44"/>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7" name="Google Shape;33017;p44"/>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8" name="Google Shape;33018;p44"/>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9" name="Google Shape;33019;p44"/>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0" name="Google Shape;33020;p44"/>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1" name="Google Shape;33021;p44"/>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2" name="Google Shape;33022;p44"/>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3" name="Google Shape;33023;p44"/>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4" name="Google Shape;33024;p44"/>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5" name="Google Shape;33025;p44"/>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6" name="Google Shape;33026;p44"/>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7" name="Google Shape;33027;p44"/>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8" name="Google Shape;33028;p44"/>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9" name="Google Shape;33029;p44"/>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0" name="Google Shape;33030;p44"/>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1" name="Google Shape;33031;p44"/>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2" name="Google Shape;33032;p44"/>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3" name="Google Shape;33033;p44"/>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4" name="Google Shape;33034;p44"/>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5" name="Google Shape;33035;p44"/>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36" name="Google Shape;33036;p44"/>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7" name="Google Shape;33037;p44"/>
          <p:cNvSpPr/>
          <p:nvPr/>
        </p:nvSpPr>
        <p:spPr>
          <a:xfrm rot="4584702">
            <a:off x="1621719" y="1496020"/>
            <a:ext cx="5900563" cy="5900563"/>
          </a:xfrm>
          <a:prstGeom prst="chord">
            <a:avLst>
              <a:gd fmla="val 5379563" name="adj1"/>
              <a:gd fmla="val 17859353"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38" name="Google Shape;33038;p44"/>
          <p:cNvGrpSpPr/>
          <p:nvPr/>
        </p:nvGrpSpPr>
        <p:grpSpPr>
          <a:xfrm>
            <a:off x="17" y="1877022"/>
            <a:ext cx="3128036" cy="3285612"/>
            <a:chOff x="4057300" y="1727225"/>
            <a:chExt cx="2554750" cy="2327250"/>
          </a:xfrm>
        </p:grpSpPr>
        <p:sp>
          <p:nvSpPr>
            <p:cNvPr id="33039" name="Google Shape;33039;p44"/>
            <p:cNvSpPr/>
            <p:nvPr/>
          </p:nvSpPr>
          <p:spPr>
            <a:xfrm>
              <a:off x="4057300" y="1793375"/>
              <a:ext cx="2538025" cy="2261100"/>
            </a:xfrm>
            <a:custGeom>
              <a:rect b="b" l="l" r="r" t="t"/>
              <a:pathLst>
                <a:path extrusionOk="0" h="90444" w="101521">
                  <a:moveTo>
                    <a:pt x="10054" y="0"/>
                  </a:moveTo>
                  <a:cubicBezTo>
                    <a:pt x="7811" y="0"/>
                    <a:pt x="5555" y="278"/>
                    <a:pt x="3545" y="949"/>
                  </a:cubicBezTo>
                  <a:cubicBezTo>
                    <a:pt x="2289" y="1367"/>
                    <a:pt x="1113" y="1626"/>
                    <a:pt x="0" y="1795"/>
                  </a:cubicBezTo>
                  <a:lnTo>
                    <a:pt x="0" y="90444"/>
                  </a:lnTo>
                  <a:lnTo>
                    <a:pt x="101521" y="90444"/>
                  </a:lnTo>
                  <a:cubicBezTo>
                    <a:pt x="92061" y="84128"/>
                    <a:pt x="79920" y="75541"/>
                    <a:pt x="70406" y="67212"/>
                  </a:cubicBezTo>
                  <a:cubicBezTo>
                    <a:pt x="52119" y="51214"/>
                    <a:pt x="24701" y="5518"/>
                    <a:pt x="22421" y="3229"/>
                  </a:cubicBezTo>
                  <a:cubicBezTo>
                    <a:pt x="20802" y="1617"/>
                    <a:pt x="15466" y="0"/>
                    <a:pt x="10054" y="0"/>
                  </a:cubicBez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0" name="Google Shape;33040;p44"/>
            <p:cNvSpPr/>
            <p:nvPr/>
          </p:nvSpPr>
          <p:spPr>
            <a:xfrm>
              <a:off x="4669700" y="3475225"/>
              <a:ext cx="666975" cy="579250"/>
            </a:xfrm>
            <a:custGeom>
              <a:rect b="b" l="l" r="r" t="t"/>
              <a:pathLst>
                <a:path extrusionOk="0" h="23170" w="26679">
                  <a:moveTo>
                    <a:pt x="935" y="1"/>
                  </a:moveTo>
                  <a:cubicBezTo>
                    <a:pt x="0" y="1"/>
                    <a:pt x="7973" y="9915"/>
                    <a:pt x="15143" y="17887"/>
                  </a:cubicBezTo>
                  <a:cubicBezTo>
                    <a:pt x="16791" y="19722"/>
                    <a:pt x="18083" y="21486"/>
                    <a:pt x="19170" y="23170"/>
                  </a:cubicBezTo>
                  <a:lnTo>
                    <a:pt x="26679" y="23170"/>
                  </a:lnTo>
                  <a:cubicBezTo>
                    <a:pt x="26581" y="23072"/>
                    <a:pt x="26483" y="22982"/>
                    <a:pt x="26394" y="22884"/>
                  </a:cubicBezTo>
                  <a:cubicBezTo>
                    <a:pt x="7402" y="2753"/>
                    <a:pt x="2379" y="473"/>
                    <a:pt x="1016" y="19"/>
                  </a:cubicBezTo>
                  <a:cubicBezTo>
                    <a:pt x="980" y="10"/>
                    <a:pt x="962" y="1"/>
                    <a:pt x="935"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1" name="Google Shape;33041;p44"/>
            <p:cNvSpPr/>
            <p:nvPr/>
          </p:nvSpPr>
          <p:spPr>
            <a:xfrm>
              <a:off x="4057300" y="2613875"/>
              <a:ext cx="938225" cy="1440600"/>
            </a:xfrm>
            <a:custGeom>
              <a:rect b="b" l="l" r="r" t="t"/>
              <a:pathLst>
                <a:path extrusionOk="0" h="57624" w="37529">
                  <a:moveTo>
                    <a:pt x="0" y="39862"/>
                  </a:moveTo>
                  <a:lnTo>
                    <a:pt x="0" y="57624"/>
                  </a:lnTo>
                  <a:lnTo>
                    <a:pt x="7990" y="57624"/>
                  </a:lnTo>
                  <a:cubicBezTo>
                    <a:pt x="7028" y="55824"/>
                    <a:pt x="6146" y="53544"/>
                    <a:pt x="5131" y="49990"/>
                  </a:cubicBezTo>
                  <a:cubicBezTo>
                    <a:pt x="3563" y="44494"/>
                    <a:pt x="980" y="41697"/>
                    <a:pt x="0" y="39862"/>
                  </a:cubicBezTo>
                  <a:close/>
                  <a:moveTo>
                    <a:pt x="0" y="0"/>
                  </a:moveTo>
                  <a:lnTo>
                    <a:pt x="0" y="32246"/>
                  </a:lnTo>
                  <a:cubicBezTo>
                    <a:pt x="1309" y="34072"/>
                    <a:pt x="2788" y="36967"/>
                    <a:pt x="2726" y="38588"/>
                  </a:cubicBezTo>
                  <a:cubicBezTo>
                    <a:pt x="2601" y="41795"/>
                    <a:pt x="5594" y="43603"/>
                    <a:pt x="6048" y="46801"/>
                  </a:cubicBezTo>
                  <a:cubicBezTo>
                    <a:pt x="6503" y="49990"/>
                    <a:pt x="10155" y="52733"/>
                    <a:pt x="11527" y="55931"/>
                  </a:cubicBezTo>
                  <a:cubicBezTo>
                    <a:pt x="11749" y="56457"/>
                    <a:pt x="11945" y="57036"/>
                    <a:pt x="12088" y="57624"/>
                  </a:cubicBezTo>
                  <a:lnTo>
                    <a:pt x="37528" y="57624"/>
                  </a:lnTo>
                  <a:cubicBezTo>
                    <a:pt x="35301" y="52217"/>
                    <a:pt x="32575" y="45732"/>
                    <a:pt x="28923" y="42472"/>
                  </a:cubicBezTo>
                  <a:cubicBezTo>
                    <a:pt x="23534" y="37670"/>
                    <a:pt x="19241" y="32789"/>
                    <a:pt x="18644" y="24728"/>
                  </a:cubicBezTo>
                  <a:cubicBezTo>
                    <a:pt x="18056" y="16666"/>
                    <a:pt x="17005" y="6627"/>
                    <a:pt x="11981" y="2975"/>
                  </a:cubicBezTo>
                  <a:cubicBezTo>
                    <a:pt x="9255" y="989"/>
                    <a:pt x="4320" y="62"/>
                    <a:pt x="0" y="0"/>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2" name="Google Shape;33042;p44"/>
            <p:cNvSpPr/>
            <p:nvPr/>
          </p:nvSpPr>
          <p:spPr>
            <a:xfrm>
              <a:off x="5759550" y="3420225"/>
              <a:ext cx="852500" cy="634250"/>
            </a:xfrm>
            <a:custGeom>
              <a:rect b="b" l="l" r="r" t="t"/>
              <a:pathLst>
                <a:path extrusionOk="0" h="25370" w="34100">
                  <a:moveTo>
                    <a:pt x="0" y="1"/>
                  </a:moveTo>
                  <a:cubicBezTo>
                    <a:pt x="784" y="758"/>
                    <a:pt x="1559" y="1470"/>
                    <a:pt x="2316" y="2138"/>
                  </a:cubicBezTo>
                  <a:cubicBezTo>
                    <a:pt x="5381" y="4820"/>
                    <a:pt x="8712" y="7528"/>
                    <a:pt x="12151" y="10173"/>
                  </a:cubicBezTo>
                  <a:cubicBezTo>
                    <a:pt x="9202" y="7875"/>
                    <a:pt x="4347" y="3991"/>
                    <a:pt x="0" y="1"/>
                  </a:cubicBezTo>
                  <a:close/>
                  <a:moveTo>
                    <a:pt x="15731" y="12908"/>
                  </a:moveTo>
                  <a:cubicBezTo>
                    <a:pt x="21851" y="17477"/>
                    <a:pt x="28069" y="21789"/>
                    <a:pt x="33431" y="25370"/>
                  </a:cubicBezTo>
                  <a:lnTo>
                    <a:pt x="34099" y="25370"/>
                  </a:lnTo>
                  <a:cubicBezTo>
                    <a:pt x="26750" y="20426"/>
                    <a:pt x="18751" y="15019"/>
                    <a:pt x="15731" y="12908"/>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3" name="Google Shape;33043;p44"/>
            <p:cNvSpPr/>
            <p:nvPr/>
          </p:nvSpPr>
          <p:spPr>
            <a:xfrm>
              <a:off x="5038250" y="2933425"/>
              <a:ext cx="1557075" cy="1121050"/>
            </a:xfrm>
            <a:custGeom>
              <a:rect b="b" l="l" r="r" t="t"/>
              <a:pathLst>
                <a:path extrusionOk="0" h="44842" w="62283">
                  <a:moveTo>
                    <a:pt x="1150" y="1"/>
                  </a:moveTo>
                  <a:cubicBezTo>
                    <a:pt x="677" y="1"/>
                    <a:pt x="285" y="72"/>
                    <a:pt x="0" y="205"/>
                  </a:cubicBezTo>
                  <a:cubicBezTo>
                    <a:pt x="0" y="205"/>
                    <a:pt x="2094" y="9826"/>
                    <a:pt x="5292" y="16667"/>
                  </a:cubicBezTo>
                  <a:cubicBezTo>
                    <a:pt x="8489" y="23517"/>
                    <a:pt x="20613" y="24425"/>
                    <a:pt x="25966" y="33333"/>
                  </a:cubicBezTo>
                  <a:cubicBezTo>
                    <a:pt x="28282" y="37199"/>
                    <a:pt x="31667" y="41278"/>
                    <a:pt x="35533" y="44842"/>
                  </a:cubicBezTo>
                  <a:lnTo>
                    <a:pt x="62283" y="44842"/>
                  </a:lnTo>
                  <a:cubicBezTo>
                    <a:pt x="56921" y="41261"/>
                    <a:pt x="50703" y="36949"/>
                    <a:pt x="44583" y="32380"/>
                  </a:cubicBezTo>
                  <a:cubicBezTo>
                    <a:pt x="44022" y="31979"/>
                    <a:pt x="43630" y="31694"/>
                    <a:pt x="43452" y="31560"/>
                  </a:cubicBezTo>
                  <a:cubicBezTo>
                    <a:pt x="43042" y="31240"/>
                    <a:pt x="42178" y="30571"/>
                    <a:pt x="41003" y="29645"/>
                  </a:cubicBezTo>
                  <a:cubicBezTo>
                    <a:pt x="37564" y="27000"/>
                    <a:pt x="34233" y="24292"/>
                    <a:pt x="31168" y="21610"/>
                  </a:cubicBezTo>
                  <a:cubicBezTo>
                    <a:pt x="30411" y="20942"/>
                    <a:pt x="29636" y="20230"/>
                    <a:pt x="28852" y="19473"/>
                  </a:cubicBezTo>
                  <a:cubicBezTo>
                    <a:pt x="26029" y="16889"/>
                    <a:pt x="23428" y="14253"/>
                    <a:pt x="21700" y="11981"/>
                  </a:cubicBezTo>
                  <a:cubicBezTo>
                    <a:pt x="16783" y="5505"/>
                    <a:pt x="5479" y="1"/>
                    <a:pt x="1150"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4" name="Google Shape;33044;p44"/>
            <p:cNvSpPr/>
            <p:nvPr/>
          </p:nvSpPr>
          <p:spPr>
            <a:xfrm>
              <a:off x="4057300" y="1727225"/>
              <a:ext cx="1640575" cy="1748475"/>
            </a:xfrm>
            <a:custGeom>
              <a:rect b="b" l="l" r="r" t="t"/>
              <a:pathLst>
                <a:path extrusionOk="0" h="69939" w="65623">
                  <a:moveTo>
                    <a:pt x="13269" y="0"/>
                  </a:moveTo>
                  <a:cubicBezTo>
                    <a:pt x="9759" y="0"/>
                    <a:pt x="6250" y="3510"/>
                    <a:pt x="2744" y="3510"/>
                  </a:cubicBezTo>
                  <a:cubicBezTo>
                    <a:pt x="2019" y="3510"/>
                    <a:pt x="1295" y="3360"/>
                    <a:pt x="570" y="2998"/>
                  </a:cubicBezTo>
                  <a:cubicBezTo>
                    <a:pt x="383" y="2900"/>
                    <a:pt x="187" y="2811"/>
                    <a:pt x="0" y="2731"/>
                  </a:cubicBezTo>
                  <a:lnTo>
                    <a:pt x="0" y="62323"/>
                  </a:lnTo>
                  <a:cubicBezTo>
                    <a:pt x="1701" y="61815"/>
                    <a:pt x="3046" y="59891"/>
                    <a:pt x="3046" y="52587"/>
                  </a:cubicBezTo>
                  <a:cubicBezTo>
                    <a:pt x="3046" y="45972"/>
                    <a:pt x="6351" y="42667"/>
                    <a:pt x="8555" y="42667"/>
                  </a:cubicBezTo>
                  <a:cubicBezTo>
                    <a:pt x="9657" y="42667"/>
                    <a:pt x="10484" y="43494"/>
                    <a:pt x="10484" y="45149"/>
                  </a:cubicBezTo>
                  <a:cubicBezTo>
                    <a:pt x="10484" y="49194"/>
                    <a:pt x="12136" y="53244"/>
                    <a:pt x="14096" y="53244"/>
                  </a:cubicBezTo>
                  <a:cubicBezTo>
                    <a:pt x="14535" y="53244"/>
                    <a:pt x="14990" y="53040"/>
                    <a:pt x="15446" y="52587"/>
                  </a:cubicBezTo>
                  <a:cubicBezTo>
                    <a:pt x="16684" y="51344"/>
                    <a:pt x="17452" y="50104"/>
                    <a:pt x="18530" y="50104"/>
                  </a:cubicBezTo>
                  <a:cubicBezTo>
                    <a:pt x="19608" y="50104"/>
                    <a:pt x="20995" y="51344"/>
                    <a:pt x="23472" y="55063"/>
                  </a:cubicBezTo>
                  <a:cubicBezTo>
                    <a:pt x="28433" y="62501"/>
                    <a:pt x="38348" y="69939"/>
                    <a:pt x="40833" y="69939"/>
                  </a:cubicBezTo>
                  <a:cubicBezTo>
                    <a:pt x="43309" y="69939"/>
                    <a:pt x="35871" y="62501"/>
                    <a:pt x="35871" y="57539"/>
                  </a:cubicBezTo>
                  <a:cubicBezTo>
                    <a:pt x="35871" y="53914"/>
                    <a:pt x="39856" y="51611"/>
                    <a:pt x="42963" y="51611"/>
                  </a:cubicBezTo>
                  <a:cubicBezTo>
                    <a:pt x="44101" y="51611"/>
                    <a:pt x="45122" y="51920"/>
                    <a:pt x="45786" y="52587"/>
                  </a:cubicBezTo>
                  <a:cubicBezTo>
                    <a:pt x="47999" y="54792"/>
                    <a:pt x="58073" y="62895"/>
                    <a:pt x="62002" y="62895"/>
                  </a:cubicBezTo>
                  <a:cubicBezTo>
                    <a:pt x="62485" y="62895"/>
                    <a:pt x="62875" y="62772"/>
                    <a:pt x="63147" y="62501"/>
                  </a:cubicBezTo>
                  <a:cubicBezTo>
                    <a:pt x="65623" y="60024"/>
                    <a:pt x="40833" y="35226"/>
                    <a:pt x="35871" y="25311"/>
                  </a:cubicBezTo>
                  <a:cubicBezTo>
                    <a:pt x="30910" y="15388"/>
                    <a:pt x="20399" y="2998"/>
                    <a:pt x="15446" y="513"/>
                  </a:cubicBezTo>
                  <a:cubicBezTo>
                    <a:pt x="14720" y="150"/>
                    <a:pt x="13994" y="0"/>
                    <a:pt x="13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5" name="Google Shape;33045;p44"/>
          <p:cNvGrpSpPr/>
          <p:nvPr/>
        </p:nvGrpSpPr>
        <p:grpSpPr>
          <a:xfrm>
            <a:off x="5648263" y="1877196"/>
            <a:ext cx="3495807" cy="3285554"/>
            <a:chOff x="754100" y="1761375"/>
            <a:chExt cx="2813300" cy="2293100"/>
          </a:xfrm>
        </p:grpSpPr>
        <p:sp>
          <p:nvSpPr>
            <p:cNvPr id="33046" name="Google Shape;33046;p44"/>
            <p:cNvSpPr/>
            <p:nvPr/>
          </p:nvSpPr>
          <p:spPr>
            <a:xfrm>
              <a:off x="754100" y="1827550"/>
              <a:ext cx="2813300" cy="2226925"/>
            </a:xfrm>
            <a:custGeom>
              <a:rect b="b" l="l" r="r" t="t"/>
              <a:pathLst>
                <a:path extrusionOk="0" h="89077" w="112532">
                  <a:moveTo>
                    <a:pt x="112531" y="428"/>
                  </a:moveTo>
                  <a:cubicBezTo>
                    <a:pt x="107552" y="1185"/>
                    <a:pt x="103819" y="0"/>
                    <a:pt x="100087" y="1862"/>
                  </a:cubicBezTo>
                  <a:cubicBezTo>
                    <a:pt x="95517" y="4151"/>
                    <a:pt x="81808" y="20140"/>
                    <a:pt x="74949" y="26999"/>
                  </a:cubicBezTo>
                  <a:cubicBezTo>
                    <a:pt x="68091" y="33849"/>
                    <a:pt x="47532" y="54417"/>
                    <a:pt x="33823" y="65845"/>
                  </a:cubicBezTo>
                  <a:cubicBezTo>
                    <a:pt x="24576" y="73542"/>
                    <a:pt x="9095" y="82289"/>
                    <a:pt x="0" y="87161"/>
                  </a:cubicBezTo>
                  <a:lnTo>
                    <a:pt x="0" y="89077"/>
                  </a:lnTo>
                  <a:lnTo>
                    <a:pt x="112531" y="89077"/>
                  </a:lnTo>
                  <a:lnTo>
                    <a:pt x="112531" y="428"/>
                  </a:lnTo>
                  <a:close/>
                </a:path>
              </a:pathLst>
            </a:custGeom>
            <a:solidFill>
              <a:srgbClr val="2423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7" name="Google Shape;33047;p44"/>
            <p:cNvSpPr/>
            <p:nvPr/>
          </p:nvSpPr>
          <p:spPr>
            <a:xfrm>
              <a:off x="2716225" y="3470100"/>
              <a:ext cx="308025" cy="584375"/>
            </a:xfrm>
            <a:custGeom>
              <a:rect b="b" l="l" r="r" t="t"/>
              <a:pathLst>
                <a:path extrusionOk="0" h="23375" w="12321">
                  <a:moveTo>
                    <a:pt x="12151" y="1"/>
                  </a:moveTo>
                  <a:cubicBezTo>
                    <a:pt x="11447" y="1"/>
                    <a:pt x="8142" y="6610"/>
                    <a:pt x="8142" y="6610"/>
                  </a:cubicBezTo>
                  <a:cubicBezTo>
                    <a:pt x="8142" y="6610"/>
                    <a:pt x="4401" y="12846"/>
                    <a:pt x="2165" y="18404"/>
                  </a:cubicBezTo>
                  <a:cubicBezTo>
                    <a:pt x="1310" y="20533"/>
                    <a:pt x="722" y="22029"/>
                    <a:pt x="1" y="23375"/>
                  </a:cubicBezTo>
                  <a:lnTo>
                    <a:pt x="5613" y="23375"/>
                  </a:lnTo>
                  <a:cubicBezTo>
                    <a:pt x="7198" y="20480"/>
                    <a:pt x="8419" y="17335"/>
                    <a:pt x="9051" y="14378"/>
                  </a:cubicBezTo>
                  <a:cubicBezTo>
                    <a:pt x="10423" y="7982"/>
                    <a:pt x="11795" y="3876"/>
                    <a:pt x="12249" y="678"/>
                  </a:cubicBezTo>
                  <a:cubicBezTo>
                    <a:pt x="12320" y="206"/>
                    <a:pt x="12276" y="1"/>
                    <a:pt x="12151" y="1"/>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8" name="Google Shape;33048;p44"/>
            <p:cNvSpPr/>
            <p:nvPr/>
          </p:nvSpPr>
          <p:spPr>
            <a:xfrm>
              <a:off x="2276200" y="3273475"/>
              <a:ext cx="325375" cy="493275"/>
            </a:xfrm>
            <a:custGeom>
              <a:rect b="b" l="l" r="r" t="t"/>
              <a:pathLst>
                <a:path extrusionOk="0" h="19731" w="13015">
                  <a:moveTo>
                    <a:pt x="10832" y="0"/>
                  </a:moveTo>
                  <a:cubicBezTo>
                    <a:pt x="10511" y="0"/>
                    <a:pt x="10244" y="90"/>
                    <a:pt x="10137" y="232"/>
                  </a:cubicBezTo>
                  <a:cubicBezTo>
                    <a:pt x="10137" y="232"/>
                    <a:pt x="8854" y="784"/>
                    <a:pt x="8391" y="2156"/>
                  </a:cubicBezTo>
                  <a:cubicBezTo>
                    <a:pt x="7937" y="3528"/>
                    <a:pt x="6111" y="8543"/>
                    <a:pt x="3831" y="11741"/>
                  </a:cubicBezTo>
                  <a:cubicBezTo>
                    <a:pt x="1550" y="14939"/>
                    <a:pt x="463" y="15357"/>
                    <a:pt x="89" y="18573"/>
                  </a:cubicBezTo>
                  <a:cubicBezTo>
                    <a:pt x="0" y="19383"/>
                    <a:pt x="72" y="19731"/>
                    <a:pt x="321" y="19731"/>
                  </a:cubicBezTo>
                  <a:cubicBezTo>
                    <a:pt x="1060" y="19731"/>
                    <a:pt x="3278" y="16747"/>
                    <a:pt x="7028" y="14021"/>
                  </a:cubicBezTo>
                  <a:cubicBezTo>
                    <a:pt x="12043" y="10369"/>
                    <a:pt x="10306" y="6521"/>
                    <a:pt x="11865" y="3198"/>
                  </a:cubicBezTo>
                  <a:cubicBezTo>
                    <a:pt x="13014" y="740"/>
                    <a:pt x="11732" y="0"/>
                    <a:pt x="10832" y="0"/>
                  </a:cubicBezTo>
                  <a:close/>
                </a:path>
              </a:pathLst>
            </a:custGeom>
            <a:solidFill>
              <a:srgbClr val="1A1A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9" name="Google Shape;33049;p44"/>
            <p:cNvSpPr/>
            <p:nvPr/>
          </p:nvSpPr>
          <p:spPr>
            <a:xfrm>
              <a:off x="754100" y="3297300"/>
              <a:ext cx="1047775" cy="709300"/>
            </a:xfrm>
            <a:custGeom>
              <a:rect b="b" l="l" r="r" t="t"/>
              <a:pathLst>
                <a:path extrusionOk="0" h="28372" w="41911">
                  <a:moveTo>
                    <a:pt x="41911" y="1"/>
                  </a:moveTo>
                  <a:lnTo>
                    <a:pt x="41911" y="1"/>
                  </a:lnTo>
                  <a:cubicBezTo>
                    <a:pt x="38437" y="2726"/>
                    <a:pt x="35275" y="5381"/>
                    <a:pt x="33671" y="7136"/>
                  </a:cubicBezTo>
                  <a:cubicBezTo>
                    <a:pt x="33627" y="7189"/>
                    <a:pt x="33573" y="7251"/>
                    <a:pt x="33520" y="7305"/>
                  </a:cubicBezTo>
                  <a:cubicBezTo>
                    <a:pt x="33618" y="7216"/>
                    <a:pt x="33725" y="7136"/>
                    <a:pt x="33823" y="7055"/>
                  </a:cubicBezTo>
                  <a:cubicBezTo>
                    <a:pt x="36326" y="4962"/>
                    <a:pt x="39069" y="2566"/>
                    <a:pt x="41911" y="1"/>
                  </a:cubicBezTo>
                  <a:close/>
                  <a:moveTo>
                    <a:pt x="16016" y="19286"/>
                  </a:moveTo>
                  <a:cubicBezTo>
                    <a:pt x="11518" y="21967"/>
                    <a:pt x="7830" y="24033"/>
                    <a:pt x="7313" y="24354"/>
                  </a:cubicBezTo>
                  <a:cubicBezTo>
                    <a:pt x="10075" y="22804"/>
                    <a:pt x="13041" y="21085"/>
                    <a:pt x="16016" y="19286"/>
                  </a:cubicBezTo>
                  <a:close/>
                  <a:moveTo>
                    <a:pt x="6779" y="24657"/>
                  </a:moveTo>
                  <a:cubicBezTo>
                    <a:pt x="5683" y="25254"/>
                    <a:pt x="3127" y="26590"/>
                    <a:pt x="0" y="28211"/>
                  </a:cubicBezTo>
                  <a:lnTo>
                    <a:pt x="0" y="28371"/>
                  </a:lnTo>
                  <a:cubicBezTo>
                    <a:pt x="1995" y="27302"/>
                    <a:pt x="4303" y="26046"/>
                    <a:pt x="6779" y="24657"/>
                  </a:cubicBezTo>
                  <a:close/>
                </a:path>
              </a:pathLst>
            </a:custGeom>
            <a:solidFill>
              <a:srgbClr val="CB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0" name="Google Shape;33050;p44"/>
            <p:cNvSpPr/>
            <p:nvPr/>
          </p:nvSpPr>
          <p:spPr>
            <a:xfrm>
              <a:off x="754100" y="3029850"/>
              <a:ext cx="1527675" cy="1024625"/>
            </a:xfrm>
            <a:custGeom>
              <a:rect b="b" l="l" r="r" t="t"/>
              <a:pathLst>
                <a:path extrusionOk="0" h="40985" w="61107">
                  <a:moveTo>
                    <a:pt x="56635" y="1"/>
                  </a:moveTo>
                  <a:cubicBezTo>
                    <a:pt x="56591" y="1"/>
                    <a:pt x="56537" y="9"/>
                    <a:pt x="56502" y="27"/>
                  </a:cubicBezTo>
                  <a:cubicBezTo>
                    <a:pt x="55905" y="330"/>
                    <a:pt x="48369" y="5639"/>
                    <a:pt x="41911" y="10699"/>
                  </a:cubicBezTo>
                  <a:cubicBezTo>
                    <a:pt x="39069" y="13264"/>
                    <a:pt x="36326" y="15660"/>
                    <a:pt x="33823" y="17753"/>
                  </a:cubicBezTo>
                  <a:cubicBezTo>
                    <a:pt x="33725" y="17834"/>
                    <a:pt x="33618" y="17914"/>
                    <a:pt x="33520" y="18003"/>
                  </a:cubicBezTo>
                  <a:cubicBezTo>
                    <a:pt x="30652" y="21014"/>
                    <a:pt x="22492" y="26127"/>
                    <a:pt x="16016" y="29984"/>
                  </a:cubicBezTo>
                  <a:cubicBezTo>
                    <a:pt x="13041" y="31783"/>
                    <a:pt x="10075" y="33502"/>
                    <a:pt x="7313" y="35052"/>
                  </a:cubicBezTo>
                  <a:cubicBezTo>
                    <a:pt x="7233" y="35105"/>
                    <a:pt x="7055" y="35203"/>
                    <a:pt x="6779" y="35355"/>
                  </a:cubicBezTo>
                  <a:cubicBezTo>
                    <a:pt x="4303" y="36744"/>
                    <a:pt x="1995" y="38000"/>
                    <a:pt x="0" y="39069"/>
                  </a:cubicBezTo>
                  <a:lnTo>
                    <a:pt x="0" y="40985"/>
                  </a:lnTo>
                  <a:lnTo>
                    <a:pt x="24906" y="40985"/>
                  </a:lnTo>
                  <a:cubicBezTo>
                    <a:pt x="24995" y="40887"/>
                    <a:pt x="25093" y="40797"/>
                    <a:pt x="25182" y="40699"/>
                  </a:cubicBezTo>
                  <a:cubicBezTo>
                    <a:pt x="44173" y="20568"/>
                    <a:pt x="49197" y="18288"/>
                    <a:pt x="50560" y="17834"/>
                  </a:cubicBezTo>
                  <a:cubicBezTo>
                    <a:pt x="50596" y="17825"/>
                    <a:pt x="50623" y="17816"/>
                    <a:pt x="50640" y="17816"/>
                  </a:cubicBezTo>
                  <a:cubicBezTo>
                    <a:pt x="51576" y="17816"/>
                    <a:pt x="43603" y="27730"/>
                    <a:pt x="36433" y="35702"/>
                  </a:cubicBezTo>
                  <a:cubicBezTo>
                    <a:pt x="34785" y="37537"/>
                    <a:pt x="33493" y="39301"/>
                    <a:pt x="32406" y="40985"/>
                  </a:cubicBezTo>
                  <a:lnTo>
                    <a:pt x="45750" y="40985"/>
                  </a:lnTo>
                  <a:cubicBezTo>
                    <a:pt x="47309" y="38517"/>
                    <a:pt x="49278" y="35622"/>
                    <a:pt x="51959" y="32023"/>
                  </a:cubicBezTo>
                  <a:cubicBezTo>
                    <a:pt x="61107" y="19740"/>
                    <a:pt x="56502" y="16008"/>
                    <a:pt x="58132" y="9977"/>
                  </a:cubicBezTo>
                  <a:cubicBezTo>
                    <a:pt x="59682" y="4241"/>
                    <a:pt x="57624" y="1"/>
                    <a:pt x="56635" y="1"/>
                  </a:cubicBez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1" name="Google Shape;33051;p44"/>
            <p:cNvSpPr/>
            <p:nvPr/>
          </p:nvSpPr>
          <p:spPr>
            <a:xfrm>
              <a:off x="1376750" y="3475225"/>
              <a:ext cx="666750" cy="579250"/>
            </a:xfrm>
            <a:custGeom>
              <a:rect b="b" l="l" r="r" t="t"/>
              <a:pathLst>
                <a:path extrusionOk="0" h="23170" w="26670">
                  <a:moveTo>
                    <a:pt x="25734" y="1"/>
                  </a:moveTo>
                  <a:cubicBezTo>
                    <a:pt x="25717" y="1"/>
                    <a:pt x="25690" y="10"/>
                    <a:pt x="25654" y="19"/>
                  </a:cubicBezTo>
                  <a:cubicBezTo>
                    <a:pt x="24291" y="473"/>
                    <a:pt x="19267" y="2753"/>
                    <a:pt x="276" y="22884"/>
                  </a:cubicBezTo>
                  <a:cubicBezTo>
                    <a:pt x="187" y="22982"/>
                    <a:pt x="89" y="23072"/>
                    <a:pt x="0" y="23170"/>
                  </a:cubicBezTo>
                  <a:lnTo>
                    <a:pt x="7500" y="23170"/>
                  </a:lnTo>
                  <a:cubicBezTo>
                    <a:pt x="8587" y="21486"/>
                    <a:pt x="9879" y="19722"/>
                    <a:pt x="11527" y="17887"/>
                  </a:cubicBezTo>
                  <a:cubicBezTo>
                    <a:pt x="18697" y="9915"/>
                    <a:pt x="26670" y="1"/>
                    <a:pt x="25734"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2" name="Google Shape;33052;p44"/>
            <p:cNvSpPr/>
            <p:nvPr/>
          </p:nvSpPr>
          <p:spPr>
            <a:xfrm>
              <a:off x="3202600" y="2613875"/>
              <a:ext cx="364800" cy="1440600"/>
            </a:xfrm>
            <a:custGeom>
              <a:rect b="b" l="l" r="r" t="t"/>
              <a:pathLst>
                <a:path extrusionOk="0" h="57624" w="14592">
                  <a:moveTo>
                    <a:pt x="14128" y="0"/>
                  </a:moveTo>
                  <a:cubicBezTo>
                    <a:pt x="10681" y="0"/>
                    <a:pt x="7697" y="552"/>
                    <a:pt x="6636" y="1568"/>
                  </a:cubicBezTo>
                  <a:cubicBezTo>
                    <a:pt x="6636" y="1568"/>
                    <a:pt x="4240" y="7099"/>
                    <a:pt x="5140" y="11651"/>
                  </a:cubicBezTo>
                  <a:cubicBezTo>
                    <a:pt x="6031" y="16212"/>
                    <a:pt x="4000" y="18341"/>
                    <a:pt x="4107" y="28237"/>
                  </a:cubicBezTo>
                  <a:cubicBezTo>
                    <a:pt x="4205" y="38125"/>
                    <a:pt x="5737" y="39960"/>
                    <a:pt x="3608" y="49313"/>
                  </a:cubicBezTo>
                  <a:cubicBezTo>
                    <a:pt x="2797" y="52849"/>
                    <a:pt x="1381" y="55379"/>
                    <a:pt x="0" y="57624"/>
                  </a:cubicBezTo>
                  <a:lnTo>
                    <a:pt x="14591" y="57624"/>
                  </a:lnTo>
                  <a:lnTo>
                    <a:pt x="14591" y="39862"/>
                  </a:lnTo>
                  <a:cubicBezTo>
                    <a:pt x="14431" y="39568"/>
                    <a:pt x="14315" y="39292"/>
                    <a:pt x="14253" y="39033"/>
                  </a:cubicBezTo>
                  <a:cubicBezTo>
                    <a:pt x="13789" y="37207"/>
                    <a:pt x="12881" y="32192"/>
                    <a:pt x="12881" y="32192"/>
                  </a:cubicBezTo>
                  <a:cubicBezTo>
                    <a:pt x="12569" y="31061"/>
                    <a:pt x="12631" y="30607"/>
                    <a:pt x="12908" y="30607"/>
                  </a:cubicBezTo>
                  <a:cubicBezTo>
                    <a:pt x="13246" y="30607"/>
                    <a:pt x="13896" y="31275"/>
                    <a:pt x="14591" y="32246"/>
                  </a:cubicBezTo>
                  <a:lnTo>
                    <a:pt x="14591" y="0"/>
                  </a:lnTo>
                  <a:close/>
                </a:path>
              </a:pathLst>
            </a:custGeom>
            <a:solidFill>
              <a:srgbClr val="202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3" name="Google Shape;33053;p44"/>
            <p:cNvSpPr/>
            <p:nvPr/>
          </p:nvSpPr>
          <p:spPr>
            <a:xfrm>
              <a:off x="3516825" y="3379025"/>
              <a:ext cx="50575" cy="231400"/>
            </a:xfrm>
            <a:custGeom>
              <a:rect b="b" l="l" r="r" t="t"/>
              <a:pathLst>
                <a:path extrusionOk="0" h="9256" w="2023">
                  <a:moveTo>
                    <a:pt x="339" y="1"/>
                  </a:moveTo>
                  <a:cubicBezTo>
                    <a:pt x="62" y="1"/>
                    <a:pt x="0" y="455"/>
                    <a:pt x="312" y="1586"/>
                  </a:cubicBezTo>
                  <a:cubicBezTo>
                    <a:pt x="312" y="1586"/>
                    <a:pt x="1220" y="6601"/>
                    <a:pt x="1684" y="8427"/>
                  </a:cubicBezTo>
                  <a:cubicBezTo>
                    <a:pt x="1746" y="8686"/>
                    <a:pt x="1862" y="8962"/>
                    <a:pt x="2022" y="9256"/>
                  </a:cubicBezTo>
                  <a:lnTo>
                    <a:pt x="2022" y="1640"/>
                  </a:lnTo>
                  <a:cubicBezTo>
                    <a:pt x="1327" y="669"/>
                    <a:pt x="677" y="1"/>
                    <a:pt x="339" y="1"/>
                  </a:cubicBezTo>
                  <a:close/>
                </a:path>
              </a:pathLst>
            </a:custGeom>
            <a:solidFill>
              <a:srgbClr val="1919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4" name="Google Shape;33054;p44"/>
            <p:cNvSpPr/>
            <p:nvPr/>
          </p:nvSpPr>
          <p:spPr>
            <a:xfrm>
              <a:off x="1845950" y="1761375"/>
              <a:ext cx="1721450" cy="1606825"/>
            </a:xfrm>
            <a:custGeom>
              <a:rect b="b" l="l" r="r" t="t"/>
              <a:pathLst>
                <a:path extrusionOk="0" h="64273" w="68858">
                  <a:moveTo>
                    <a:pt x="62334" y="0"/>
                  </a:moveTo>
                  <a:cubicBezTo>
                    <a:pt x="58725" y="0"/>
                    <a:pt x="54970" y="1204"/>
                    <a:pt x="52066" y="4108"/>
                  </a:cubicBezTo>
                  <a:cubicBezTo>
                    <a:pt x="47113" y="9070"/>
                    <a:pt x="37190" y="21460"/>
                    <a:pt x="29752" y="28907"/>
                  </a:cubicBezTo>
                  <a:lnTo>
                    <a:pt x="2477" y="56173"/>
                  </a:lnTo>
                  <a:cubicBezTo>
                    <a:pt x="2477" y="56173"/>
                    <a:pt x="1" y="58658"/>
                    <a:pt x="1" y="61135"/>
                  </a:cubicBezTo>
                  <a:cubicBezTo>
                    <a:pt x="1" y="61358"/>
                    <a:pt x="121" y="61460"/>
                    <a:pt x="342" y="61460"/>
                  </a:cubicBezTo>
                  <a:cubicBezTo>
                    <a:pt x="2579" y="61460"/>
                    <a:pt x="15099" y="50997"/>
                    <a:pt x="17353" y="48735"/>
                  </a:cubicBezTo>
                  <a:cubicBezTo>
                    <a:pt x="18788" y="47306"/>
                    <a:pt x="22699" y="45876"/>
                    <a:pt x="25749" y="45876"/>
                  </a:cubicBezTo>
                  <a:cubicBezTo>
                    <a:pt x="27981" y="45876"/>
                    <a:pt x="29752" y="46642"/>
                    <a:pt x="29752" y="48735"/>
                  </a:cubicBezTo>
                  <a:cubicBezTo>
                    <a:pt x="29752" y="53697"/>
                    <a:pt x="34714" y="51221"/>
                    <a:pt x="34714" y="56173"/>
                  </a:cubicBezTo>
                  <a:cubicBezTo>
                    <a:pt x="34714" y="60223"/>
                    <a:pt x="36364" y="64273"/>
                    <a:pt x="38322" y="64273"/>
                  </a:cubicBezTo>
                  <a:cubicBezTo>
                    <a:pt x="38762" y="64273"/>
                    <a:pt x="39219" y="64068"/>
                    <a:pt x="39675" y="63611"/>
                  </a:cubicBezTo>
                  <a:cubicBezTo>
                    <a:pt x="42152" y="61135"/>
                    <a:pt x="52066" y="43783"/>
                    <a:pt x="57028" y="41297"/>
                  </a:cubicBezTo>
                  <a:cubicBezTo>
                    <a:pt x="58268" y="40678"/>
                    <a:pt x="59353" y="40369"/>
                    <a:pt x="60282" y="40369"/>
                  </a:cubicBezTo>
                  <a:cubicBezTo>
                    <a:pt x="63072" y="40369"/>
                    <a:pt x="64466" y="43156"/>
                    <a:pt x="64466" y="48735"/>
                  </a:cubicBezTo>
                  <a:cubicBezTo>
                    <a:pt x="64466" y="56173"/>
                    <a:pt x="64466" y="61135"/>
                    <a:pt x="66942" y="61135"/>
                  </a:cubicBezTo>
                  <a:cubicBezTo>
                    <a:pt x="67601" y="61135"/>
                    <a:pt x="68251" y="61135"/>
                    <a:pt x="68857" y="60957"/>
                  </a:cubicBezTo>
                  <a:lnTo>
                    <a:pt x="68857" y="1365"/>
                  </a:lnTo>
                  <a:cubicBezTo>
                    <a:pt x="66921" y="499"/>
                    <a:pt x="64658" y="0"/>
                    <a:pt x="62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10_1_1_1_1_1_1">
    <p:spTree>
      <p:nvGrpSpPr>
        <p:cNvPr id="33055" name="Shape 33055"/>
        <p:cNvGrpSpPr/>
        <p:nvPr/>
      </p:nvGrpSpPr>
      <p:grpSpPr>
        <a:xfrm>
          <a:off x="0" y="0"/>
          <a:ext cx="0" cy="0"/>
          <a:chOff x="0" y="0"/>
          <a:chExt cx="0" cy="0"/>
        </a:xfrm>
      </p:grpSpPr>
      <p:grpSp>
        <p:nvGrpSpPr>
          <p:cNvPr id="33056" name="Google Shape;33056;p45"/>
          <p:cNvGrpSpPr/>
          <p:nvPr/>
        </p:nvGrpSpPr>
        <p:grpSpPr>
          <a:xfrm>
            <a:off x="63" y="-19"/>
            <a:ext cx="9144038" cy="5143491"/>
            <a:chOff x="3450750" y="2336425"/>
            <a:chExt cx="2076350" cy="1165875"/>
          </a:xfrm>
        </p:grpSpPr>
        <p:sp>
          <p:nvSpPr>
            <p:cNvPr id="33057" name="Google Shape;33057;p45"/>
            <p:cNvSpPr/>
            <p:nvPr/>
          </p:nvSpPr>
          <p:spPr>
            <a:xfrm>
              <a:off x="3450750" y="2336425"/>
              <a:ext cx="259975" cy="62900"/>
            </a:xfrm>
            <a:custGeom>
              <a:rect b="b" l="l" r="r" t="t"/>
              <a:pathLst>
                <a:path extrusionOk="0" h="2516" w="10399">
                  <a:moveTo>
                    <a:pt x="1" y="0"/>
                  </a:moveTo>
                  <a:lnTo>
                    <a:pt x="1" y="68"/>
                  </a:lnTo>
                  <a:cubicBezTo>
                    <a:pt x="1228" y="1565"/>
                    <a:pt x="3089" y="2515"/>
                    <a:pt x="5173" y="2515"/>
                  </a:cubicBezTo>
                  <a:cubicBezTo>
                    <a:pt x="7283" y="2515"/>
                    <a:pt x="9171" y="1531"/>
                    <a:pt x="103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8" name="Google Shape;33058;p45"/>
            <p:cNvSpPr/>
            <p:nvPr/>
          </p:nvSpPr>
          <p:spPr>
            <a:xfrm>
              <a:off x="3450750" y="2336425"/>
              <a:ext cx="261150" cy="63900"/>
            </a:xfrm>
            <a:custGeom>
              <a:rect b="b" l="l" r="r" t="t"/>
              <a:pathLst>
                <a:path extrusionOk="0" h="2556" w="10446">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9" name="Google Shape;33059;p45"/>
            <p:cNvSpPr/>
            <p:nvPr/>
          </p:nvSpPr>
          <p:spPr>
            <a:xfrm>
              <a:off x="3479925" y="2336425"/>
              <a:ext cx="196575" cy="39475"/>
            </a:xfrm>
            <a:custGeom>
              <a:rect b="b" l="l" r="r" t="t"/>
              <a:pathLst>
                <a:path extrusionOk="0" h="1579" w="7863">
                  <a:moveTo>
                    <a:pt x="0" y="0"/>
                  </a:moveTo>
                  <a:cubicBezTo>
                    <a:pt x="1019" y="978"/>
                    <a:pt x="2408" y="1578"/>
                    <a:pt x="3932" y="1578"/>
                  </a:cubicBezTo>
                  <a:cubicBezTo>
                    <a:pt x="5455"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0" name="Google Shape;33060;p45"/>
            <p:cNvSpPr/>
            <p:nvPr/>
          </p:nvSpPr>
          <p:spPr>
            <a:xfrm>
              <a:off x="3478575"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1" name="Google Shape;33061;p45"/>
            <p:cNvSpPr/>
            <p:nvPr/>
          </p:nvSpPr>
          <p:spPr>
            <a:xfrm>
              <a:off x="3522075"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2" name="Google Shape;33062;p45"/>
            <p:cNvSpPr/>
            <p:nvPr/>
          </p:nvSpPr>
          <p:spPr>
            <a:xfrm>
              <a:off x="3520050" y="2336425"/>
              <a:ext cx="116500" cy="15350"/>
            </a:xfrm>
            <a:custGeom>
              <a:rect b="b" l="l" r="r" t="t"/>
              <a:pathLst>
                <a:path extrusionOk="0" h="614" w="466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3" name="Google Shape;33063;p45"/>
            <p:cNvSpPr/>
            <p:nvPr/>
          </p:nvSpPr>
          <p:spPr>
            <a:xfrm>
              <a:off x="3783700" y="2336425"/>
              <a:ext cx="261125" cy="62900"/>
            </a:xfrm>
            <a:custGeom>
              <a:rect b="b" l="l" r="r" t="t"/>
              <a:pathLst>
                <a:path extrusionOk="0" h="2516" w="10445">
                  <a:moveTo>
                    <a:pt x="0" y="0"/>
                  </a:moveTo>
                  <a:cubicBezTo>
                    <a:pt x="1221" y="1531"/>
                    <a:pt x="3109" y="2515"/>
                    <a:pt x="5226" y="2515"/>
                  </a:cubicBezTo>
                  <a:cubicBezTo>
                    <a:pt x="7336" y="2515"/>
                    <a:pt x="9224"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4" name="Google Shape;33064;p45"/>
            <p:cNvSpPr/>
            <p:nvPr/>
          </p:nvSpPr>
          <p:spPr>
            <a:xfrm>
              <a:off x="3782350" y="2336425"/>
              <a:ext cx="263825" cy="63900"/>
            </a:xfrm>
            <a:custGeom>
              <a:rect b="b" l="l" r="r" t="t"/>
              <a:pathLst>
                <a:path extrusionOk="0" h="2556" w="10553">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5" name="Google Shape;33065;p45"/>
            <p:cNvSpPr/>
            <p:nvPr/>
          </p:nvSpPr>
          <p:spPr>
            <a:xfrm>
              <a:off x="3814200" y="2336425"/>
              <a:ext cx="196575" cy="39475"/>
            </a:xfrm>
            <a:custGeom>
              <a:rect b="b" l="l" r="r" t="t"/>
              <a:pathLst>
                <a:path extrusionOk="0" h="1579" w="7863">
                  <a:moveTo>
                    <a:pt x="1" y="0"/>
                  </a:moveTo>
                  <a:cubicBezTo>
                    <a:pt x="1019" y="978"/>
                    <a:pt x="2408" y="1578"/>
                    <a:pt x="3932" y="1578"/>
                  </a:cubicBezTo>
                  <a:cubicBezTo>
                    <a:pt x="5456" y="1578"/>
                    <a:pt x="6845"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6" name="Google Shape;33066;p45"/>
            <p:cNvSpPr/>
            <p:nvPr/>
          </p:nvSpPr>
          <p:spPr>
            <a:xfrm>
              <a:off x="3812675" y="2336425"/>
              <a:ext cx="199450" cy="40650"/>
            </a:xfrm>
            <a:custGeom>
              <a:rect b="b" l="l" r="r" t="t"/>
              <a:pathLst>
                <a:path extrusionOk="0" h="1626" w="7978">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7" name="Google Shape;33067;p45"/>
            <p:cNvSpPr/>
            <p:nvPr/>
          </p:nvSpPr>
          <p:spPr>
            <a:xfrm>
              <a:off x="385617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8" name="Google Shape;33068;p45"/>
            <p:cNvSpPr/>
            <p:nvPr/>
          </p:nvSpPr>
          <p:spPr>
            <a:xfrm>
              <a:off x="3854150" y="2336425"/>
              <a:ext cx="116500" cy="15350"/>
            </a:xfrm>
            <a:custGeom>
              <a:rect b="b" l="l" r="r" t="t"/>
              <a:pathLst>
                <a:path extrusionOk="0" h="614" w="466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9" name="Google Shape;33069;p45"/>
            <p:cNvSpPr/>
            <p:nvPr/>
          </p:nvSpPr>
          <p:spPr>
            <a:xfrm>
              <a:off x="4117975" y="2336425"/>
              <a:ext cx="261125" cy="62900"/>
            </a:xfrm>
            <a:custGeom>
              <a:rect b="b" l="l" r="r" t="t"/>
              <a:pathLst>
                <a:path extrusionOk="0" h="2516" w="10445">
                  <a:moveTo>
                    <a:pt x="0" y="0"/>
                  </a:moveTo>
                  <a:cubicBezTo>
                    <a:pt x="1221" y="1531"/>
                    <a:pt x="3109" y="2515"/>
                    <a:pt x="5219" y="2515"/>
                  </a:cubicBezTo>
                  <a:cubicBezTo>
                    <a:pt x="7337" y="2515"/>
                    <a:pt x="9225" y="1531"/>
                    <a:pt x="1044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0" name="Google Shape;33070;p45"/>
            <p:cNvSpPr/>
            <p:nvPr/>
          </p:nvSpPr>
          <p:spPr>
            <a:xfrm>
              <a:off x="4116625" y="2336425"/>
              <a:ext cx="263825" cy="63900"/>
            </a:xfrm>
            <a:custGeom>
              <a:rect b="b" l="l" r="r" t="t"/>
              <a:pathLst>
                <a:path extrusionOk="0" h="2556" w="10553">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1" name="Google Shape;33071;p45"/>
            <p:cNvSpPr/>
            <p:nvPr/>
          </p:nvSpPr>
          <p:spPr>
            <a:xfrm>
              <a:off x="4148475" y="2336425"/>
              <a:ext cx="196575" cy="39475"/>
            </a:xfrm>
            <a:custGeom>
              <a:rect b="b" l="l" r="r" t="t"/>
              <a:pathLst>
                <a:path extrusionOk="0" h="1579" w="7863">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2" name="Google Shape;33072;p45"/>
            <p:cNvSpPr/>
            <p:nvPr/>
          </p:nvSpPr>
          <p:spPr>
            <a:xfrm>
              <a:off x="4146975" y="2336425"/>
              <a:ext cx="199425" cy="40650"/>
            </a:xfrm>
            <a:custGeom>
              <a:rect b="b" l="l" r="r" t="t"/>
              <a:pathLst>
                <a:path extrusionOk="0" h="1626" w="7977">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3" name="Google Shape;33073;p45"/>
            <p:cNvSpPr/>
            <p:nvPr/>
          </p:nvSpPr>
          <p:spPr>
            <a:xfrm>
              <a:off x="4190450"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4" name="Google Shape;33074;p45"/>
            <p:cNvSpPr/>
            <p:nvPr/>
          </p:nvSpPr>
          <p:spPr>
            <a:xfrm>
              <a:off x="4188425"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5" name="Google Shape;33075;p45"/>
            <p:cNvSpPr/>
            <p:nvPr/>
          </p:nvSpPr>
          <p:spPr>
            <a:xfrm>
              <a:off x="4452075" y="2336425"/>
              <a:ext cx="261325" cy="62900"/>
            </a:xfrm>
            <a:custGeom>
              <a:rect b="b" l="l" r="r" t="t"/>
              <a:pathLst>
                <a:path extrusionOk="0" h="2516" w="10453">
                  <a:moveTo>
                    <a:pt x="1" y="0"/>
                  </a:moveTo>
                  <a:cubicBezTo>
                    <a:pt x="1228" y="1531"/>
                    <a:pt x="3116" y="2515"/>
                    <a:pt x="5226"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6" name="Google Shape;33076;p45"/>
            <p:cNvSpPr/>
            <p:nvPr/>
          </p:nvSpPr>
          <p:spPr>
            <a:xfrm>
              <a:off x="4450900" y="2336425"/>
              <a:ext cx="263850" cy="63900"/>
            </a:xfrm>
            <a:custGeom>
              <a:rect b="b" l="l" r="r" t="t"/>
              <a:pathLst>
                <a:path extrusionOk="0" h="2556" w="10554">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7" name="Google Shape;33077;p45"/>
            <p:cNvSpPr/>
            <p:nvPr/>
          </p:nvSpPr>
          <p:spPr>
            <a:xfrm>
              <a:off x="4482750" y="2336425"/>
              <a:ext cx="196600" cy="39475"/>
            </a:xfrm>
            <a:custGeom>
              <a:rect b="b" l="l" r="r" t="t"/>
              <a:pathLst>
                <a:path extrusionOk="0" h="1579" w="7864">
                  <a:moveTo>
                    <a:pt x="1" y="0"/>
                  </a:moveTo>
                  <a:cubicBezTo>
                    <a:pt x="1019" y="978"/>
                    <a:pt x="2401" y="1578"/>
                    <a:pt x="3932" y="1578"/>
                  </a:cubicBezTo>
                  <a:cubicBezTo>
                    <a:pt x="5456" y="1578"/>
                    <a:pt x="6838"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8" name="Google Shape;33078;p45"/>
            <p:cNvSpPr/>
            <p:nvPr/>
          </p:nvSpPr>
          <p:spPr>
            <a:xfrm>
              <a:off x="4481250" y="2336425"/>
              <a:ext cx="199425" cy="40650"/>
            </a:xfrm>
            <a:custGeom>
              <a:rect b="b" l="l" r="r" t="t"/>
              <a:pathLst>
                <a:path extrusionOk="0" h="1626" w="7977">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9" name="Google Shape;33079;p45"/>
            <p:cNvSpPr/>
            <p:nvPr/>
          </p:nvSpPr>
          <p:spPr>
            <a:xfrm>
              <a:off x="4524725" y="2336425"/>
              <a:ext cx="112475" cy="14350"/>
            </a:xfrm>
            <a:custGeom>
              <a:rect b="b" l="l" r="r" t="t"/>
              <a:pathLst>
                <a:path extrusionOk="0" h="574" w="4499">
                  <a:moveTo>
                    <a:pt x="1" y="0"/>
                  </a:moveTo>
                  <a:cubicBezTo>
                    <a:pt x="668" y="364"/>
                    <a:pt x="1437" y="573"/>
                    <a:pt x="2253" y="573"/>
                  </a:cubicBezTo>
                  <a:cubicBezTo>
                    <a:pt x="3069"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0" name="Google Shape;33080;p45"/>
            <p:cNvSpPr/>
            <p:nvPr/>
          </p:nvSpPr>
          <p:spPr>
            <a:xfrm>
              <a:off x="4522700" y="2336425"/>
              <a:ext cx="116525" cy="15350"/>
            </a:xfrm>
            <a:custGeom>
              <a:rect b="b" l="l" r="r" t="t"/>
              <a:pathLst>
                <a:path extrusionOk="0" h="614" w="4661">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1" name="Google Shape;33081;p45"/>
            <p:cNvSpPr/>
            <p:nvPr/>
          </p:nvSpPr>
          <p:spPr>
            <a:xfrm>
              <a:off x="4786350"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2" name="Google Shape;33082;p45"/>
            <p:cNvSpPr/>
            <p:nvPr/>
          </p:nvSpPr>
          <p:spPr>
            <a:xfrm>
              <a:off x="4785175" y="2336425"/>
              <a:ext cx="263675" cy="63900"/>
            </a:xfrm>
            <a:custGeom>
              <a:rect b="b" l="l" r="r" t="t"/>
              <a:pathLst>
                <a:path extrusionOk="0" h="2556" w="10547">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3" name="Google Shape;33083;p45"/>
            <p:cNvSpPr/>
            <p:nvPr/>
          </p:nvSpPr>
          <p:spPr>
            <a:xfrm>
              <a:off x="4817050" y="2336425"/>
              <a:ext cx="196400" cy="39475"/>
            </a:xfrm>
            <a:custGeom>
              <a:rect b="b" l="l" r="r" t="t"/>
              <a:pathLst>
                <a:path extrusionOk="0" h="1579" w="7856">
                  <a:moveTo>
                    <a:pt x="0" y="0"/>
                  </a:moveTo>
                  <a:cubicBezTo>
                    <a:pt x="1018" y="978"/>
                    <a:pt x="2400" y="1578"/>
                    <a:pt x="3924" y="1578"/>
                  </a:cubicBezTo>
                  <a:cubicBezTo>
                    <a:pt x="5455" y="1578"/>
                    <a:pt x="6837" y="978"/>
                    <a:pt x="785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4" name="Google Shape;33084;p45"/>
            <p:cNvSpPr/>
            <p:nvPr/>
          </p:nvSpPr>
          <p:spPr>
            <a:xfrm>
              <a:off x="4815525" y="2336425"/>
              <a:ext cx="199450" cy="40650"/>
            </a:xfrm>
            <a:custGeom>
              <a:rect b="b" l="l" r="r" t="t"/>
              <a:pathLst>
                <a:path extrusionOk="0" h="1626" w="7978">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5" name="Google Shape;33085;p45"/>
            <p:cNvSpPr/>
            <p:nvPr/>
          </p:nvSpPr>
          <p:spPr>
            <a:xfrm>
              <a:off x="4859000" y="2336425"/>
              <a:ext cx="112475" cy="14350"/>
            </a:xfrm>
            <a:custGeom>
              <a:rect b="b" l="l" r="r" t="t"/>
              <a:pathLst>
                <a:path extrusionOk="0" h="574" w="4499">
                  <a:moveTo>
                    <a:pt x="1" y="0"/>
                  </a:moveTo>
                  <a:cubicBezTo>
                    <a:pt x="669" y="364"/>
                    <a:pt x="1437" y="573"/>
                    <a:pt x="2246" y="573"/>
                  </a:cubicBezTo>
                  <a:cubicBezTo>
                    <a:pt x="3062" y="573"/>
                    <a:pt x="3831"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6" name="Google Shape;33086;p45"/>
            <p:cNvSpPr/>
            <p:nvPr/>
          </p:nvSpPr>
          <p:spPr>
            <a:xfrm>
              <a:off x="4857000" y="2336425"/>
              <a:ext cx="116500" cy="15350"/>
            </a:xfrm>
            <a:custGeom>
              <a:rect b="b" l="l" r="r" t="t"/>
              <a:pathLst>
                <a:path extrusionOk="0" h="614" w="466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7" name="Google Shape;33087;p45"/>
            <p:cNvSpPr/>
            <p:nvPr/>
          </p:nvSpPr>
          <p:spPr>
            <a:xfrm>
              <a:off x="5120625" y="2336425"/>
              <a:ext cx="261325" cy="62900"/>
            </a:xfrm>
            <a:custGeom>
              <a:rect b="b" l="l" r="r" t="t"/>
              <a:pathLst>
                <a:path extrusionOk="0" h="2516" w="10453">
                  <a:moveTo>
                    <a:pt x="1" y="0"/>
                  </a:moveTo>
                  <a:cubicBezTo>
                    <a:pt x="1228" y="1531"/>
                    <a:pt x="3109" y="2515"/>
                    <a:pt x="5227" y="2515"/>
                  </a:cubicBezTo>
                  <a:cubicBezTo>
                    <a:pt x="7344" y="2515"/>
                    <a:pt x="9225" y="1531"/>
                    <a:pt x="104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8" name="Google Shape;33088;p45"/>
            <p:cNvSpPr/>
            <p:nvPr/>
          </p:nvSpPr>
          <p:spPr>
            <a:xfrm>
              <a:off x="5119450" y="2336425"/>
              <a:ext cx="263675" cy="63900"/>
            </a:xfrm>
            <a:custGeom>
              <a:rect b="b" l="l" r="r" t="t"/>
              <a:pathLst>
                <a:path extrusionOk="0" h="2556" w="10547">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9" name="Google Shape;33089;p45"/>
            <p:cNvSpPr/>
            <p:nvPr/>
          </p:nvSpPr>
          <p:spPr>
            <a:xfrm>
              <a:off x="5151150" y="2336425"/>
              <a:ext cx="196575" cy="39475"/>
            </a:xfrm>
            <a:custGeom>
              <a:rect b="b" l="l" r="r" t="t"/>
              <a:pathLst>
                <a:path extrusionOk="0" h="1579" w="7863">
                  <a:moveTo>
                    <a:pt x="0" y="0"/>
                  </a:moveTo>
                  <a:cubicBezTo>
                    <a:pt x="1025" y="978"/>
                    <a:pt x="2408" y="1578"/>
                    <a:pt x="3932" y="1578"/>
                  </a:cubicBezTo>
                  <a:cubicBezTo>
                    <a:pt x="5462" y="1578"/>
                    <a:pt x="6844" y="978"/>
                    <a:pt x="78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0" name="Google Shape;33090;p45"/>
            <p:cNvSpPr/>
            <p:nvPr/>
          </p:nvSpPr>
          <p:spPr>
            <a:xfrm>
              <a:off x="5149800" y="2336425"/>
              <a:ext cx="199450" cy="40650"/>
            </a:xfrm>
            <a:custGeom>
              <a:rect b="b" l="l" r="r" t="t"/>
              <a:pathLst>
                <a:path extrusionOk="0" h="1626" w="7978">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1" name="Google Shape;33091;p45"/>
            <p:cNvSpPr/>
            <p:nvPr/>
          </p:nvSpPr>
          <p:spPr>
            <a:xfrm>
              <a:off x="5193300" y="2336425"/>
              <a:ext cx="112450" cy="14350"/>
            </a:xfrm>
            <a:custGeom>
              <a:rect b="b" l="l" r="r" t="t"/>
              <a:pathLst>
                <a:path extrusionOk="0" h="574" w="4498">
                  <a:moveTo>
                    <a:pt x="0" y="0"/>
                  </a:moveTo>
                  <a:cubicBezTo>
                    <a:pt x="668" y="364"/>
                    <a:pt x="1430" y="573"/>
                    <a:pt x="2246" y="573"/>
                  </a:cubicBezTo>
                  <a:cubicBezTo>
                    <a:pt x="3061" y="573"/>
                    <a:pt x="3830" y="364"/>
                    <a:pt x="449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2" name="Google Shape;33092;p45"/>
            <p:cNvSpPr/>
            <p:nvPr/>
          </p:nvSpPr>
          <p:spPr>
            <a:xfrm>
              <a:off x="5191275" y="2336425"/>
              <a:ext cx="116500" cy="15350"/>
            </a:xfrm>
            <a:custGeom>
              <a:rect b="b" l="l" r="r" t="t"/>
              <a:pathLst>
                <a:path extrusionOk="0" h="614" w="466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3" name="Google Shape;33093;p45"/>
            <p:cNvSpPr/>
            <p:nvPr/>
          </p:nvSpPr>
          <p:spPr>
            <a:xfrm>
              <a:off x="3581750" y="2336425"/>
              <a:ext cx="333800" cy="157975"/>
            </a:xfrm>
            <a:custGeom>
              <a:rect b="b" l="l" r="r" t="t"/>
              <a:pathLst>
                <a:path extrusionOk="0" h="6319" w="13352">
                  <a:moveTo>
                    <a:pt x="0" y="0"/>
                  </a:moveTo>
                  <a:cubicBezTo>
                    <a:pt x="196" y="3520"/>
                    <a:pt x="3109" y="6318"/>
                    <a:pt x="6676" y="6318"/>
                  </a:cubicBezTo>
                  <a:cubicBezTo>
                    <a:pt x="10249"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4" name="Google Shape;33094;p45"/>
            <p:cNvSpPr/>
            <p:nvPr/>
          </p:nvSpPr>
          <p:spPr>
            <a:xfrm>
              <a:off x="3580725" y="2336425"/>
              <a:ext cx="335825" cy="158975"/>
            </a:xfrm>
            <a:custGeom>
              <a:rect b="b" l="l" r="r" t="t"/>
              <a:pathLst>
                <a:path extrusionOk="0" h="6359" w="13433">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5" name="Google Shape;33095;p45"/>
            <p:cNvSpPr/>
            <p:nvPr/>
          </p:nvSpPr>
          <p:spPr>
            <a:xfrm>
              <a:off x="3605175" y="2336425"/>
              <a:ext cx="283550" cy="134550"/>
            </a:xfrm>
            <a:custGeom>
              <a:rect b="b" l="l" r="r" t="t"/>
              <a:pathLst>
                <a:path extrusionOk="0" h="5382" w="11342">
                  <a:moveTo>
                    <a:pt x="0" y="0"/>
                  </a:moveTo>
                  <a:cubicBezTo>
                    <a:pt x="149"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6" name="Google Shape;33096;p45"/>
            <p:cNvSpPr/>
            <p:nvPr/>
          </p:nvSpPr>
          <p:spPr>
            <a:xfrm>
              <a:off x="3604000" y="2336425"/>
              <a:ext cx="285750" cy="135725"/>
            </a:xfrm>
            <a:custGeom>
              <a:rect b="b" l="l" r="r" t="t"/>
              <a:pathLst>
                <a:path extrusionOk="0" h="5429" w="1143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7" name="Google Shape;33097;p45"/>
            <p:cNvSpPr/>
            <p:nvPr/>
          </p:nvSpPr>
          <p:spPr>
            <a:xfrm>
              <a:off x="3630300" y="2336425"/>
              <a:ext cx="233150" cy="109425"/>
            </a:xfrm>
            <a:custGeom>
              <a:rect b="b" l="l" r="r" t="t"/>
              <a:pathLst>
                <a:path extrusionOk="0" h="4377" w="9326">
                  <a:moveTo>
                    <a:pt x="0" y="0"/>
                  </a:moveTo>
                  <a:cubicBezTo>
                    <a:pt x="155" y="2441"/>
                    <a:pt x="2185" y="4376"/>
                    <a:pt x="4666" y="4376"/>
                  </a:cubicBezTo>
                  <a:cubicBezTo>
                    <a:pt x="7148" y="4376"/>
                    <a:pt x="9177"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8" name="Google Shape;33098;p45"/>
            <p:cNvSpPr/>
            <p:nvPr/>
          </p:nvSpPr>
          <p:spPr>
            <a:xfrm>
              <a:off x="3629275" y="2336425"/>
              <a:ext cx="235175" cy="110425"/>
            </a:xfrm>
            <a:custGeom>
              <a:rect b="b" l="l" r="r" t="t"/>
              <a:pathLst>
                <a:path extrusionOk="0" h="4417" w="9407">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9" name="Google Shape;33099;p45"/>
            <p:cNvSpPr/>
            <p:nvPr/>
          </p:nvSpPr>
          <p:spPr>
            <a:xfrm>
              <a:off x="3659125" y="2336425"/>
              <a:ext cx="175500" cy="80600"/>
            </a:xfrm>
            <a:custGeom>
              <a:rect b="b" l="l" r="r" t="t"/>
              <a:pathLst>
                <a:path extrusionOk="0" h="3224" w="7020">
                  <a:moveTo>
                    <a:pt x="0" y="0"/>
                  </a:moveTo>
                  <a:cubicBezTo>
                    <a:pt x="148" y="1807"/>
                    <a:pt x="1666" y="3223"/>
                    <a:pt x="3513" y="3223"/>
                  </a:cubicBezTo>
                  <a:cubicBezTo>
                    <a:pt x="5354"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0" name="Google Shape;33100;p45"/>
            <p:cNvSpPr/>
            <p:nvPr/>
          </p:nvSpPr>
          <p:spPr>
            <a:xfrm>
              <a:off x="3658100" y="2336425"/>
              <a:ext cx="177525" cy="81775"/>
            </a:xfrm>
            <a:custGeom>
              <a:rect b="b" l="l" r="r" t="t"/>
              <a:pathLst>
                <a:path extrusionOk="0" h="3271" w="7101">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1" name="Google Shape;33101;p45"/>
            <p:cNvSpPr/>
            <p:nvPr/>
          </p:nvSpPr>
          <p:spPr>
            <a:xfrm>
              <a:off x="3684400" y="2336425"/>
              <a:ext cx="124950" cy="55475"/>
            </a:xfrm>
            <a:custGeom>
              <a:rect b="b" l="l" r="r" t="t"/>
              <a:pathLst>
                <a:path extrusionOk="0" h="2219" w="4998">
                  <a:moveTo>
                    <a:pt x="1" y="0"/>
                  </a:moveTo>
                  <a:cubicBezTo>
                    <a:pt x="149" y="1248"/>
                    <a:pt x="1208"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2" name="Google Shape;33102;p45"/>
            <p:cNvSpPr/>
            <p:nvPr/>
          </p:nvSpPr>
          <p:spPr>
            <a:xfrm>
              <a:off x="3683400" y="2336425"/>
              <a:ext cx="126950" cy="56500"/>
            </a:xfrm>
            <a:custGeom>
              <a:rect b="b" l="l" r="r" t="t"/>
              <a:pathLst>
                <a:path extrusionOk="0" h="2260" w="5078">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3" name="Google Shape;33103;p45"/>
            <p:cNvSpPr/>
            <p:nvPr/>
          </p:nvSpPr>
          <p:spPr>
            <a:xfrm>
              <a:off x="3713575" y="2336425"/>
              <a:ext cx="66600" cy="26825"/>
            </a:xfrm>
            <a:custGeom>
              <a:rect b="b" l="l" r="r" t="t"/>
              <a:pathLst>
                <a:path extrusionOk="0" h="1073" w="2664">
                  <a:moveTo>
                    <a:pt x="0" y="0"/>
                  </a:moveTo>
                  <a:cubicBezTo>
                    <a:pt x="135" y="614"/>
                    <a:pt x="681" y="1072"/>
                    <a:pt x="1335" y="1072"/>
                  </a:cubicBezTo>
                  <a:cubicBezTo>
                    <a:pt x="1989"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4" name="Google Shape;33104;p45"/>
            <p:cNvSpPr/>
            <p:nvPr/>
          </p:nvSpPr>
          <p:spPr>
            <a:xfrm>
              <a:off x="3712375" y="2336425"/>
              <a:ext cx="68975" cy="27825"/>
            </a:xfrm>
            <a:custGeom>
              <a:rect b="b" l="l" r="r" t="t"/>
              <a:pathLst>
                <a:path extrusionOk="0" h="1113" w="2759">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5" name="Google Shape;33105;p45"/>
            <p:cNvSpPr/>
            <p:nvPr/>
          </p:nvSpPr>
          <p:spPr>
            <a:xfrm>
              <a:off x="3916025" y="2336425"/>
              <a:ext cx="333800" cy="157975"/>
            </a:xfrm>
            <a:custGeom>
              <a:rect b="b" l="l" r="r" t="t"/>
              <a:pathLst>
                <a:path extrusionOk="0" h="6319" w="13352">
                  <a:moveTo>
                    <a:pt x="0" y="0"/>
                  </a:moveTo>
                  <a:cubicBezTo>
                    <a:pt x="189" y="3520"/>
                    <a:pt x="3109" y="6318"/>
                    <a:pt x="6676" y="6318"/>
                  </a:cubicBezTo>
                  <a:cubicBezTo>
                    <a:pt x="10243" y="6318"/>
                    <a:pt x="13162"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6" name="Google Shape;33106;p45"/>
            <p:cNvSpPr/>
            <p:nvPr/>
          </p:nvSpPr>
          <p:spPr>
            <a:xfrm>
              <a:off x="3915000"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7" name="Google Shape;33107;p45"/>
            <p:cNvSpPr/>
            <p:nvPr/>
          </p:nvSpPr>
          <p:spPr>
            <a:xfrm>
              <a:off x="3939275" y="2336425"/>
              <a:ext cx="283750" cy="134550"/>
            </a:xfrm>
            <a:custGeom>
              <a:rect b="b" l="l" r="r" t="t"/>
              <a:pathLst>
                <a:path extrusionOk="0" h="5382" w="11350">
                  <a:moveTo>
                    <a:pt x="1" y="0"/>
                  </a:moveTo>
                  <a:cubicBezTo>
                    <a:pt x="156" y="3001"/>
                    <a:pt x="2637" y="5381"/>
                    <a:pt x="5672" y="5381"/>
                  </a:cubicBezTo>
                  <a:cubicBezTo>
                    <a:pt x="8713" y="5381"/>
                    <a:pt x="11194" y="3001"/>
                    <a:pt x="1134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8" name="Google Shape;33108;p45"/>
            <p:cNvSpPr/>
            <p:nvPr/>
          </p:nvSpPr>
          <p:spPr>
            <a:xfrm>
              <a:off x="3938275" y="2336425"/>
              <a:ext cx="285750" cy="135725"/>
            </a:xfrm>
            <a:custGeom>
              <a:rect b="b" l="l" r="r" t="t"/>
              <a:pathLst>
                <a:path extrusionOk="0" h="5429" w="1143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9" name="Google Shape;33109;p45"/>
            <p:cNvSpPr/>
            <p:nvPr/>
          </p:nvSpPr>
          <p:spPr>
            <a:xfrm>
              <a:off x="3964575" y="2336425"/>
              <a:ext cx="233150" cy="109425"/>
            </a:xfrm>
            <a:custGeom>
              <a:rect b="b" l="l" r="r" t="t"/>
              <a:pathLst>
                <a:path extrusionOk="0" h="4377" w="9326">
                  <a:moveTo>
                    <a:pt x="0" y="0"/>
                  </a:moveTo>
                  <a:cubicBezTo>
                    <a:pt x="155" y="2441"/>
                    <a:pt x="2178" y="4376"/>
                    <a:pt x="4660" y="4376"/>
                  </a:cubicBezTo>
                  <a:cubicBezTo>
                    <a:pt x="7148"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0" name="Google Shape;33110;p45"/>
            <p:cNvSpPr/>
            <p:nvPr/>
          </p:nvSpPr>
          <p:spPr>
            <a:xfrm>
              <a:off x="3963550" y="2336425"/>
              <a:ext cx="235200" cy="110425"/>
            </a:xfrm>
            <a:custGeom>
              <a:rect b="b" l="l" r="r" t="t"/>
              <a:pathLst>
                <a:path extrusionOk="0" h="4417" w="9408">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1" name="Google Shape;33111;p45"/>
            <p:cNvSpPr/>
            <p:nvPr/>
          </p:nvSpPr>
          <p:spPr>
            <a:xfrm>
              <a:off x="3993400" y="2336425"/>
              <a:ext cx="175500" cy="80600"/>
            </a:xfrm>
            <a:custGeom>
              <a:rect b="b" l="l" r="r" t="t"/>
              <a:pathLst>
                <a:path extrusionOk="0" h="3224" w="7020">
                  <a:moveTo>
                    <a:pt x="0" y="0"/>
                  </a:moveTo>
                  <a:cubicBezTo>
                    <a:pt x="149" y="1807"/>
                    <a:pt x="1666"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2" name="Google Shape;33112;p45"/>
            <p:cNvSpPr/>
            <p:nvPr/>
          </p:nvSpPr>
          <p:spPr>
            <a:xfrm>
              <a:off x="3992375" y="2336425"/>
              <a:ext cx="177550" cy="81775"/>
            </a:xfrm>
            <a:custGeom>
              <a:rect b="b" l="l" r="r" t="t"/>
              <a:pathLst>
                <a:path extrusionOk="0" h="3271" w="7102">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3" name="Google Shape;33113;p45"/>
            <p:cNvSpPr/>
            <p:nvPr/>
          </p:nvSpPr>
          <p:spPr>
            <a:xfrm>
              <a:off x="4018675" y="2336425"/>
              <a:ext cx="124950" cy="55475"/>
            </a:xfrm>
            <a:custGeom>
              <a:rect b="b" l="l" r="r" t="t"/>
              <a:pathLst>
                <a:path extrusionOk="0" h="2219" w="4998">
                  <a:moveTo>
                    <a:pt x="1" y="0"/>
                  </a:moveTo>
                  <a:cubicBezTo>
                    <a:pt x="149"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4" name="Google Shape;33114;p45"/>
            <p:cNvSpPr/>
            <p:nvPr/>
          </p:nvSpPr>
          <p:spPr>
            <a:xfrm>
              <a:off x="4017675" y="2336425"/>
              <a:ext cx="126950" cy="56500"/>
            </a:xfrm>
            <a:custGeom>
              <a:rect b="b" l="l" r="r" t="t"/>
              <a:pathLst>
                <a:path extrusionOk="0" h="2260" w="5078">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5" name="Google Shape;33115;p45"/>
            <p:cNvSpPr/>
            <p:nvPr/>
          </p:nvSpPr>
          <p:spPr>
            <a:xfrm>
              <a:off x="4047850" y="2336425"/>
              <a:ext cx="66600" cy="26825"/>
            </a:xfrm>
            <a:custGeom>
              <a:rect b="b" l="l" r="r" t="t"/>
              <a:pathLst>
                <a:path extrusionOk="0" h="1073" w="2664">
                  <a:moveTo>
                    <a:pt x="0" y="0"/>
                  </a:moveTo>
                  <a:cubicBezTo>
                    <a:pt x="135" y="614"/>
                    <a:pt x="681"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6" name="Google Shape;33116;p45"/>
            <p:cNvSpPr/>
            <p:nvPr/>
          </p:nvSpPr>
          <p:spPr>
            <a:xfrm>
              <a:off x="4046675" y="2336425"/>
              <a:ext cx="68950" cy="27825"/>
            </a:xfrm>
            <a:custGeom>
              <a:rect b="b" l="l" r="r" t="t"/>
              <a:pathLst>
                <a:path extrusionOk="0" h="1113" w="2758">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7" name="Google Shape;33117;p45"/>
            <p:cNvSpPr/>
            <p:nvPr/>
          </p:nvSpPr>
          <p:spPr>
            <a:xfrm>
              <a:off x="4250300" y="2336425"/>
              <a:ext cx="333800" cy="157975"/>
            </a:xfrm>
            <a:custGeom>
              <a:rect b="b" l="l" r="r" t="t"/>
              <a:pathLst>
                <a:path extrusionOk="0" h="6319" w="13352">
                  <a:moveTo>
                    <a:pt x="0" y="0"/>
                  </a:moveTo>
                  <a:cubicBezTo>
                    <a:pt x="189" y="3520"/>
                    <a:pt x="3109"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8" name="Google Shape;33118;p45"/>
            <p:cNvSpPr/>
            <p:nvPr/>
          </p:nvSpPr>
          <p:spPr>
            <a:xfrm>
              <a:off x="4249275" y="2336425"/>
              <a:ext cx="335825" cy="158975"/>
            </a:xfrm>
            <a:custGeom>
              <a:rect b="b" l="l" r="r" t="t"/>
              <a:pathLst>
                <a:path extrusionOk="0" h="6359" w="13433">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9" name="Google Shape;33119;p45"/>
            <p:cNvSpPr/>
            <p:nvPr/>
          </p:nvSpPr>
          <p:spPr>
            <a:xfrm>
              <a:off x="4273550" y="2336425"/>
              <a:ext cx="283575" cy="134550"/>
            </a:xfrm>
            <a:custGeom>
              <a:rect b="b" l="l" r="r" t="t"/>
              <a:pathLst>
                <a:path extrusionOk="0" h="5382" w="11343">
                  <a:moveTo>
                    <a:pt x="1" y="0"/>
                  </a:moveTo>
                  <a:cubicBezTo>
                    <a:pt x="156" y="3001"/>
                    <a:pt x="2637" y="5381"/>
                    <a:pt x="5672" y="5381"/>
                  </a:cubicBezTo>
                  <a:cubicBezTo>
                    <a:pt x="8713" y="5381"/>
                    <a:pt x="11194"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0" name="Google Shape;33120;p45"/>
            <p:cNvSpPr/>
            <p:nvPr/>
          </p:nvSpPr>
          <p:spPr>
            <a:xfrm>
              <a:off x="4272550" y="2336425"/>
              <a:ext cx="285750" cy="135725"/>
            </a:xfrm>
            <a:custGeom>
              <a:rect b="b" l="l" r="r" t="t"/>
              <a:pathLst>
                <a:path extrusionOk="0" h="5429" w="1143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1" name="Google Shape;33121;p45"/>
            <p:cNvSpPr/>
            <p:nvPr/>
          </p:nvSpPr>
          <p:spPr>
            <a:xfrm>
              <a:off x="4298850" y="2336425"/>
              <a:ext cx="233150" cy="109425"/>
            </a:xfrm>
            <a:custGeom>
              <a:rect b="b" l="l" r="r" t="t"/>
              <a:pathLst>
                <a:path extrusionOk="0" h="4377" w="9326">
                  <a:moveTo>
                    <a:pt x="0"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2" name="Google Shape;33122;p45"/>
            <p:cNvSpPr/>
            <p:nvPr/>
          </p:nvSpPr>
          <p:spPr>
            <a:xfrm>
              <a:off x="4297825" y="2336425"/>
              <a:ext cx="235200" cy="110425"/>
            </a:xfrm>
            <a:custGeom>
              <a:rect b="b" l="l" r="r" t="t"/>
              <a:pathLst>
                <a:path extrusionOk="0" h="4417" w="9408">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3" name="Google Shape;33123;p45"/>
            <p:cNvSpPr/>
            <p:nvPr/>
          </p:nvSpPr>
          <p:spPr>
            <a:xfrm>
              <a:off x="4327675" y="2336425"/>
              <a:ext cx="175500" cy="80600"/>
            </a:xfrm>
            <a:custGeom>
              <a:rect b="b" l="l" r="r" t="t"/>
              <a:pathLst>
                <a:path extrusionOk="0" h="3224" w="7020">
                  <a:moveTo>
                    <a:pt x="0" y="0"/>
                  </a:moveTo>
                  <a:cubicBezTo>
                    <a:pt x="149" y="1807"/>
                    <a:pt x="1659" y="3223"/>
                    <a:pt x="3507" y="3223"/>
                  </a:cubicBezTo>
                  <a:cubicBezTo>
                    <a:pt x="5354" y="3223"/>
                    <a:pt x="6871"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4" name="Google Shape;33124;p45"/>
            <p:cNvSpPr/>
            <p:nvPr/>
          </p:nvSpPr>
          <p:spPr>
            <a:xfrm>
              <a:off x="4326650" y="2336425"/>
              <a:ext cx="177550" cy="81775"/>
            </a:xfrm>
            <a:custGeom>
              <a:rect b="b" l="l" r="r" t="t"/>
              <a:pathLst>
                <a:path extrusionOk="0" h="3271" w="7102">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5" name="Google Shape;33125;p45"/>
            <p:cNvSpPr/>
            <p:nvPr/>
          </p:nvSpPr>
          <p:spPr>
            <a:xfrm>
              <a:off x="4352950" y="2336425"/>
              <a:ext cx="124950" cy="55475"/>
            </a:xfrm>
            <a:custGeom>
              <a:rect b="b" l="l" r="r" t="t"/>
              <a:pathLst>
                <a:path extrusionOk="0" h="2219" w="4998">
                  <a:moveTo>
                    <a:pt x="1" y="0"/>
                  </a:moveTo>
                  <a:cubicBezTo>
                    <a:pt x="142" y="1248"/>
                    <a:pt x="1208" y="2219"/>
                    <a:pt x="2496" y="2219"/>
                  </a:cubicBezTo>
                  <a:cubicBezTo>
                    <a:pt x="3790"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6" name="Google Shape;33126;p45"/>
            <p:cNvSpPr/>
            <p:nvPr/>
          </p:nvSpPr>
          <p:spPr>
            <a:xfrm>
              <a:off x="4351775" y="2336425"/>
              <a:ext cx="127125" cy="56500"/>
            </a:xfrm>
            <a:custGeom>
              <a:rect b="b" l="l" r="r" t="t"/>
              <a:pathLst>
                <a:path extrusionOk="0" h="2260" w="5085">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7" name="Google Shape;33127;p45"/>
            <p:cNvSpPr/>
            <p:nvPr/>
          </p:nvSpPr>
          <p:spPr>
            <a:xfrm>
              <a:off x="4382125" y="2336425"/>
              <a:ext cx="66600" cy="26825"/>
            </a:xfrm>
            <a:custGeom>
              <a:rect b="b" l="l" r="r" t="t"/>
              <a:pathLst>
                <a:path extrusionOk="0" h="1073" w="2664">
                  <a:moveTo>
                    <a:pt x="0" y="0"/>
                  </a:moveTo>
                  <a:cubicBezTo>
                    <a:pt x="128" y="614"/>
                    <a:pt x="675" y="1072"/>
                    <a:pt x="1329" y="1072"/>
                  </a:cubicBezTo>
                  <a:cubicBezTo>
                    <a:pt x="1983" y="1072"/>
                    <a:pt x="2529" y="614"/>
                    <a:pt x="266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8" name="Google Shape;33128;p45"/>
            <p:cNvSpPr/>
            <p:nvPr/>
          </p:nvSpPr>
          <p:spPr>
            <a:xfrm>
              <a:off x="4380950" y="2336425"/>
              <a:ext cx="68800" cy="27825"/>
            </a:xfrm>
            <a:custGeom>
              <a:rect b="b" l="l" r="r" t="t"/>
              <a:pathLst>
                <a:path extrusionOk="0" h="1113" w="2752">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9" name="Google Shape;33129;p45"/>
            <p:cNvSpPr/>
            <p:nvPr/>
          </p:nvSpPr>
          <p:spPr>
            <a:xfrm>
              <a:off x="4584575" y="2336425"/>
              <a:ext cx="333800" cy="157975"/>
            </a:xfrm>
            <a:custGeom>
              <a:rect b="b" l="l" r="r" t="t"/>
              <a:pathLst>
                <a:path extrusionOk="0" h="6319" w="13352">
                  <a:moveTo>
                    <a:pt x="1" y="0"/>
                  </a:moveTo>
                  <a:cubicBezTo>
                    <a:pt x="189" y="3520"/>
                    <a:pt x="3102" y="6318"/>
                    <a:pt x="6676" y="6318"/>
                  </a:cubicBezTo>
                  <a:cubicBezTo>
                    <a:pt x="10243" y="6318"/>
                    <a:pt x="13163" y="3520"/>
                    <a:pt x="1335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0" name="Google Shape;33130;p45"/>
            <p:cNvSpPr/>
            <p:nvPr/>
          </p:nvSpPr>
          <p:spPr>
            <a:xfrm>
              <a:off x="4583575" y="2336425"/>
              <a:ext cx="335800" cy="158975"/>
            </a:xfrm>
            <a:custGeom>
              <a:rect b="b" l="l" r="r" t="t"/>
              <a:pathLst>
                <a:path extrusionOk="0" h="6359" w="13432">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1" name="Google Shape;33131;p45"/>
            <p:cNvSpPr/>
            <p:nvPr/>
          </p:nvSpPr>
          <p:spPr>
            <a:xfrm>
              <a:off x="4607850" y="2336425"/>
              <a:ext cx="283550" cy="134550"/>
            </a:xfrm>
            <a:custGeom>
              <a:rect b="b" l="l" r="r" t="t"/>
              <a:pathLst>
                <a:path extrusionOk="0" h="5382" w="11342">
                  <a:moveTo>
                    <a:pt x="0" y="0"/>
                  </a:moveTo>
                  <a:cubicBezTo>
                    <a:pt x="155" y="3001"/>
                    <a:pt x="2637" y="5381"/>
                    <a:pt x="5671" y="5381"/>
                  </a:cubicBezTo>
                  <a:cubicBezTo>
                    <a:pt x="8712" y="5381"/>
                    <a:pt x="11193"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2" name="Google Shape;33132;p45"/>
            <p:cNvSpPr/>
            <p:nvPr/>
          </p:nvSpPr>
          <p:spPr>
            <a:xfrm>
              <a:off x="4606825" y="2336425"/>
              <a:ext cx="285600" cy="135725"/>
            </a:xfrm>
            <a:custGeom>
              <a:rect b="b" l="l" r="r" t="t"/>
              <a:pathLst>
                <a:path extrusionOk="0" h="5429" w="11424">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3" name="Google Shape;33133;p45"/>
            <p:cNvSpPr/>
            <p:nvPr/>
          </p:nvSpPr>
          <p:spPr>
            <a:xfrm>
              <a:off x="4633125" y="2336425"/>
              <a:ext cx="233150" cy="109425"/>
            </a:xfrm>
            <a:custGeom>
              <a:rect b="b" l="l" r="r" t="t"/>
              <a:pathLst>
                <a:path extrusionOk="0" h="4377" w="9326">
                  <a:moveTo>
                    <a:pt x="1" y="0"/>
                  </a:moveTo>
                  <a:cubicBezTo>
                    <a:pt x="149" y="2441"/>
                    <a:pt x="2178" y="4376"/>
                    <a:pt x="4660" y="4376"/>
                  </a:cubicBezTo>
                  <a:cubicBezTo>
                    <a:pt x="7141" y="4376"/>
                    <a:pt x="9171" y="2441"/>
                    <a:pt x="932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4" name="Google Shape;33134;p45"/>
            <p:cNvSpPr/>
            <p:nvPr/>
          </p:nvSpPr>
          <p:spPr>
            <a:xfrm>
              <a:off x="4631950" y="2336425"/>
              <a:ext cx="235350" cy="110425"/>
            </a:xfrm>
            <a:custGeom>
              <a:rect b="b" l="l" r="r" t="t"/>
              <a:pathLst>
                <a:path extrusionOk="0" h="4417" w="9414">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5" name="Google Shape;33135;p45"/>
            <p:cNvSpPr/>
            <p:nvPr/>
          </p:nvSpPr>
          <p:spPr>
            <a:xfrm>
              <a:off x="4661950" y="2336425"/>
              <a:ext cx="175500" cy="80600"/>
            </a:xfrm>
            <a:custGeom>
              <a:rect b="b" l="l" r="r" t="t"/>
              <a:pathLst>
                <a:path extrusionOk="0" h="3224" w="7020">
                  <a:moveTo>
                    <a:pt x="1" y="0"/>
                  </a:moveTo>
                  <a:cubicBezTo>
                    <a:pt x="149" y="1807"/>
                    <a:pt x="1659" y="3223"/>
                    <a:pt x="3507" y="3223"/>
                  </a:cubicBezTo>
                  <a:cubicBezTo>
                    <a:pt x="5354" y="3223"/>
                    <a:pt x="6865" y="1807"/>
                    <a:pt x="70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6" name="Google Shape;33136;p45"/>
            <p:cNvSpPr/>
            <p:nvPr/>
          </p:nvSpPr>
          <p:spPr>
            <a:xfrm>
              <a:off x="4660775" y="2336425"/>
              <a:ext cx="177700" cy="81775"/>
            </a:xfrm>
            <a:custGeom>
              <a:rect b="b" l="l" r="r" t="t"/>
              <a:pathLst>
                <a:path extrusionOk="0" h="3271" w="7108">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7" name="Google Shape;33137;p45"/>
            <p:cNvSpPr/>
            <p:nvPr/>
          </p:nvSpPr>
          <p:spPr>
            <a:xfrm>
              <a:off x="4687225" y="2336425"/>
              <a:ext cx="124950" cy="55475"/>
            </a:xfrm>
            <a:custGeom>
              <a:rect b="b" l="l" r="r" t="t"/>
              <a:pathLst>
                <a:path extrusionOk="0" h="2219" w="4998">
                  <a:moveTo>
                    <a:pt x="1" y="0"/>
                  </a:moveTo>
                  <a:cubicBezTo>
                    <a:pt x="143" y="1248"/>
                    <a:pt x="1208" y="2219"/>
                    <a:pt x="2496" y="2219"/>
                  </a:cubicBezTo>
                  <a:cubicBezTo>
                    <a:pt x="3784" y="2219"/>
                    <a:pt x="4849"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8" name="Google Shape;33138;p45"/>
            <p:cNvSpPr/>
            <p:nvPr/>
          </p:nvSpPr>
          <p:spPr>
            <a:xfrm>
              <a:off x="4686050" y="2336425"/>
              <a:ext cx="127125" cy="56500"/>
            </a:xfrm>
            <a:custGeom>
              <a:rect b="b" l="l" r="r" t="t"/>
              <a:pathLst>
                <a:path extrusionOk="0" h="2260" w="5085">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9" name="Google Shape;33139;p45"/>
            <p:cNvSpPr/>
            <p:nvPr/>
          </p:nvSpPr>
          <p:spPr>
            <a:xfrm>
              <a:off x="4716225" y="2336425"/>
              <a:ext cx="66775" cy="26825"/>
            </a:xfrm>
            <a:custGeom>
              <a:rect b="b" l="l" r="r" t="t"/>
              <a:pathLst>
                <a:path extrusionOk="0" h="1073" w="2671">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0" name="Google Shape;33140;p45"/>
            <p:cNvSpPr/>
            <p:nvPr/>
          </p:nvSpPr>
          <p:spPr>
            <a:xfrm>
              <a:off x="4715225" y="2336425"/>
              <a:ext cx="68800" cy="27825"/>
            </a:xfrm>
            <a:custGeom>
              <a:rect b="b" l="l" r="r" t="t"/>
              <a:pathLst>
                <a:path extrusionOk="0" h="1113" w="2752">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1" name="Google Shape;33141;p45"/>
            <p:cNvSpPr/>
            <p:nvPr/>
          </p:nvSpPr>
          <p:spPr>
            <a:xfrm>
              <a:off x="4918850" y="2336425"/>
              <a:ext cx="333800" cy="157975"/>
            </a:xfrm>
            <a:custGeom>
              <a:rect b="b" l="l" r="r" t="t"/>
              <a:pathLst>
                <a:path extrusionOk="0" h="6319" w="13352">
                  <a:moveTo>
                    <a:pt x="1" y="0"/>
                  </a:moveTo>
                  <a:cubicBezTo>
                    <a:pt x="190" y="3520"/>
                    <a:pt x="3102" y="6318"/>
                    <a:pt x="6676" y="6318"/>
                  </a:cubicBezTo>
                  <a:cubicBezTo>
                    <a:pt x="10243" y="6318"/>
                    <a:pt x="13156" y="3520"/>
                    <a:pt x="1335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2" name="Google Shape;33142;p45"/>
            <p:cNvSpPr/>
            <p:nvPr/>
          </p:nvSpPr>
          <p:spPr>
            <a:xfrm>
              <a:off x="4917675" y="2336425"/>
              <a:ext cx="336000" cy="158975"/>
            </a:xfrm>
            <a:custGeom>
              <a:rect b="b" l="l" r="r" t="t"/>
              <a:pathLst>
                <a:path extrusionOk="0" h="6359" w="1344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3" name="Google Shape;33143;p45"/>
            <p:cNvSpPr/>
            <p:nvPr/>
          </p:nvSpPr>
          <p:spPr>
            <a:xfrm>
              <a:off x="4942125" y="2336425"/>
              <a:ext cx="283550" cy="134550"/>
            </a:xfrm>
            <a:custGeom>
              <a:rect b="b" l="l" r="r" t="t"/>
              <a:pathLst>
                <a:path extrusionOk="0" h="5382" w="11342">
                  <a:moveTo>
                    <a:pt x="0" y="0"/>
                  </a:moveTo>
                  <a:cubicBezTo>
                    <a:pt x="155" y="3001"/>
                    <a:pt x="2630" y="5381"/>
                    <a:pt x="5671" y="5381"/>
                  </a:cubicBezTo>
                  <a:cubicBezTo>
                    <a:pt x="8705" y="5381"/>
                    <a:pt x="11187" y="3001"/>
                    <a:pt x="1134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4" name="Google Shape;33144;p45"/>
            <p:cNvSpPr/>
            <p:nvPr/>
          </p:nvSpPr>
          <p:spPr>
            <a:xfrm>
              <a:off x="4941100" y="2336425"/>
              <a:ext cx="285600" cy="135725"/>
            </a:xfrm>
            <a:custGeom>
              <a:rect b="b" l="l" r="r" t="t"/>
              <a:pathLst>
                <a:path extrusionOk="0" h="5429" w="11424">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5" name="Google Shape;33145;p45"/>
            <p:cNvSpPr/>
            <p:nvPr/>
          </p:nvSpPr>
          <p:spPr>
            <a:xfrm>
              <a:off x="4967400" y="2336425"/>
              <a:ext cx="233000" cy="109425"/>
            </a:xfrm>
            <a:custGeom>
              <a:rect b="b" l="l" r="r" t="t"/>
              <a:pathLst>
                <a:path extrusionOk="0" h="4377" w="9320">
                  <a:moveTo>
                    <a:pt x="1" y="0"/>
                  </a:moveTo>
                  <a:cubicBezTo>
                    <a:pt x="149" y="2441"/>
                    <a:pt x="2179" y="4376"/>
                    <a:pt x="4660" y="4376"/>
                  </a:cubicBezTo>
                  <a:cubicBezTo>
                    <a:pt x="7141" y="4376"/>
                    <a:pt x="9171" y="2441"/>
                    <a:pt x="93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6" name="Google Shape;33146;p45"/>
            <p:cNvSpPr/>
            <p:nvPr/>
          </p:nvSpPr>
          <p:spPr>
            <a:xfrm>
              <a:off x="4966225" y="2336425"/>
              <a:ext cx="235350" cy="110425"/>
            </a:xfrm>
            <a:custGeom>
              <a:rect b="b" l="l" r="r" t="t"/>
              <a:pathLst>
                <a:path extrusionOk="0" h="4417" w="9414">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7" name="Google Shape;33147;p45"/>
            <p:cNvSpPr/>
            <p:nvPr/>
          </p:nvSpPr>
          <p:spPr>
            <a:xfrm>
              <a:off x="4996225" y="2336425"/>
              <a:ext cx="175350" cy="80600"/>
            </a:xfrm>
            <a:custGeom>
              <a:rect b="b" l="l" r="r" t="t"/>
              <a:pathLst>
                <a:path extrusionOk="0" h="3224" w="7014">
                  <a:moveTo>
                    <a:pt x="1" y="0"/>
                  </a:moveTo>
                  <a:cubicBezTo>
                    <a:pt x="149" y="1807"/>
                    <a:pt x="1659" y="3223"/>
                    <a:pt x="3507" y="3223"/>
                  </a:cubicBezTo>
                  <a:cubicBezTo>
                    <a:pt x="5355" y="3223"/>
                    <a:pt x="6865" y="1807"/>
                    <a:pt x="70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8" name="Google Shape;33148;p45"/>
            <p:cNvSpPr/>
            <p:nvPr/>
          </p:nvSpPr>
          <p:spPr>
            <a:xfrm>
              <a:off x="4995050" y="2336425"/>
              <a:ext cx="177700" cy="81775"/>
            </a:xfrm>
            <a:custGeom>
              <a:rect b="b" l="l" r="r" t="t"/>
              <a:pathLst>
                <a:path extrusionOk="0" h="3271" w="7108">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9" name="Google Shape;33149;p45"/>
            <p:cNvSpPr/>
            <p:nvPr/>
          </p:nvSpPr>
          <p:spPr>
            <a:xfrm>
              <a:off x="5021350" y="2336425"/>
              <a:ext cx="124925" cy="55475"/>
            </a:xfrm>
            <a:custGeom>
              <a:rect b="b" l="l" r="r" t="t"/>
              <a:pathLst>
                <a:path extrusionOk="0" h="2219" w="4997">
                  <a:moveTo>
                    <a:pt x="0"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0" name="Google Shape;33150;p45"/>
            <p:cNvSpPr/>
            <p:nvPr/>
          </p:nvSpPr>
          <p:spPr>
            <a:xfrm>
              <a:off x="5020325" y="2336425"/>
              <a:ext cx="127150" cy="56500"/>
            </a:xfrm>
            <a:custGeom>
              <a:rect b="b" l="l" r="r" t="t"/>
              <a:pathLst>
                <a:path extrusionOk="0" h="2260" w="5086">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1" name="Google Shape;33151;p45"/>
            <p:cNvSpPr/>
            <p:nvPr/>
          </p:nvSpPr>
          <p:spPr>
            <a:xfrm>
              <a:off x="5050500" y="2336425"/>
              <a:ext cx="66800" cy="26825"/>
            </a:xfrm>
            <a:custGeom>
              <a:rect b="b" l="l" r="r" t="t"/>
              <a:pathLst>
                <a:path extrusionOk="0" h="1073" w="2672">
                  <a:moveTo>
                    <a:pt x="1" y="0"/>
                  </a:moveTo>
                  <a:cubicBezTo>
                    <a:pt x="136" y="614"/>
                    <a:pt x="682" y="1072"/>
                    <a:pt x="1336" y="1072"/>
                  </a:cubicBezTo>
                  <a:cubicBezTo>
                    <a:pt x="1990" y="1072"/>
                    <a:pt x="2536" y="614"/>
                    <a:pt x="267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2" name="Google Shape;33152;p45"/>
            <p:cNvSpPr/>
            <p:nvPr/>
          </p:nvSpPr>
          <p:spPr>
            <a:xfrm>
              <a:off x="5049500" y="2336425"/>
              <a:ext cx="68800" cy="27825"/>
            </a:xfrm>
            <a:custGeom>
              <a:rect b="b" l="l" r="r" t="t"/>
              <a:pathLst>
                <a:path extrusionOk="0" h="1113" w="2752">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3" name="Google Shape;33153;p45"/>
            <p:cNvSpPr/>
            <p:nvPr/>
          </p:nvSpPr>
          <p:spPr>
            <a:xfrm>
              <a:off x="5253125" y="2336425"/>
              <a:ext cx="273975" cy="157975"/>
            </a:xfrm>
            <a:custGeom>
              <a:rect b="b" l="l" r="r" t="t"/>
              <a:pathLst>
                <a:path extrusionOk="0" h="6319" w="10959">
                  <a:moveTo>
                    <a:pt x="1" y="0"/>
                  </a:moveTo>
                  <a:cubicBezTo>
                    <a:pt x="190" y="3520"/>
                    <a:pt x="3103" y="6318"/>
                    <a:pt x="6670" y="6318"/>
                  </a:cubicBezTo>
                  <a:cubicBezTo>
                    <a:pt x="8301" y="6318"/>
                    <a:pt x="9798" y="5732"/>
                    <a:pt x="10958" y="4761"/>
                  </a:cubicBezTo>
                  <a:lnTo>
                    <a:pt x="10958"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4" name="Google Shape;33154;p45"/>
            <p:cNvSpPr/>
            <p:nvPr/>
          </p:nvSpPr>
          <p:spPr>
            <a:xfrm>
              <a:off x="5251950" y="2336425"/>
              <a:ext cx="275150" cy="158975"/>
            </a:xfrm>
            <a:custGeom>
              <a:rect b="b" l="l" r="r" t="t"/>
              <a:pathLst>
                <a:path extrusionOk="0" h="6359" w="11006">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5" name="Google Shape;33155;p45"/>
            <p:cNvSpPr/>
            <p:nvPr/>
          </p:nvSpPr>
          <p:spPr>
            <a:xfrm>
              <a:off x="5276400" y="2336425"/>
              <a:ext cx="250700" cy="134550"/>
            </a:xfrm>
            <a:custGeom>
              <a:rect b="b" l="l" r="r" t="t"/>
              <a:pathLst>
                <a:path extrusionOk="0" h="5382" w="10028">
                  <a:moveTo>
                    <a:pt x="0" y="0"/>
                  </a:moveTo>
                  <a:cubicBezTo>
                    <a:pt x="149" y="3001"/>
                    <a:pt x="2630" y="5381"/>
                    <a:pt x="5671" y="5381"/>
                  </a:cubicBezTo>
                  <a:cubicBezTo>
                    <a:pt x="7418" y="5381"/>
                    <a:pt x="8989" y="4592"/>
                    <a:pt x="10027" y="3345"/>
                  </a:cubicBezTo>
                  <a:lnTo>
                    <a:pt x="10027"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6" name="Google Shape;33156;p45"/>
            <p:cNvSpPr/>
            <p:nvPr/>
          </p:nvSpPr>
          <p:spPr>
            <a:xfrm>
              <a:off x="5275375" y="2336425"/>
              <a:ext cx="251725" cy="135725"/>
            </a:xfrm>
            <a:custGeom>
              <a:rect b="b" l="l" r="r" t="t"/>
              <a:pathLst>
                <a:path extrusionOk="0" h="5429" w="10069">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7" name="Google Shape;33157;p45"/>
            <p:cNvSpPr/>
            <p:nvPr/>
          </p:nvSpPr>
          <p:spPr>
            <a:xfrm>
              <a:off x="5301525" y="2336425"/>
              <a:ext cx="225575" cy="109425"/>
            </a:xfrm>
            <a:custGeom>
              <a:rect b="b" l="l" r="r" t="t"/>
              <a:pathLst>
                <a:path extrusionOk="0" h="4377" w="9023">
                  <a:moveTo>
                    <a:pt x="0" y="0"/>
                  </a:moveTo>
                  <a:cubicBezTo>
                    <a:pt x="155" y="2441"/>
                    <a:pt x="2185" y="4376"/>
                    <a:pt x="4666" y="4376"/>
                  </a:cubicBezTo>
                  <a:cubicBezTo>
                    <a:pt x="6649" y="4376"/>
                    <a:pt x="8348" y="3136"/>
                    <a:pt x="9022" y="1389"/>
                  </a:cubicBezTo>
                  <a:lnTo>
                    <a:pt x="9022" y="0"/>
                  </a:ln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8" name="Google Shape;33158;p45"/>
            <p:cNvSpPr/>
            <p:nvPr/>
          </p:nvSpPr>
          <p:spPr>
            <a:xfrm>
              <a:off x="5300500" y="2336425"/>
              <a:ext cx="226600" cy="110425"/>
            </a:xfrm>
            <a:custGeom>
              <a:rect b="b" l="l" r="r" t="t"/>
              <a:pathLst>
                <a:path extrusionOk="0" h="4417" w="9064">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9" name="Google Shape;33159;p45"/>
            <p:cNvSpPr/>
            <p:nvPr/>
          </p:nvSpPr>
          <p:spPr>
            <a:xfrm>
              <a:off x="5330350" y="2336425"/>
              <a:ext cx="175500" cy="80600"/>
            </a:xfrm>
            <a:custGeom>
              <a:rect b="b" l="l" r="r" t="t"/>
              <a:pathLst>
                <a:path extrusionOk="0" h="3224" w="7020">
                  <a:moveTo>
                    <a:pt x="0" y="0"/>
                  </a:moveTo>
                  <a:cubicBezTo>
                    <a:pt x="155" y="1807"/>
                    <a:pt x="1666" y="3223"/>
                    <a:pt x="3513" y="3223"/>
                  </a:cubicBezTo>
                  <a:cubicBezTo>
                    <a:pt x="5361" y="3223"/>
                    <a:pt x="6871" y="1807"/>
                    <a:pt x="701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0" name="Google Shape;33160;p45"/>
            <p:cNvSpPr/>
            <p:nvPr/>
          </p:nvSpPr>
          <p:spPr>
            <a:xfrm>
              <a:off x="5329325" y="2336425"/>
              <a:ext cx="177700" cy="81775"/>
            </a:xfrm>
            <a:custGeom>
              <a:rect b="b" l="l" r="r" t="t"/>
              <a:pathLst>
                <a:path extrusionOk="0" h="3271" w="7108">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1" name="Google Shape;33161;p45"/>
            <p:cNvSpPr/>
            <p:nvPr/>
          </p:nvSpPr>
          <p:spPr>
            <a:xfrm>
              <a:off x="5355625" y="2336425"/>
              <a:ext cx="124925" cy="55475"/>
            </a:xfrm>
            <a:custGeom>
              <a:rect b="b" l="l" r="r" t="t"/>
              <a:pathLst>
                <a:path extrusionOk="0" h="2219" w="4997">
                  <a:moveTo>
                    <a:pt x="1" y="0"/>
                  </a:moveTo>
                  <a:cubicBezTo>
                    <a:pt x="149" y="1248"/>
                    <a:pt x="1214" y="2219"/>
                    <a:pt x="2502" y="2219"/>
                  </a:cubicBezTo>
                  <a:cubicBezTo>
                    <a:pt x="3790" y="2219"/>
                    <a:pt x="4855" y="1248"/>
                    <a:pt x="499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2" name="Google Shape;33162;p45"/>
            <p:cNvSpPr/>
            <p:nvPr/>
          </p:nvSpPr>
          <p:spPr>
            <a:xfrm>
              <a:off x="5354625" y="2336425"/>
              <a:ext cx="127125" cy="56500"/>
            </a:xfrm>
            <a:custGeom>
              <a:rect b="b" l="l" r="r" t="t"/>
              <a:pathLst>
                <a:path extrusionOk="0" h="2260" w="5085">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3" name="Google Shape;33163;p45"/>
            <p:cNvSpPr/>
            <p:nvPr/>
          </p:nvSpPr>
          <p:spPr>
            <a:xfrm>
              <a:off x="5384800" y="2336425"/>
              <a:ext cx="66775" cy="26825"/>
            </a:xfrm>
            <a:custGeom>
              <a:rect b="b" l="l" r="r" t="t"/>
              <a:pathLst>
                <a:path extrusionOk="0" h="1073" w="2671">
                  <a:moveTo>
                    <a:pt x="0" y="0"/>
                  </a:moveTo>
                  <a:cubicBezTo>
                    <a:pt x="135" y="614"/>
                    <a:pt x="681" y="1072"/>
                    <a:pt x="1335" y="1072"/>
                  </a:cubicBezTo>
                  <a:cubicBezTo>
                    <a:pt x="1989" y="1072"/>
                    <a:pt x="2535" y="614"/>
                    <a:pt x="26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4" name="Google Shape;33164;p45"/>
            <p:cNvSpPr/>
            <p:nvPr/>
          </p:nvSpPr>
          <p:spPr>
            <a:xfrm>
              <a:off x="5383775" y="2336425"/>
              <a:ext cx="68800" cy="27825"/>
            </a:xfrm>
            <a:custGeom>
              <a:rect b="b" l="l" r="r" t="t"/>
              <a:pathLst>
                <a:path extrusionOk="0" h="1113" w="2752">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5" name="Google Shape;33165;p45"/>
            <p:cNvSpPr/>
            <p:nvPr/>
          </p:nvSpPr>
          <p:spPr>
            <a:xfrm>
              <a:off x="3450750" y="2336425"/>
              <a:ext cx="296375" cy="256075"/>
            </a:xfrm>
            <a:custGeom>
              <a:rect b="b" l="l" r="r" t="t"/>
              <a:pathLst>
                <a:path extrusionOk="0" h="10243" w="11855">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6" name="Google Shape;33166;p45"/>
            <p:cNvSpPr/>
            <p:nvPr/>
          </p:nvSpPr>
          <p:spPr>
            <a:xfrm>
              <a:off x="3450750" y="2336425"/>
              <a:ext cx="297400" cy="257100"/>
            </a:xfrm>
            <a:custGeom>
              <a:rect b="b" l="l" r="r" t="t"/>
              <a:pathLst>
                <a:path extrusionOk="0" h="10284" w="11896">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7" name="Google Shape;33167;p45"/>
            <p:cNvSpPr/>
            <p:nvPr/>
          </p:nvSpPr>
          <p:spPr>
            <a:xfrm>
              <a:off x="3450750" y="2336425"/>
              <a:ext cx="269425" cy="232650"/>
            </a:xfrm>
            <a:custGeom>
              <a:rect b="b" l="l" r="r" t="t"/>
              <a:pathLst>
                <a:path extrusionOk="0" h="9306" w="10777">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8" name="Google Shape;33168;p45"/>
            <p:cNvSpPr/>
            <p:nvPr/>
          </p:nvSpPr>
          <p:spPr>
            <a:xfrm>
              <a:off x="3450750" y="2336425"/>
              <a:ext cx="270600" cy="233825"/>
            </a:xfrm>
            <a:custGeom>
              <a:rect b="b" l="l" r="r" t="t"/>
              <a:pathLst>
                <a:path extrusionOk="0" h="9353" w="10824">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9" name="Google Shape;33169;p45"/>
            <p:cNvSpPr/>
            <p:nvPr/>
          </p:nvSpPr>
          <p:spPr>
            <a:xfrm>
              <a:off x="3450750" y="2336425"/>
              <a:ext cx="19750" cy="30525"/>
            </a:xfrm>
            <a:custGeom>
              <a:rect b="b" l="l" r="r" t="t"/>
              <a:pathLst>
                <a:path extrusionOk="0" h="1221" w="790">
                  <a:moveTo>
                    <a:pt x="682" y="0"/>
                  </a:moveTo>
                  <a:cubicBezTo>
                    <a:pt x="419" y="317"/>
                    <a:pt x="190" y="668"/>
                    <a:pt x="1" y="1032"/>
                  </a:cubicBezTo>
                  <a:lnTo>
                    <a:pt x="1" y="1221"/>
                  </a:lnTo>
                  <a:cubicBezTo>
                    <a:pt x="210" y="782"/>
                    <a:pt x="480" y="371"/>
                    <a:pt x="79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0" name="Google Shape;33170;p45"/>
            <p:cNvSpPr/>
            <p:nvPr/>
          </p:nvSpPr>
          <p:spPr>
            <a:xfrm>
              <a:off x="3461375"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1" name="Google Shape;33171;p45"/>
            <p:cNvSpPr/>
            <p:nvPr/>
          </p:nvSpPr>
          <p:spPr>
            <a:xfrm>
              <a:off x="3460375" y="2336425"/>
              <a:ext cx="235675" cy="208550"/>
            </a:xfrm>
            <a:custGeom>
              <a:rect b="b" l="l" r="r" t="t"/>
              <a:pathLst>
                <a:path extrusionOk="0" h="8342" w="9427">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2" name="Google Shape;33172;p45"/>
            <p:cNvSpPr/>
            <p:nvPr/>
          </p:nvSpPr>
          <p:spPr>
            <a:xfrm>
              <a:off x="3490200" y="233912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3" name="Google Shape;33173;p45"/>
            <p:cNvSpPr/>
            <p:nvPr/>
          </p:nvSpPr>
          <p:spPr>
            <a:xfrm>
              <a:off x="3489025"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4" name="Google Shape;33174;p45"/>
            <p:cNvSpPr/>
            <p:nvPr/>
          </p:nvSpPr>
          <p:spPr>
            <a:xfrm>
              <a:off x="3515325" y="236422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5" name="Google Shape;33175;p45"/>
            <p:cNvSpPr/>
            <p:nvPr/>
          </p:nvSpPr>
          <p:spPr>
            <a:xfrm>
              <a:off x="3514300" y="2363225"/>
              <a:ext cx="127825" cy="127975"/>
            </a:xfrm>
            <a:custGeom>
              <a:rect b="b" l="l" r="r" t="t"/>
              <a:pathLst>
                <a:path extrusionOk="0" h="5119" w="5113">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6" name="Google Shape;33176;p45"/>
            <p:cNvSpPr/>
            <p:nvPr/>
          </p:nvSpPr>
          <p:spPr>
            <a:xfrm>
              <a:off x="3544150"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7" name="Google Shape;33177;p45"/>
            <p:cNvSpPr/>
            <p:nvPr/>
          </p:nvSpPr>
          <p:spPr>
            <a:xfrm>
              <a:off x="3542975"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8" name="Google Shape;33178;p45"/>
            <p:cNvSpPr/>
            <p:nvPr/>
          </p:nvSpPr>
          <p:spPr>
            <a:xfrm>
              <a:off x="3747100" y="2336425"/>
              <a:ext cx="334325" cy="256075"/>
            </a:xfrm>
            <a:custGeom>
              <a:rect b="b" l="l" r="r" t="t"/>
              <a:pathLst>
                <a:path extrusionOk="0" h="10243" w="13373">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9" name="Google Shape;33179;p45"/>
            <p:cNvSpPr/>
            <p:nvPr/>
          </p:nvSpPr>
          <p:spPr>
            <a:xfrm>
              <a:off x="3746100" y="2336425"/>
              <a:ext cx="336325" cy="257100"/>
            </a:xfrm>
            <a:custGeom>
              <a:rect b="b" l="l" r="r" t="t"/>
              <a:pathLst>
                <a:path extrusionOk="0" h="10284" w="13453">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0" name="Google Shape;33180;p45"/>
            <p:cNvSpPr/>
            <p:nvPr/>
          </p:nvSpPr>
          <p:spPr>
            <a:xfrm>
              <a:off x="3770550" y="2336425"/>
              <a:ext cx="283900" cy="232650"/>
            </a:xfrm>
            <a:custGeom>
              <a:rect b="b" l="l" r="r" t="t"/>
              <a:pathLst>
                <a:path extrusionOk="0" h="9306" w="11356">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1" name="Google Shape;33181;p45"/>
            <p:cNvSpPr/>
            <p:nvPr/>
          </p:nvSpPr>
          <p:spPr>
            <a:xfrm>
              <a:off x="3769525" y="2336425"/>
              <a:ext cx="285925" cy="233825"/>
            </a:xfrm>
            <a:custGeom>
              <a:rect b="b" l="l" r="r" t="t"/>
              <a:pathLst>
                <a:path extrusionOk="0" h="9353" w="11437">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2" name="Google Shape;33182;p45"/>
            <p:cNvSpPr/>
            <p:nvPr/>
          </p:nvSpPr>
          <p:spPr>
            <a:xfrm>
              <a:off x="3795650" y="2336425"/>
              <a:ext cx="233675" cy="207525"/>
            </a:xfrm>
            <a:custGeom>
              <a:rect b="b" l="l" r="r" t="t"/>
              <a:pathLst>
                <a:path extrusionOk="0" h="8301" w="9347">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3" name="Google Shape;33183;p45"/>
            <p:cNvSpPr/>
            <p:nvPr/>
          </p:nvSpPr>
          <p:spPr>
            <a:xfrm>
              <a:off x="3794650" y="2336425"/>
              <a:ext cx="235675" cy="208550"/>
            </a:xfrm>
            <a:custGeom>
              <a:rect b="b" l="l" r="r" t="t"/>
              <a:pathLst>
                <a:path extrusionOk="0" h="8342" w="9427">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4" name="Google Shape;33184;p45"/>
            <p:cNvSpPr/>
            <p:nvPr/>
          </p:nvSpPr>
          <p:spPr>
            <a:xfrm>
              <a:off x="3824475" y="233912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5" name="Google Shape;33185;p45"/>
            <p:cNvSpPr/>
            <p:nvPr/>
          </p:nvSpPr>
          <p:spPr>
            <a:xfrm>
              <a:off x="3823300" y="2338100"/>
              <a:ext cx="178375" cy="178200"/>
            </a:xfrm>
            <a:custGeom>
              <a:rect b="b" l="l" r="r" t="t"/>
              <a:pathLst>
                <a:path extrusionOk="0" h="7128" w="7135">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6" name="Google Shape;33186;p45"/>
            <p:cNvSpPr/>
            <p:nvPr/>
          </p:nvSpPr>
          <p:spPr>
            <a:xfrm>
              <a:off x="3849600"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7" name="Google Shape;33187;p45"/>
            <p:cNvSpPr/>
            <p:nvPr/>
          </p:nvSpPr>
          <p:spPr>
            <a:xfrm>
              <a:off x="3848600" y="2363225"/>
              <a:ext cx="127800" cy="127975"/>
            </a:xfrm>
            <a:custGeom>
              <a:rect b="b" l="l" r="r" t="t"/>
              <a:pathLst>
                <a:path extrusionOk="0" h="5119" w="5112">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8" name="Google Shape;33188;p45"/>
            <p:cNvSpPr/>
            <p:nvPr/>
          </p:nvSpPr>
          <p:spPr>
            <a:xfrm>
              <a:off x="3878250" y="2393050"/>
              <a:ext cx="68300" cy="68300"/>
            </a:xfrm>
            <a:custGeom>
              <a:rect b="b" l="l" r="r" t="t"/>
              <a:pathLst>
                <a:path extrusionOk="0" h="2732" w="2732">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9" name="Google Shape;33189;p45"/>
            <p:cNvSpPr/>
            <p:nvPr/>
          </p:nvSpPr>
          <p:spPr>
            <a:xfrm>
              <a:off x="3877250" y="2391875"/>
              <a:ext cx="70475" cy="70500"/>
            </a:xfrm>
            <a:custGeom>
              <a:rect b="b" l="l" r="r" t="t"/>
              <a:pathLst>
                <a:path extrusionOk="0" h="2820" w="2819">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0" name="Google Shape;33190;p45"/>
            <p:cNvSpPr/>
            <p:nvPr/>
          </p:nvSpPr>
          <p:spPr>
            <a:xfrm>
              <a:off x="4081400"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1" name="Google Shape;33191;p45"/>
            <p:cNvSpPr/>
            <p:nvPr/>
          </p:nvSpPr>
          <p:spPr>
            <a:xfrm>
              <a:off x="4080375" y="2336425"/>
              <a:ext cx="336325" cy="257100"/>
            </a:xfrm>
            <a:custGeom>
              <a:rect b="b" l="l" r="r" t="t"/>
              <a:pathLst>
                <a:path extrusionOk="0" h="10284" w="13453">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2" name="Google Shape;33192;p45"/>
            <p:cNvSpPr/>
            <p:nvPr/>
          </p:nvSpPr>
          <p:spPr>
            <a:xfrm>
              <a:off x="4104825" y="2336425"/>
              <a:ext cx="283900" cy="232650"/>
            </a:xfrm>
            <a:custGeom>
              <a:rect b="b" l="l" r="r" t="t"/>
              <a:pathLst>
                <a:path extrusionOk="0" h="9306" w="11356">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3" name="Google Shape;33193;p45"/>
            <p:cNvSpPr/>
            <p:nvPr/>
          </p:nvSpPr>
          <p:spPr>
            <a:xfrm>
              <a:off x="4103650"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4" name="Google Shape;33194;p45"/>
            <p:cNvSpPr/>
            <p:nvPr/>
          </p:nvSpPr>
          <p:spPr>
            <a:xfrm>
              <a:off x="4129950"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5" name="Google Shape;33195;p45"/>
            <p:cNvSpPr/>
            <p:nvPr/>
          </p:nvSpPr>
          <p:spPr>
            <a:xfrm>
              <a:off x="4128925" y="2336425"/>
              <a:ext cx="235700" cy="208550"/>
            </a:xfrm>
            <a:custGeom>
              <a:rect b="b" l="l" r="r" t="t"/>
              <a:pathLst>
                <a:path extrusionOk="0" h="8342" w="9428">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6" name="Google Shape;33196;p45"/>
            <p:cNvSpPr/>
            <p:nvPr/>
          </p:nvSpPr>
          <p:spPr>
            <a:xfrm>
              <a:off x="4158600"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7" name="Google Shape;33197;p45"/>
            <p:cNvSpPr/>
            <p:nvPr/>
          </p:nvSpPr>
          <p:spPr>
            <a:xfrm>
              <a:off x="4157575"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8" name="Google Shape;33198;p45"/>
            <p:cNvSpPr/>
            <p:nvPr/>
          </p:nvSpPr>
          <p:spPr>
            <a:xfrm>
              <a:off x="4183875" y="236422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9" name="Google Shape;33199;p45"/>
            <p:cNvSpPr/>
            <p:nvPr/>
          </p:nvSpPr>
          <p:spPr>
            <a:xfrm>
              <a:off x="4182700" y="2363225"/>
              <a:ext cx="127975" cy="127975"/>
            </a:xfrm>
            <a:custGeom>
              <a:rect b="b" l="l" r="r" t="t"/>
              <a:pathLst>
                <a:path extrusionOk="0" h="5119" w="5119">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0" name="Google Shape;33200;p45"/>
            <p:cNvSpPr/>
            <p:nvPr/>
          </p:nvSpPr>
          <p:spPr>
            <a:xfrm>
              <a:off x="4212550" y="2393050"/>
              <a:ext cx="68275" cy="68300"/>
            </a:xfrm>
            <a:custGeom>
              <a:rect b="b" l="l" r="r" t="t"/>
              <a:pathLst>
                <a:path extrusionOk="0" h="2732" w="2731">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1" name="Google Shape;33201;p45"/>
            <p:cNvSpPr/>
            <p:nvPr/>
          </p:nvSpPr>
          <p:spPr>
            <a:xfrm>
              <a:off x="4211525" y="2391875"/>
              <a:ext cx="70500" cy="70500"/>
            </a:xfrm>
            <a:custGeom>
              <a:rect b="b" l="l" r="r" t="t"/>
              <a:pathLst>
                <a:path extrusionOk="0" h="2820" w="282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2" name="Google Shape;33202;p45"/>
            <p:cNvSpPr/>
            <p:nvPr/>
          </p:nvSpPr>
          <p:spPr>
            <a:xfrm>
              <a:off x="4415675" y="2336425"/>
              <a:ext cx="334300" cy="256075"/>
            </a:xfrm>
            <a:custGeom>
              <a:rect b="b" l="l" r="r" t="t"/>
              <a:pathLst>
                <a:path extrusionOk="0" h="10243" w="13372">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3" name="Google Shape;33203;p45"/>
            <p:cNvSpPr/>
            <p:nvPr/>
          </p:nvSpPr>
          <p:spPr>
            <a:xfrm>
              <a:off x="4414650" y="2336425"/>
              <a:ext cx="336325" cy="257100"/>
            </a:xfrm>
            <a:custGeom>
              <a:rect b="b" l="l" r="r" t="t"/>
              <a:pathLst>
                <a:path extrusionOk="0" h="10284" w="13453">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4" name="Google Shape;33204;p45"/>
            <p:cNvSpPr/>
            <p:nvPr/>
          </p:nvSpPr>
          <p:spPr>
            <a:xfrm>
              <a:off x="4438925" y="2336425"/>
              <a:ext cx="284075" cy="232650"/>
            </a:xfrm>
            <a:custGeom>
              <a:rect b="b" l="l" r="r" t="t"/>
              <a:pathLst>
                <a:path extrusionOk="0" h="9306" w="11363">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5" name="Google Shape;33205;p45"/>
            <p:cNvSpPr/>
            <p:nvPr/>
          </p:nvSpPr>
          <p:spPr>
            <a:xfrm>
              <a:off x="4437925" y="2336425"/>
              <a:ext cx="286075" cy="233825"/>
            </a:xfrm>
            <a:custGeom>
              <a:rect b="b" l="l" r="r" t="t"/>
              <a:pathLst>
                <a:path extrusionOk="0" h="9353" w="11443">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6" name="Google Shape;33206;p45"/>
            <p:cNvSpPr/>
            <p:nvPr/>
          </p:nvSpPr>
          <p:spPr>
            <a:xfrm>
              <a:off x="4464225" y="2336425"/>
              <a:ext cx="233650" cy="207525"/>
            </a:xfrm>
            <a:custGeom>
              <a:rect b="b" l="l" r="r" t="t"/>
              <a:pathLst>
                <a:path extrusionOk="0" h="8301" w="9346">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7" name="Google Shape;33207;p45"/>
            <p:cNvSpPr/>
            <p:nvPr/>
          </p:nvSpPr>
          <p:spPr>
            <a:xfrm>
              <a:off x="4463025" y="2336425"/>
              <a:ext cx="235875" cy="208550"/>
            </a:xfrm>
            <a:custGeom>
              <a:rect b="b" l="l" r="r" t="t"/>
              <a:pathLst>
                <a:path extrusionOk="0" h="8342" w="9435">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8" name="Google Shape;33208;p45"/>
            <p:cNvSpPr/>
            <p:nvPr/>
          </p:nvSpPr>
          <p:spPr>
            <a:xfrm>
              <a:off x="4492875" y="233912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9" name="Google Shape;33209;p45"/>
            <p:cNvSpPr/>
            <p:nvPr/>
          </p:nvSpPr>
          <p:spPr>
            <a:xfrm>
              <a:off x="4491850" y="2338100"/>
              <a:ext cx="178225" cy="178200"/>
            </a:xfrm>
            <a:custGeom>
              <a:rect b="b" l="l" r="r" t="t"/>
              <a:pathLst>
                <a:path extrusionOk="0" h="7128" w="7129">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0" name="Google Shape;33210;p45"/>
            <p:cNvSpPr/>
            <p:nvPr/>
          </p:nvSpPr>
          <p:spPr>
            <a:xfrm>
              <a:off x="4518150" y="236422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1" name="Google Shape;33211;p45"/>
            <p:cNvSpPr/>
            <p:nvPr/>
          </p:nvSpPr>
          <p:spPr>
            <a:xfrm>
              <a:off x="4516975" y="2363225"/>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2" name="Google Shape;33212;p45"/>
            <p:cNvSpPr/>
            <p:nvPr/>
          </p:nvSpPr>
          <p:spPr>
            <a:xfrm>
              <a:off x="4546825" y="2393050"/>
              <a:ext cx="68300" cy="68300"/>
            </a:xfrm>
            <a:custGeom>
              <a:rect b="b" l="l" r="r" t="t"/>
              <a:pathLst>
                <a:path extrusionOk="0" h="2732" w="2732">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3" name="Google Shape;33213;p45"/>
            <p:cNvSpPr/>
            <p:nvPr/>
          </p:nvSpPr>
          <p:spPr>
            <a:xfrm>
              <a:off x="4545800" y="2391875"/>
              <a:ext cx="70325" cy="70500"/>
            </a:xfrm>
            <a:custGeom>
              <a:rect b="b" l="l" r="r" t="t"/>
              <a:pathLst>
                <a:path extrusionOk="0" h="2820" w="2813">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4" name="Google Shape;33214;p45"/>
            <p:cNvSpPr/>
            <p:nvPr/>
          </p:nvSpPr>
          <p:spPr>
            <a:xfrm>
              <a:off x="4749950" y="2336425"/>
              <a:ext cx="334300" cy="256075"/>
            </a:xfrm>
            <a:custGeom>
              <a:rect b="b" l="l" r="r" t="t"/>
              <a:pathLst>
                <a:path extrusionOk="0" h="10243" w="13372">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5" name="Google Shape;33215;p45"/>
            <p:cNvSpPr/>
            <p:nvPr/>
          </p:nvSpPr>
          <p:spPr>
            <a:xfrm>
              <a:off x="4748775" y="2336425"/>
              <a:ext cx="336475" cy="257100"/>
            </a:xfrm>
            <a:custGeom>
              <a:rect b="b" l="l" r="r" t="t"/>
              <a:pathLst>
                <a:path extrusionOk="0" h="10284" w="13459">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6" name="Google Shape;33216;p45"/>
            <p:cNvSpPr/>
            <p:nvPr/>
          </p:nvSpPr>
          <p:spPr>
            <a:xfrm>
              <a:off x="4773200" y="2336425"/>
              <a:ext cx="284075" cy="232650"/>
            </a:xfrm>
            <a:custGeom>
              <a:rect b="b" l="l" r="r" t="t"/>
              <a:pathLst>
                <a:path extrusionOk="0" h="9306" w="11363">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7" name="Google Shape;33217;p45"/>
            <p:cNvSpPr/>
            <p:nvPr/>
          </p:nvSpPr>
          <p:spPr>
            <a:xfrm>
              <a:off x="4772200" y="2336425"/>
              <a:ext cx="286100" cy="233825"/>
            </a:xfrm>
            <a:custGeom>
              <a:rect b="b" l="l" r="r" t="t"/>
              <a:pathLst>
                <a:path extrusionOk="0" h="9353" w="11444">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8" name="Google Shape;33218;p45"/>
            <p:cNvSpPr/>
            <p:nvPr/>
          </p:nvSpPr>
          <p:spPr>
            <a:xfrm>
              <a:off x="4798500" y="2336425"/>
              <a:ext cx="233500" cy="207525"/>
            </a:xfrm>
            <a:custGeom>
              <a:rect b="b" l="l" r="r" t="t"/>
              <a:pathLst>
                <a:path extrusionOk="0" h="8301" w="934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9" name="Google Shape;33219;p45"/>
            <p:cNvSpPr/>
            <p:nvPr/>
          </p:nvSpPr>
          <p:spPr>
            <a:xfrm>
              <a:off x="4797325" y="2336425"/>
              <a:ext cx="235850" cy="208550"/>
            </a:xfrm>
            <a:custGeom>
              <a:rect b="b" l="l" r="r" t="t"/>
              <a:pathLst>
                <a:path extrusionOk="0" h="8342" w="9434">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0" name="Google Shape;33220;p45"/>
            <p:cNvSpPr/>
            <p:nvPr/>
          </p:nvSpPr>
          <p:spPr>
            <a:xfrm>
              <a:off x="4827150" y="233912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1" name="Google Shape;33221;p45"/>
            <p:cNvSpPr/>
            <p:nvPr/>
          </p:nvSpPr>
          <p:spPr>
            <a:xfrm>
              <a:off x="4826150" y="2338100"/>
              <a:ext cx="178200" cy="178200"/>
            </a:xfrm>
            <a:custGeom>
              <a:rect b="b" l="l" r="r" t="t"/>
              <a:pathLst>
                <a:path extrusionOk="0" h="7128" w="7128">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2" name="Google Shape;33222;p45"/>
            <p:cNvSpPr/>
            <p:nvPr/>
          </p:nvSpPr>
          <p:spPr>
            <a:xfrm>
              <a:off x="4852275" y="236422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3" name="Google Shape;33223;p45"/>
            <p:cNvSpPr/>
            <p:nvPr/>
          </p:nvSpPr>
          <p:spPr>
            <a:xfrm>
              <a:off x="4851250" y="2363225"/>
              <a:ext cx="127975" cy="127975"/>
            </a:xfrm>
            <a:custGeom>
              <a:rect b="b" l="l" r="r" t="t"/>
              <a:pathLst>
                <a:path extrusionOk="0" h="5119" w="5119">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4" name="Google Shape;33224;p45"/>
            <p:cNvSpPr/>
            <p:nvPr/>
          </p:nvSpPr>
          <p:spPr>
            <a:xfrm>
              <a:off x="4881100" y="2393050"/>
              <a:ext cx="68300" cy="68300"/>
            </a:xfrm>
            <a:custGeom>
              <a:rect b="b" l="l" r="r" t="t"/>
              <a:pathLst>
                <a:path extrusionOk="0" h="2732" w="2732">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5" name="Google Shape;33225;p45"/>
            <p:cNvSpPr/>
            <p:nvPr/>
          </p:nvSpPr>
          <p:spPr>
            <a:xfrm>
              <a:off x="4880075" y="2391875"/>
              <a:ext cx="70325" cy="70500"/>
            </a:xfrm>
            <a:custGeom>
              <a:rect b="b" l="l" r="r" t="t"/>
              <a:pathLst>
                <a:path extrusionOk="0" h="2820" w="2813">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6" name="Google Shape;33226;p45"/>
            <p:cNvSpPr/>
            <p:nvPr/>
          </p:nvSpPr>
          <p:spPr>
            <a:xfrm>
              <a:off x="5084225" y="2336425"/>
              <a:ext cx="334125" cy="256075"/>
            </a:xfrm>
            <a:custGeom>
              <a:rect b="b" l="l" r="r" t="t"/>
              <a:pathLst>
                <a:path extrusionOk="0" h="10243" w="13365">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7" name="Google Shape;33227;p45"/>
            <p:cNvSpPr/>
            <p:nvPr/>
          </p:nvSpPr>
          <p:spPr>
            <a:xfrm>
              <a:off x="5083050" y="2336425"/>
              <a:ext cx="336500" cy="257100"/>
            </a:xfrm>
            <a:custGeom>
              <a:rect b="b" l="l" r="r" t="t"/>
              <a:pathLst>
                <a:path extrusionOk="0" h="10284" w="1346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8" name="Google Shape;33228;p45"/>
            <p:cNvSpPr/>
            <p:nvPr/>
          </p:nvSpPr>
          <p:spPr>
            <a:xfrm>
              <a:off x="5107475" y="2336425"/>
              <a:ext cx="283925" cy="232650"/>
            </a:xfrm>
            <a:custGeom>
              <a:rect b="b" l="l" r="r" t="t"/>
              <a:pathLst>
                <a:path extrusionOk="0" h="9306" w="11357">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9" name="Google Shape;33229;p45"/>
            <p:cNvSpPr/>
            <p:nvPr/>
          </p:nvSpPr>
          <p:spPr>
            <a:xfrm>
              <a:off x="5106475" y="2336425"/>
              <a:ext cx="286100" cy="233825"/>
            </a:xfrm>
            <a:custGeom>
              <a:rect b="b" l="l" r="r" t="t"/>
              <a:pathLst>
                <a:path extrusionOk="0" h="9353" w="11444">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0" name="Google Shape;33230;p45"/>
            <p:cNvSpPr/>
            <p:nvPr/>
          </p:nvSpPr>
          <p:spPr>
            <a:xfrm>
              <a:off x="5132600" y="2336425"/>
              <a:ext cx="233675" cy="207525"/>
            </a:xfrm>
            <a:custGeom>
              <a:rect b="b" l="l" r="r" t="t"/>
              <a:pathLst>
                <a:path extrusionOk="0" h="8301" w="9347">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1" name="Google Shape;33231;p45"/>
            <p:cNvSpPr/>
            <p:nvPr/>
          </p:nvSpPr>
          <p:spPr>
            <a:xfrm>
              <a:off x="5131600" y="2336425"/>
              <a:ext cx="235675" cy="208550"/>
            </a:xfrm>
            <a:custGeom>
              <a:rect b="b" l="l" r="r" t="t"/>
              <a:pathLst>
                <a:path extrusionOk="0" h="8342" w="9427">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2" name="Google Shape;33232;p45"/>
            <p:cNvSpPr/>
            <p:nvPr/>
          </p:nvSpPr>
          <p:spPr>
            <a:xfrm>
              <a:off x="5161425" y="233912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3" name="Google Shape;33233;p45"/>
            <p:cNvSpPr/>
            <p:nvPr/>
          </p:nvSpPr>
          <p:spPr>
            <a:xfrm>
              <a:off x="5160425" y="2338100"/>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4" name="Google Shape;33234;p45"/>
            <p:cNvSpPr/>
            <p:nvPr/>
          </p:nvSpPr>
          <p:spPr>
            <a:xfrm>
              <a:off x="5186550" y="236422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5" name="Google Shape;33235;p45"/>
            <p:cNvSpPr/>
            <p:nvPr/>
          </p:nvSpPr>
          <p:spPr>
            <a:xfrm>
              <a:off x="5185525" y="2363225"/>
              <a:ext cx="127975" cy="127975"/>
            </a:xfrm>
            <a:custGeom>
              <a:rect b="b" l="l" r="r" t="t"/>
              <a:pathLst>
                <a:path extrusionOk="0" h="5119" w="5119">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6" name="Google Shape;33236;p45"/>
            <p:cNvSpPr/>
            <p:nvPr/>
          </p:nvSpPr>
          <p:spPr>
            <a:xfrm>
              <a:off x="5215375" y="2393050"/>
              <a:ext cx="68300" cy="68300"/>
            </a:xfrm>
            <a:custGeom>
              <a:rect b="b" l="l" r="r" t="t"/>
              <a:pathLst>
                <a:path extrusionOk="0" h="2732" w="2732">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7" name="Google Shape;33237;p45"/>
            <p:cNvSpPr/>
            <p:nvPr/>
          </p:nvSpPr>
          <p:spPr>
            <a:xfrm>
              <a:off x="5214350" y="2391875"/>
              <a:ext cx="70325" cy="70500"/>
            </a:xfrm>
            <a:custGeom>
              <a:rect b="b" l="l" r="r" t="t"/>
              <a:pathLst>
                <a:path extrusionOk="0" h="2820" w="2813">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8" name="Google Shape;33238;p45"/>
            <p:cNvSpPr/>
            <p:nvPr/>
          </p:nvSpPr>
          <p:spPr>
            <a:xfrm>
              <a:off x="3581575" y="2353275"/>
              <a:ext cx="334300" cy="334300"/>
            </a:xfrm>
            <a:custGeom>
              <a:rect b="b" l="l" r="r" t="t"/>
              <a:pathLst>
                <a:path extrusionOk="0" h="13372" w="13372">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9" name="Google Shape;33239;p45"/>
            <p:cNvSpPr/>
            <p:nvPr/>
          </p:nvSpPr>
          <p:spPr>
            <a:xfrm>
              <a:off x="3580550" y="2352275"/>
              <a:ext cx="336325" cy="336325"/>
            </a:xfrm>
            <a:custGeom>
              <a:rect b="b" l="l" r="r" t="t"/>
              <a:pathLst>
                <a:path extrusionOk="0" h="13453" w="13453">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0" name="Google Shape;33240;p45"/>
            <p:cNvSpPr/>
            <p:nvPr/>
          </p:nvSpPr>
          <p:spPr>
            <a:xfrm>
              <a:off x="3604825" y="2380250"/>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1" name="Google Shape;33241;p45"/>
            <p:cNvSpPr/>
            <p:nvPr/>
          </p:nvSpPr>
          <p:spPr>
            <a:xfrm>
              <a:off x="3603825" y="237922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2" name="Google Shape;33242;p45"/>
            <p:cNvSpPr/>
            <p:nvPr/>
          </p:nvSpPr>
          <p:spPr>
            <a:xfrm>
              <a:off x="3630125" y="2405375"/>
              <a:ext cx="233650" cy="233650"/>
            </a:xfrm>
            <a:custGeom>
              <a:rect b="b" l="l" r="r" t="t"/>
              <a:pathLst>
                <a:path extrusionOk="0" h="9346" w="9346">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3" name="Google Shape;33243;p45"/>
            <p:cNvSpPr/>
            <p:nvPr/>
          </p:nvSpPr>
          <p:spPr>
            <a:xfrm>
              <a:off x="3628950" y="240435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4" name="Google Shape;33244;p45"/>
            <p:cNvSpPr/>
            <p:nvPr/>
          </p:nvSpPr>
          <p:spPr>
            <a:xfrm>
              <a:off x="3658775"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5" name="Google Shape;33245;p45"/>
            <p:cNvSpPr/>
            <p:nvPr/>
          </p:nvSpPr>
          <p:spPr>
            <a:xfrm>
              <a:off x="3657775"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6" name="Google Shape;33246;p45"/>
            <p:cNvSpPr/>
            <p:nvPr/>
          </p:nvSpPr>
          <p:spPr>
            <a:xfrm>
              <a:off x="3683900" y="2459300"/>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7" name="Google Shape;33247;p45"/>
            <p:cNvSpPr/>
            <p:nvPr/>
          </p:nvSpPr>
          <p:spPr>
            <a:xfrm>
              <a:off x="3682875" y="2458300"/>
              <a:ext cx="127975" cy="127975"/>
            </a:xfrm>
            <a:custGeom>
              <a:rect b="b" l="l" r="r" t="t"/>
              <a:pathLst>
                <a:path extrusionOk="0" h="5119" w="5119">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8" name="Google Shape;33248;p45"/>
            <p:cNvSpPr/>
            <p:nvPr/>
          </p:nvSpPr>
          <p:spPr>
            <a:xfrm>
              <a:off x="3712725"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9" name="Google Shape;33249;p45"/>
            <p:cNvSpPr/>
            <p:nvPr/>
          </p:nvSpPr>
          <p:spPr>
            <a:xfrm>
              <a:off x="3711700" y="2486950"/>
              <a:ext cx="70325" cy="70500"/>
            </a:xfrm>
            <a:custGeom>
              <a:rect b="b" l="l" r="r" t="t"/>
              <a:pathLst>
                <a:path extrusionOk="0" h="2820" w="2813">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0" name="Google Shape;33250;p45"/>
            <p:cNvSpPr/>
            <p:nvPr/>
          </p:nvSpPr>
          <p:spPr>
            <a:xfrm>
              <a:off x="3915850" y="2353275"/>
              <a:ext cx="334300" cy="334300"/>
            </a:xfrm>
            <a:custGeom>
              <a:rect b="b" l="l" r="r" t="t"/>
              <a:pathLst>
                <a:path extrusionOk="0" h="13372" w="13372">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1" name="Google Shape;33251;p45"/>
            <p:cNvSpPr/>
            <p:nvPr/>
          </p:nvSpPr>
          <p:spPr>
            <a:xfrm>
              <a:off x="3914675" y="2352275"/>
              <a:ext cx="336500" cy="336325"/>
            </a:xfrm>
            <a:custGeom>
              <a:rect b="b" l="l" r="r" t="t"/>
              <a:pathLst>
                <a:path extrusionOk="0" h="13453" w="1346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2" name="Google Shape;33252;p45"/>
            <p:cNvSpPr/>
            <p:nvPr/>
          </p:nvSpPr>
          <p:spPr>
            <a:xfrm>
              <a:off x="3939125" y="2380250"/>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3" name="Google Shape;33253;p45"/>
            <p:cNvSpPr/>
            <p:nvPr/>
          </p:nvSpPr>
          <p:spPr>
            <a:xfrm>
              <a:off x="393810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4" name="Google Shape;33254;p45"/>
            <p:cNvSpPr/>
            <p:nvPr/>
          </p:nvSpPr>
          <p:spPr>
            <a:xfrm>
              <a:off x="3964400" y="2405375"/>
              <a:ext cx="233500" cy="233650"/>
            </a:xfrm>
            <a:custGeom>
              <a:rect b="b" l="l" r="r" t="t"/>
              <a:pathLst>
                <a:path extrusionOk="0" h="9346" w="934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5" name="Google Shape;33255;p45"/>
            <p:cNvSpPr/>
            <p:nvPr/>
          </p:nvSpPr>
          <p:spPr>
            <a:xfrm>
              <a:off x="3963225" y="240435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6" name="Google Shape;33256;p45"/>
            <p:cNvSpPr/>
            <p:nvPr/>
          </p:nvSpPr>
          <p:spPr>
            <a:xfrm>
              <a:off x="3993050"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7" name="Google Shape;33257;p45"/>
            <p:cNvSpPr/>
            <p:nvPr/>
          </p:nvSpPr>
          <p:spPr>
            <a:xfrm>
              <a:off x="3992050" y="243317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8" name="Google Shape;33258;p45"/>
            <p:cNvSpPr/>
            <p:nvPr/>
          </p:nvSpPr>
          <p:spPr>
            <a:xfrm>
              <a:off x="4018175" y="2459300"/>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9" name="Google Shape;33259;p45"/>
            <p:cNvSpPr/>
            <p:nvPr/>
          </p:nvSpPr>
          <p:spPr>
            <a:xfrm>
              <a:off x="4017175" y="2458300"/>
              <a:ext cx="127950" cy="127975"/>
            </a:xfrm>
            <a:custGeom>
              <a:rect b="b" l="l" r="r" t="t"/>
              <a:pathLst>
                <a:path extrusionOk="0" h="5119" w="5118">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0" name="Google Shape;33260;p45"/>
            <p:cNvSpPr/>
            <p:nvPr/>
          </p:nvSpPr>
          <p:spPr>
            <a:xfrm>
              <a:off x="4047000" y="248812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1" name="Google Shape;33261;p45"/>
            <p:cNvSpPr/>
            <p:nvPr/>
          </p:nvSpPr>
          <p:spPr>
            <a:xfrm>
              <a:off x="4046000" y="2486950"/>
              <a:ext cx="70300" cy="70500"/>
            </a:xfrm>
            <a:custGeom>
              <a:rect b="b" l="l" r="r" t="t"/>
              <a:pathLst>
                <a:path extrusionOk="0" h="2820" w="2812">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2" name="Google Shape;33262;p45"/>
            <p:cNvSpPr/>
            <p:nvPr/>
          </p:nvSpPr>
          <p:spPr>
            <a:xfrm>
              <a:off x="4250125" y="2353275"/>
              <a:ext cx="334150" cy="334300"/>
            </a:xfrm>
            <a:custGeom>
              <a:rect b="b" l="l" r="r" t="t"/>
              <a:pathLst>
                <a:path extrusionOk="0" h="13372" w="13366">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3" name="Google Shape;33263;p45"/>
            <p:cNvSpPr/>
            <p:nvPr/>
          </p:nvSpPr>
          <p:spPr>
            <a:xfrm>
              <a:off x="4248950" y="2352275"/>
              <a:ext cx="336500" cy="336325"/>
            </a:xfrm>
            <a:custGeom>
              <a:rect b="b" l="l" r="r" t="t"/>
              <a:pathLst>
                <a:path extrusionOk="0" h="13453" w="1346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4" name="Google Shape;33264;p45"/>
            <p:cNvSpPr/>
            <p:nvPr/>
          </p:nvSpPr>
          <p:spPr>
            <a:xfrm>
              <a:off x="4273400"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5" name="Google Shape;33265;p45"/>
            <p:cNvSpPr/>
            <p:nvPr/>
          </p:nvSpPr>
          <p:spPr>
            <a:xfrm>
              <a:off x="4272375"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6" name="Google Shape;33266;p45"/>
            <p:cNvSpPr/>
            <p:nvPr/>
          </p:nvSpPr>
          <p:spPr>
            <a:xfrm>
              <a:off x="4298500" y="2405375"/>
              <a:ext cx="233675" cy="233650"/>
            </a:xfrm>
            <a:custGeom>
              <a:rect b="b" l="l" r="r" t="t"/>
              <a:pathLst>
                <a:path extrusionOk="0" h="9346" w="9347">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7" name="Google Shape;33267;p45"/>
            <p:cNvSpPr/>
            <p:nvPr/>
          </p:nvSpPr>
          <p:spPr>
            <a:xfrm>
              <a:off x="4297500" y="240435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8" name="Google Shape;33268;p45"/>
            <p:cNvSpPr/>
            <p:nvPr/>
          </p:nvSpPr>
          <p:spPr>
            <a:xfrm>
              <a:off x="4327325" y="243420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9" name="Google Shape;33269;p45"/>
            <p:cNvSpPr/>
            <p:nvPr/>
          </p:nvSpPr>
          <p:spPr>
            <a:xfrm>
              <a:off x="4326325" y="243317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0" name="Google Shape;33270;p45"/>
            <p:cNvSpPr/>
            <p:nvPr/>
          </p:nvSpPr>
          <p:spPr>
            <a:xfrm>
              <a:off x="4352450"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1" name="Google Shape;33271;p45"/>
            <p:cNvSpPr/>
            <p:nvPr/>
          </p:nvSpPr>
          <p:spPr>
            <a:xfrm>
              <a:off x="4351450" y="2458300"/>
              <a:ext cx="127950" cy="127975"/>
            </a:xfrm>
            <a:custGeom>
              <a:rect b="b" l="l" r="r" t="t"/>
              <a:pathLst>
                <a:path extrusionOk="0" h="5119" w="5118">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2" name="Google Shape;33272;p45"/>
            <p:cNvSpPr/>
            <p:nvPr/>
          </p:nvSpPr>
          <p:spPr>
            <a:xfrm>
              <a:off x="4381275"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3" name="Google Shape;33273;p45"/>
            <p:cNvSpPr/>
            <p:nvPr/>
          </p:nvSpPr>
          <p:spPr>
            <a:xfrm>
              <a:off x="4380100" y="2486950"/>
              <a:ext cx="70475" cy="70500"/>
            </a:xfrm>
            <a:custGeom>
              <a:rect b="b" l="l" r="r" t="t"/>
              <a:pathLst>
                <a:path extrusionOk="0" h="2820" w="2819">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4" name="Google Shape;33274;p45"/>
            <p:cNvSpPr/>
            <p:nvPr/>
          </p:nvSpPr>
          <p:spPr>
            <a:xfrm>
              <a:off x="4584250"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5" name="Google Shape;33275;p45"/>
            <p:cNvSpPr/>
            <p:nvPr/>
          </p:nvSpPr>
          <p:spPr>
            <a:xfrm>
              <a:off x="4583225" y="2352275"/>
              <a:ext cx="336325" cy="336325"/>
            </a:xfrm>
            <a:custGeom>
              <a:rect b="b" l="l" r="r" t="t"/>
              <a:pathLst>
                <a:path extrusionOk="0" h="13453" w="13453">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6" name="Google Shape;33276;p45"/>
            <p:cNvSpPr/>
            <p:nvPr/>
          </p:nvSpPr>
          <p:spPr>
            <a:xfrm>
              <a:off x="4607675" y="2380250"/>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7" name="Google Shape;33277;p45"/>
            <p:cNvSpPr/>
            <p:nvPr/>
          </p:nvSpPr>
          <p:spPr>
            <a:xfrm>
              <a:off x="4606650" y="23792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8" name="Google Shape;33278;p45"/>
            <p:cNvSpPr/>
            <p:nvPr/>
          </p:nvSpPr>
          <p:spPr>
            <a:xfrm>
              <a:off x="4632800"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9" name="Google Shape;33279;p45"/>
            <p:cNvSpPr/>
            <p:nvPr/>
          </p:nvSpPr>
          <p:spPr>
            <a:xfrm>
              <a:off x="4631775" y="240435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0" name="Google Shape;33280;p45"/>
            <p:cNvSpPr/>
            <p:nvPr/>
          </p:nvSpPr>
          <p:spPr>
            <a:xfrm>
              <a:off x="4661625" y="243420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1" name="Google Shape;33281;p45"/>
            <p:cNvSpPr/>
            <p:nvPr/>
          </p:nvSpPr>
          <p:spPr>
            <a:xfrm>
              <a:off x="4660600" y="243317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2" name="Google Shape;33282;p45"/>
            <p:cNvSpPr/>
            <p:nvPr/>
          </p:nvSpPr>
          <p:spPr>
            <a:xfrm>
              <a:off x="4686725" y="24593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3" name="Google Shape;33283;p45"/>
            <p:cNvSpPr/>
            <p:nvPr/>
          </p:nvSpPr>
          <p:spPr>
            <a:xfrm>
              <a:off x="4685725" y="2458300"/>
              <a:ext cx="127975" cy="127975"/>
            </a:xfrm>
            <a:custGeom>
              <a:rect b="b" l="l" r="r" t="t"/>
              <a:pathLst>
                <a:path extrusionOk="0" h="5119" w="5119">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4" name="Google Shape;33284;p45"/>
            <p:cNvSpPr/>
            <p:nvPr/>
          </p:nvSpPr>
          <p:spPr>
            <a:xfrm>
              <a:off x="4715550" y="248812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5" name="Google Shape;33285;p45"/>
            <p:cNvSpPr/>
            <p:nvPr/>
          </p:nvSpPr>
          <p:spPr>
            <a:xfrm>
              <a:off x="4714375" y="2486950"/>
              <a:ext cx="70500" cy="70500"/>
            </a:xfrm>
            <a:custGeom>
              <a:rect b="b" l="l" r="r" t="t"/>
              <a:pathLst>
                <a:path extrusionOk="0" h="2820" w="282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6" name="Google Shape;33286;p45"/>
            <p:cNvSpPr/>
            <p:nvPr/>
          </p:nvSpPr>
          <p:spPr>
            <a:xfrm>
              <a:off x="4918525" y="2353275"/>
              <a:ext cx="334300" cy="334300"/>
            </a:xfrm>
            <a:custGeom>
              <a:rect b="b" l="l" r="r" t="t"/>
              <a:pathLst>
                <a:path extrusionOk="0" h="13372" w="13372">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7" name="Google Shape;33287;p45"/>
            <p:cNvSpPr/>
            <p:nvPr/>
          </p:nvSpPr>
          <p:spPr>
            <a:xfrm>
              <a:off x="4917500" y="2352275"/>
              <a:ext cx="336325" cy="336325"/>
            </a:xfrm>
            <a:custGeom>
              <a:rect b="b" l="l" r="r" t="t"/>
              <a:pathLst>
                <a:path extrusionOk="0" h="13453" w="13453">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8" name="Google Shape;33288;p45"/>
            <p:cNvSpPr/>
            <p:nvPr/>
          </p:nvSpPr>
          <p:spPr>
            <a:xfrm>
              <a:off x="4941950" y="2380250"/>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9" name="Google Shape;33289;p45"/>
            <p:cNvSpPr/>
            <p:nvPr/>
          </p:nvSpPr>
          <p:spPr>
            <a:xfrm>
              <a:off x="4940950" y="237922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0" name="Google Shape;33290;p45"/>
            <p:cNvSpPr/>
            <p:nvPr/>
          </p:nvSpPr>
          <p:spPr>
            <a:xfrm>
              <a:off x="4967075" y="2405375"/>
              <a:ext cx="233650" cy="233650"/>
            </a:xfrm>
            <a:custGeom>
              <a:rect b="b" l="l" r="r" t="t"/>
              <a:pathLst>
                <a:path extrusionOk="0" h="9346" w="9346">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1" name="Google Shape;33291;p45"/>
            <p:cNvSpPr/>
            <p:nvPr/>
          </p:nvSpPr>
          <p:spPr>
            <a:xfrm>
              <a:off x="4966050" y="240435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2" name="Google Shape;33292;p45"/>
            <p:cNvSpPr/>
            <p:nvPr/>
          </p:nvSpPr>
          <p:spPr>
            <a:xfrm>
              <a:off x="4995900" y="243420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3" name="Google Shape;33293;p45"/>
            <p:cNvSpPr/>
            <p:nvPr/>
          </p:nvSpPr>
          <p:spPr>
            <a:xfrm>
              <a:off x="4994725" y="243317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4" name="Google Shape;33294;p45"/>
            <p:cNvSpPr/>
            <p:nvPr/>
          </p:nvSpPr>
          <p:spPr>
            <a:xfrm>
              <a:off x="5021000" y="24593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5" name="Google Shape;33295;p45"/>
            <p:cNvSpPr/>
            <p:nvPr/>
          </p:nvSpPr>
          <p:spPr>
            <a:xfrm>
              <a:off x="5020000" y="2458300"/>
              <a:ext cx="127800" cy="127975"/>
            </a:xfrm>
            <a:custGeom>
              <a:rect b="b" l="l" r="r" t="t"/>
              <a:pathLst>
                <a:path extrusionOk="0" h="5119" w="5112">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6" name="Google Shape;33296;p45"/>
            <p:cNvSpPr/>
            <p:nvPr/>
          </p:nvSpPr>
          <p:spPr>
            <a:xfrm>
              <a:off x="5049675" y="248812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7" name="Google Shape;33297;p45"/>
            <p:cNvSpPr/>
            <p:nvPr/>
          </p:nvSpPr>
          <p:spPr>
            <a:xfrm>
              <a:off x="5048650"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8" name="Google Shape;33298;p45"/>
            <p:cNvSpPr/>
            <p:nvPr/>
          </p:nvSpPr>
          <p:spPr>
            <a:xfrm>
              <a:off x="5252800" y="2353275"/>
              <a:ext cx="274300" cy="334300"/>
            </a:xfrm>
            <a:custGeom>
              <a:rect b="b" l="l" r="r" t="t"/>
              <a:pathLst>
                <a:path extrusionOk="0" h="13372" w="10972">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9" name="Google Shape;33299;p45"/>
            <p:cNvSpPr/>
            <p:nvPr/>
          </p:nvSpPr>
          <p:spPr>
            <a:xfrm>
              <a:off x="5251775" y="2352275"/>
              <a:ext cx="275325" cy="336325"/>
            </a:xfrm>
            <a:custGeom>
              <a:rect b="b" l="l" r="r" t="t"/>
              <a:pathLst>
                <a:path extrusionOk="0" h="13453" w="11013">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0" name="Google Shape;33300;p45"/>
            <p:cNvSpPr/>
            <p:nvPr/>
          </p:nvSpPr>
          <p:spPr>
            <a:xfrm>
              <a:off x="5276225" y="2380250"/>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1" name="Google Shape;33301;p45"/>
            <p:cNvSpPr/>
            <p:nvPr/>
          </p:nvSpPr>
          <p:spPr>
            <a:xfrm>
              <a:off x="5275050" y="237922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2" name="Google Shape;33302;p45"/>
            <p:cNvSpPr/>
            <p:nvPr/>
          </p:nvSpPr>
          <p:spPr>
            <a:xfrm>
              <a:off x="5301350" y="2405375"/>
              <a:ext cx="225750" cy="233650"/>
            </a:xfrm>
            <a:custGeom>
              <a:rect b="b" l="l" r="r" t="t"/>
              <a:pathLst>
                <a:path extrusionOk="0" h="9346" w="903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3" name="Google Shape;33303;p45"/>
            <p:cNvSpPr/>
            <p:nvPr/>
          </p:nvSpPr>
          <p:spPr>
            <a:xfrm>
              <a:off x="5300325" y="240435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4" name="Google Shape;33304;p45"/>
            <p:cNvSpPr/>
            <p:nvPr/>
          </p:nvSpPr>
          <p:spPr>
            <a:xfrm>
              <a:off x="5330000" y="243420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5" name="Google Shape;33305;p45"/>
            <p:cNvSpPr/>
            <p:nvPr/>
          </p:nvSpPr>
          <p:spPr>
            <a:xfrm>
              <a:off x="5329000" y="243317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6" name="Google Shape;33306;p45"/>
            <p:cNvSpPr/>
            <p:nvPr/>
          </p:nvSpPr>
          <p:spPr>
            <a:xfrm>
              <a:off x="5355300" y="2459300"/>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7" name="Google Shape;33307;p45"/>
            <p:cNvSpPr/>
            <p:nvPr/>
          </p:nvSpPr>
          <p:spPr>
            <a:xfrm>
              <a:off x="5354100" y="2458300"/>
              <a:ext cx="127975" cy="127975"/>
            </a:xfrm>
            <a:custGeom>
              <a:rect b="b" l="l" r="r" t="t"/>
              <a:pathLst>
                <a:path extrusionOk="0" h="5119" w="5119">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8" name="Google Shape;33308;p45"/>
            <p:cNvSpPr/>
            <p:nvPr/>
          </p:nvSpPr>
          <p:spPr>
            <a:xfrm>
              <a:off x="5383950" y="248812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9" name="Google Shape;33309;p45"/>
            <p:cNvSpPr/>
            <p:nvPr/>
          </p:nvSpPr>
          <p:spPr>
            <a:xfrm>
              <a:off x="5382925" y="2486950"/>
              <a:ext cx="70500" cy="70500"/>
            </a:xfrm>
            <a:custGeom>
              <a:rect b="b" l="l" r="r" t="t"/>
              <a:pathLst>
                <a:path extrusionOk="0" h="2820" w="282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0" name="Google Shape;33310;p45"/>
            <p:cNvSpPr/>
            <p:nvPr/>
          </p:nvSpPr>
          <p:spPr>
            <a:xfrm>
              <a:off x="3450750" y="2451375"/>
              <a:ext cx="296375" cy="334325"/>
            </a:xfrm>
            <a:custGeom>
              <a:rect b="b" l="l" r="r" t="t"/>
              <a:pathLst>
                <a:path extrusionOk="0" h="13373" w="11855">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1" name="Google Shape;33311;p45"/>
            <p:cNvSpPr/>
            <p:nvPr/>
          </p:nvSpPr>
          <p:spPr>
            <a:xfrm>
              <a:off x="3450750" y="2450375"/>
              <a:ext cx="297400" cy="336325"/>
            </a:xfrm>
            <a:custGeom>
              <a:rect b="b" l="l" r="r" t="t"/>
              <a:pathLst>
                <a:path extrusionOk="0" h="13453" w="11896">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2" name="Google Shape;33312;p45"/>
            <p:cNvSpPr/>
            <p:nvPr/>
          </p:nvSpPr>
          <p:spPr>
            <a:xfrm>
              <a:off x="3450750" y="2478350"/>
              <a:ext cx="269425" cy="283900"/>
            </a:xfrm>
            <a:custGeom>
              <a:rect b="b" l="l" r="r" t="t"/>
              <a:pathLst>
                <a:path extrusionOk="0" h="11356" w="10777">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3" name="Google Shape;33313;p45"/>
            <p:cNvSpPr/>
            <p:nvPr/>
          </p:nvSpPr>
          <p:spPr>
            <a:xfrm>
              <a:off x="3450750" y="2477350"/>
              <a:ext cx="270600" cy="286075"/>
            </a:xfrm>
            <a:custGeom>
              <a:rect b="b" l="l" r="r" t="t"/>
              <a:pathLst>
                <a:path extrusionOk="0" h="11443" w="10824">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4" name="Google Shape;33314;p45"/>
            <p:cNvSpPr/>
            <p:nvPr/>
          </p:nvSpPr>
          <p:spPr>
            <a:xfrm>
              <a:off x="3461375"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5" name="Google Shape;33315;p45"/>
            <p:cNvSpPr/>
            <p:nvPr/>
          </p:nvSpPr>
          <p:spPr>
            <a:xfrm>
              <a:off x="3460375"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6" name="Google Shape;33316;p45"/>
            <p:cNvSpPr/>
            <p:nvPr/>
          </p:nvSpPr>
          <p:spPr>
            <a:xfrm>
              <a:off x="3490200" y="2532300"/>
              <a:ext cx="176025" cy="176175"/>
            </a:xfrm>
            <a:custGeom>
              <a:rect b="b" l="l" r="r" t="t"/>
              <a:pathLst>
                <a:path extrusionOk="0" h="7047" w="7041">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7" name="Google Shape;33317;p45"/>
            <p:cNvSpPr/>
            <p:nvPr/>
          </p:nvSpPr>
          <p:spPr>
            <a:xfrm>
              <a:off x="3489025"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8" name="Google Shape;33318;p45"/>
            <p:cNvSpPr/>
            <p:nvPr/>
          </p:nvSpPr>
          <p:spPr>
            <a:xfrm>
              <a:off x="3515325" y="2557425"/>
              <a:ext cx="125775" cy="125775"/>
            </a:xfrm>
            <a:custGeom>
              <a:rect b="b" l="l" r="r" t="t"/>
              <a:pathLst>
                <a:path extrusionOk="0" h="5031" w="5031">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9" name="Google Shape;33319;p45"/>
            <p:cNvSpPr/>
            <p:nvPr/>
          </p:nvSpPr>
          <p:spPr>
            <a:xfrm>
              <a:off x="3514300" y="2556400"/>
              <a:ext cx="127825" cy="127975"/>
            </a:xfrm>
            <a:custGeom>
              <a:rect b="b" l="l" r="r" t="t"/>
              <a:pathLst>
                <a:path extrusionOk="0" h="5119" w="5113">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0" name="Google Shape;33320;p45"/>
            <p:cNvSpPr/>
            <p:nvPr/>
          </p:nvSpPr>
          <p:spPr>
            <a:xfrm>
              <a:off x="3544150"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1" name="Google Shape;33321;p45"/>
            <p:cNvSpPr/>
            <p:nvPr/>
          </p:nvSpPr>
          <p:spPr>
            <a:xfrm>
              <a:off x="3542975"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2" name="Google Shape;33322;p45"/>
            <p:cNvSpPr/>
            <p:nvPr/>
          </p:nvSpPr>
          <p:spPr>
            <a:xfrm>
              <a:off x="3747100" y="245137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3" name="Google Shape;33323;p45"/>
            <p:cNvSpPr/>
            <p:nvPr/>
          </p:nvSpPr>
          <p:spPr>
            <a:xfrm>
              <a:off x="3746100" y="2450375"/>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4" name="Google Shape;33324;p45"/>
            <p:cNvSpPr/>
            <p:nvPr/>
          </p:nvSpPr>
          <p:spPr>
            <a:xfrm>
              <a:off x="3770550"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5" name="Google Shape;33325;p45"/>
            <p:cNvSpPr/>
            <p:nvPr/>
          </p:nvSpPr>
          <p:spPr>
            <a:xfrm>
              <a:off x="3769525" y="2477350"/>
              <a:ext cx="285925" cy="286075"/>
            </a:xfrm>
            <a:custGeom>
              <a:rect b="b" l="l" r="r" t="t"/>
              <a:pathLst>
                <a:path extrusionOk="0" h="11443" w="11437">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6" name="Google Shape;33326;p45"/>
            <p:cNvSpPr/>
            <p:nvPr/>
          </p:nvSpPr>
          <p:spPr>
            <a:xfrm>
              <a:off x="3795650" y="2503475"/>
              <a:ext cx="233675" cy="233675"/>
            </a:xfrm>
            <a:custGeom>
              <a:rect b="b" l="l" r="r" t="t"/>
              <a:pathLst>
                <a:path extrusionOk="0" h="9347" w="9347">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7" name="Google Shape;33327;p45"/>
            <p:cNvSpPr/>
            <p:nvPr/>
          </p:nvSpPr>
          <p:spPr>
            <a:xfrm>
              <a:off x="379465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8" name="Google Shape;33328;p45"/>
            <p:cNvSpPr/>
            <p:nvPr/>
          </p:nvSpPr>
          <p:spPr>
            <a:xfrm>
              <a:off x="3824475" y="2532300"/>
              <a:ext cx="176025" cy="176175"/>
            </a:xfrm>
            <a:custGeom>
              <a:rect b="b" l="l" r="r" t="t"/>
              <a:pathLst>
                <a:path extrusionOk="0" h="7047" w="7041">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9" name="Google Shape;33329;p45"/>
            <p:cNvSpPr/>
            <p:nvPr/>
          </p:nvSpPr>
          <p:spPr>
            <a:xfrm>
              <a:off x="3823300" y="2531300"/>
              <a:ext cx="178375" cy="178200"/>
            </a:xfrm>
            <a:custGeom>
              <a:rect b="b" l="l" r="r" t="t"/>
              <a:pathLst>
                <a:path extrusionOk="0" h="7128" w="7135">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0" name="Google Shape;33330;p45"/>
            <p:cNvSpPr/>
            <p:nvPr/>
          </p:nvSpPr>
          <p:spPr>
            <a:xfrm>
              <a:off x="3849600"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1" name="Google Shape;33331;p45"/>
            <p:cNvSpPr/>
            <p:nvPr/>
          </p:nvSpPr>
          <p:spPr>
            <a:xfrm>
              <a:off x="3848600" y="2556400"/>
              <a:ext cx="127800" cy="127975"/>
            </a:xfrm>
            <a:custGeom>
              <a:rect b="b" l="l" r="r" t="t"/>
              <a:pathLst>
                <a:path extrusionOk="0" h="5119" w="5112">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2" name="Google Shape;33332;p45"/>
            <p:cNvSpPr/>
            <p:nvPr/>
          </p:nvSpPr>
          <p:spPr>
            <a:xfrm>
              <a:off x="3878250" y="2586250"/>
              <a:ext cx="68300" cy="68300"/>
            </a:xfrm>
            <a:custGeom>
              <a:rect b="b" l="l" r="r" t="t"/>
              <a:pathLst>
                <a:path extrusionOk="0" h="2732" w="2732">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3" name="Google Shape;33333;p45"/>
            <p:cNvSpPr/>
            <p:nvPr/>
          </p:nvSpPr>
          <p:spPr>
            <a:xfrm>
              <a:off x="3877250" y="2585075"/>
              <a:ext cx="70475" cy="70475"/>
            </a:xfrm>
            <a:custGeom>
              <a:rect b="b" l="l" r="r" t="t"/>
              <a:pathLst>
                <a:path extrusionOk="0" h="2819" w="2819">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4" name="Google Shape;33334;p45"/>
            <p:cNvSpPr/>
            <p:nvPr/>
          </p:nvSpPr>
          <p:spPr>
            <a:xfrm>
              <a:off x="4081400"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5" name="Google Shape;33335;p45"/>
            <p:cNvSpPr/>
            <p:nvPr/>
          </p:nvSpPr>
          <p:spPr>
            <a:xfrm>
              <a:off x="4080375" y="2450375"/>
              <a:ext cx="336325" cy="336325"/>
            </a:xfrm>
            <a:custGeom>
              <a:rect b="b" l="l" r="r" t="t"/>
              <a:pathLst>
                <a:path extrusionOk="0" h="13453" w="13453">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6" name="Google Shape;33336;p45"/>
            <p:cNvSpPr/>
            <p:nvPr/>
          </p:nvSpPr>
          <p:spPr>
            <a:xfrm>
              <a:off x="4104825" y="2478350"/>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7" name="Google Shape;33337;p45"/>
            <p:cNvSpPr/>
            <p:nvPr/>
          </p:nvSpPr>
          <p:spPr>
            <a:xfrm>
              <a:off x="4103650"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8" name="Google Shape;33338;p45"/>
            <p:cNvSpPr/>
            <p:nvPr/>
          </p:nvSpPr>
          <p:spPr>
            <a:xfrm>
              <a:off x="4129950"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9" name="Google Shape;33339;p45"/>
            <p:cNvSpPr/>
            <p:nvPr/>
          </p:nvSpPr>
          <p:spPr>
            <a:xfrm>
              <a:off x="4128925" y="2502450"/>
              <a:ext cx="235700" cy="235700"/>
            </a:xfrm>
            <a:custGeom>
              <a:rect b="b" l="l" r="r" t="t"/>
              <a:pathLst>
                <a:path extrusionOk="0" h="9428" w="9428">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0" name="Google Shape;33340;p45"/>
            <p:cNvSpPr/>
            <p:nvPr/>
          </p:nvSpPr>
          <p:spPr>
            <a:xfrm>
              <a:off x="4158600"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1" name="Google Shape;33341;p45"/>
            <p:cNvSpPr/>
            <p:nvPr/>
          </p:nvSpPr>
          <p:spPr>
            <a:xfrm>
              <a:off x="4157575"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2" name="Google Shape;33342;p45"/>
            <p:cNvSpPr/>
            <p:nvPr/>
          </p:nvSpPr>
          <p:spPr>
            <a:xfrm>
              <a:off x="4183875" y="2557425"/>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3" name="Google Shape;33343;p45"/>
            <p:cNvSpPr/>
            <p:nvPr/>
          </p:nvSpPr>
          <p:spPr>
            <a:xfrm>
              <a:off x="4182700" y="2556400"/>
              <a:ext cx="127975" cy="127975"/>
            </a:xfrm>
            <a:custGeom>
              <a:rect b="b" l="l" r="r" t="t"/>
              <a:pathLst>
                <a:path extrusionOk="0" h="5119" w="5119">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4" name="Google Shape;33344;p45"/>
            <p:cNvSpPr/>
            <p:nvPr/>
          </p:nvSpPr>
          <p:spPr>
            <a:xfrm>
              <a:off x="4212550" y="2586250"/>
              <a:ext cx="68275" cy="68300"/>
            </a:xfrm>
            <a:custGeom>
              <a:rect b="b" l="l" r="r" t="t"/>
              <a:pathLst>
                <a:path extrusionOk="0" h="2732" w="2731">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5" name="Google Shape;33345;p45"/>
            <p:cNvSpPr/>
            <p:nvPr/>
          </p:nvSpPr>
          <p:spPr>
            <a:xfrm>
              <a:off x="4211525" y="2585075"/>
              <a:ext cx="70500" cy="70475"/>
            </a:xfrm>
            <a:custGeom>
              <a:rect b="b" l="l" r="r" t="t"/>
              <a:pathLst>
                <a:path extrusionOk="0" h="2819" w="282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6" name="Google Shape;33346;p45"/>
            <p:cNvSpPr/>
            <p:nvPr/>
          </p:nvSpPr>
          <p:spPr>
            <a:xfrm>
              <a:off x="4415675" y="245137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7" name="Google Shape;33347;p45"/>
            <p:cNvSpPr/>
            <p:nvPr/>
          </p:nvSpPr>
          <p:spPr>
            <a:xfrm>
              <a:off x="4414650" y="2450375"/>
              <a:ext cx="336325" cy="336325"/>
            </a:xfrm>
            <a:custGeom>
              <a:rect b="b" l="l" r="r" t="t"/>
              <a:pathLst>
                <a:path extrusionOk="0" h="13453" w="13453">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8" name="Google Shape;33348;p45"/>
            <p:cNvSpPr/>
            <p:nvPr/>
          </p:nvSpPr>
          <p:spPr>
            <a:xfrm>
              <a:off x="4438925" y="2478350"/>
              <a:ext cx="284075" cy="283900"/>
            </a:xfrm>
            <a:custGeom>
              <a:rect b="b" l="l" r="r" t="t"/>
              <a:pathLst>
                <a:path extrusionOk="0" h="11356" w="11363">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9" name="Google Shape;33349;p45"/>
            <p:cNvSpPr/>
            <p:nvPr/>
          </p:nvSpPr>
          <p:spPr>
            <a:xfrm>
              <a:off x="4437925" y="2477350"/>
              <a:ext cx="286075" cy="286075"/>
            </a:xfrm>
            <a:custGeom>
              <a:rect b="b" l="l" r="r" t="t"/>
              <a:pathLst>
                <a:path extrusionOk="0" h="11443" w="11443">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0" name="Google Shape;33350;p45"/>
            <p:cNvSpPr/>
            <p:nvPr/>
          </p:nvSpPr>
          <p:spPr>
            <a:xfrm>
              <a:off x="4464225" y="2503475"/>
              <a:ext cx="233650" cy="233675"/>
            </a:xfrm>
            <a:custGeom>
              <a:rect b="b" l="l" r="r" t="t"/>
              <a:pathLst>
                <a:path extrusionOk="0" h="9347" w="9346">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1" name="Google Shape;33351;p45"/>
            <p:cNvSpPr/>
            <p:nvPr/>
          </p:nvSpPr>
          <p:spPr>
            <a:xfrm>
              <a:off x="4463025" y="2502450"/>
              <a:ext cx="235875" cy="235700"/>
            </a:xfrm>
            <a:custGeom>
              <a:rect b="b" l="l" r="r" t="t"/>
              <a:pathLst>
                <a:path extrusionOk="0" h="9428" w="9435">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2" name="Google Shape;33352;p45"/>
            <p:cNvSpPr/>
            <p:nvPr/>
          </p:nvSpPr>
          <p:spPr>
            <a:xfrm>
              <a:off x="4492875" y="2532300"/>
              <a:ext cx="176175" cy="176175"/>
            </a:xfrm>
            <a:custGeom>
              <a:rect b="b" l="l" r="r" t="t"/>
              <a:pathLst>
                <a:path extrusionOk="0" h="7047" w="7047">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3" name="Google Shape;33353;p45"/>
            <p:cNvSpPr/>
            <p:nvPr/>
          </p:nvSpPr>
          <p:spPr>
            <a:xfrm>
              <a:off x="4491850" y="2531300"/>
              <a:ext cx="178225" cy="178200"/>
            </a:xfrm>
            <a:custGeom>
              <a:rect b="b" l="l" r="r" t="t"/>
              <a:pathLst>
                <a:path extrusionOk="0" h="7128" w="7129">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4" name="Google Shape;33354;p45"/>
            <p:cNvSpPr/>
            <p:nvPr/>
          </p:nvSpPr>
          <p:spPr>
            <a:xfrm>
              <a:off x="4518150" y="2557425"/>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5" name="Google Shape;33355;p45"/>
            <p:cNvSpPr/>
            <p:nvPr/>
          </p:nvSpPr>
          <p:spPr>
            <a:xfrm>
              <a:off x="4516975" y="2556400"/>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6" name="Google Shape;33356;p45"/>
            <p:cNvSpPr/>
            <p:nvPr/>
          </p:nvSpPr>
          <p:spPr>
            <a:xfrm>
              <a:off x="4546825" y="2586250"/>
              <a:ext cx="68300" cy="68300"/>
            </a:xfrm>
            <a:custGeom>
              <a:rect b="b" l="l" r="r" t="t"/>
              <a:pathLst>
                <a:path extrusionOk="0" h="2732" w="2732">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7" name="Google Shape;33357;p45"/>
            <p:cNvSpPr/>
            <p:nvPr/>
          </p:nvSpPr>
          <p:spPr>
            <a:xfrm>
              <a:off x="4545800" y="2585075"/>
              <a:ext cx="70325" cy="70475"/>
            </a:xfrm>
            <a:custGeom>
              <a:rect b="b" l="l" r="r" t="t"/>
              <a:pathLst>
                <a:path extrusionOk="0" h="2819" w="2813">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8" name="Google Shape;33358;p45"/>
            <p:cNvSpPr/>
            <p:nvPr/>
          </p:nvSpPr>
          <p:spPr>
            <a:xfrm>
              <a:off x="4749950" y="245137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9" name="Google Shape;33359;p45"/>
            <p:cNvSpPr/>
            <p:nvPr/>
          </p:nvSpPr>
          <p:spPr>
            <a:xfrm>
              <a:off x="4748775" y="2450375"/>
              <a:ext cx="336475" cy="336325"/>
            </a:xfrm>
            <a:custGeom>
              <a:rect b="b" l="l" r="r" t="t"/>
              <a:pathLst>
                <a:path extrusionOk="0" h="13453" w="13459">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0" name="Google Shape;33360;p45"/>
            <p:cNvSpPr/>
            <p:nvPr/>
          </p:nvSpPr>
          <p:spPr>
            <a:xfrm>
              <a:off x="4773200" y="2478350"/>
              <a:ext cx="284075" cy="283900"/>
            </a:xfrm>
            <a:custGeom>
              <a:rect b="b" l="l" r="r" t="t"/>
              <a:pathLst>
                <a:path extrusionOk="0" h="11356" w="11363">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1" name="Google Shape;33361;p45"/>
            <p:cNvSpPr/>
            <p:nvPr/>
          </p:nvSpPr>
          <p:spPr>
            <a:xfrm>
              <a:off x="4772200" y="2477350"/>
              <a:ext cx="286100" cy="286075"/>
            </a:xfrm>
            <a:custGeom>
              <a:rect b="b" l="l" r="r" t="t"/>
              <a:pathLst>
                <a:path extrusionOk="0" h="11443" w="11444">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2" name="Google Shape;33362;p45"/>
            <p:cNvSpPr/>
            <p:nvPr/>
          </p:nvSpPr>
          <p:spPr>
            <a:xfrm>
              <a:off x="4798500" y="2503475"/>
              <a:ext cx="233500" cy="233675"/>
            </a:xfrm>
            <a:custGeom>
              <a:rect b="b" l="l" r="r" t="t"/>
              <a:pathLst>
                <a:path extrusionOk="0" h="9347" w="934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3" name="Google Shape;33363;p45"/>
            <p:cNvSpPr/>
            <p:nvPr/>
          </p:nvSpPr>
          <p:spPr>
            <a:xfrm>
              <a:off x="4797325" y="2502450"/>
              <a:ext cx="235850" cy="235700"/>
            </a:xfrm>
            <a:custGeom>
              <a:rect b="b" l="l" r="r" t="t"/>
              <a:pathLst>
                <a:path extrusionOk="0" h="9428" w="9434">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4" name="Google Shape;33364;p45"/>
            <p:cNvSpPr/>
            <p:nvPr/>
          </p:nvSpPr>
          <p:spPr>
            <a:xfrm>
              <a:off x="4827150" y="2532300"/>
              <a:ext cx="176175" cy="176175"/>
            </a:xfrm>
            <a:custGeom>
              <a:rect b="b" l="l" r="r" t="t"/>
              <a:pathLst>
                <a:path extrusionOk="0" h="7047" w="7047">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5" name="Google Shape;33365;p45"/>
            <p:cNvSpPr/>
            <p:nvPr/>
          </p:nvSpPr>
          <p:spPr>
            <a:xfrm>
              <a:off x="4826150" y="2531300"/>
              <a:ext cx="178200" cy="178200"/>
            </a:xfrm>
            <a:custGeom>
              <a:rect b="b" l="l" r="r" t="t"/>
              <a:pathLst>
                <a:path extrusionOk="0" h="7128" w="7128">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6" name="Google Shape;33366;p45"/>
            <p:cNvSpPr/>
            <p:nvPr/>
          </p:nvSpPr>
          <p:spPr>
            <a:xfrm>
              <a:off x="4852275" y="2557425"/>
              <a:ext cx="125950" cy="125775"/>
            </a:xfrm>
            <a:custGeom>
              <a:rect b="b" l="l" r="r" t="t"/>
              <a:pathLst>
                <a:path extrusionOk="0" h="5031" w="5038">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7" name="Google Shape;33367;p45"/>
            <p:cNvSpPr/>
            <p:nvPr/>
          </p:nvSpPr>
          <p:spPr>
            <a:xfrm>
              <a:off x="4851250" y="2556400"/>
              <a:ext cx="127975" cy="127975"/>
            </a:xfrm>
            <a:custGeom>
              <a:rect b="b" l="l" r="r" t="t"/>
              <a:pathLst>
                <a:path extrusionOk="0" h="5119" w="5119">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8" name="Google Shape;33368;p45"/>
            <p:cNvSpPr/>
            <p:nvPr/>
          </p:nvSpPr>
          <p:spPr>
            <a:xfrm>
              <a:off x="4881100" y="2586250"/>
              <a:ext cx="68300" cy="68300"/>
            </a:xfrm>
            <a:custGeom>
              <a:rect b="b" l="l" r="r" t="t"/>
              <a:pathLst>
                <a:path extrusionOk="0" h="2732" w="2732">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9" name="Google Shape;33369;p45"/>
            <p:cNvSpPr/>
            <p:nvPr/>
          </p:nvSpPr>
          <p:spPr>
            <a:xfrm>
              <a:off x="4880075" y="2585075"/>
              <a:ext cx="70325" cy="70475"/>
            </a:xfrm>
            <a:custGeom>
              <a:rect b="b" l="l" r="r" t="t"/>
              <a:pathLst>
                <a:path extrusionOk="0" h="2819" w="2813">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0" name="Google Shape;33370;p45"/>
            <p:cNvSpPr/>
            <p:nvPr/>
          </p:nvSpPr>
          <p:spPr>
            <a:xfrm>
              <a:off x="5084225" y="245137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1" name="Google Shape;33371;p45"/>
            <p:cNvSpPr/>
            <p:nvPr/>
          </p:nvSpPr>
          <p:spPr>
            <a:xfrm>
              <a:off x="5083050" y="2450375"/>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2" name="Google Shape;33372;p45"/>
            <p:cNvSpPr/>
            <p:nvPr/>
          </p:nvSpPr>
          <p:spPr>
            <a:xfrm>
              <a:off x="5107475" y="2478350"/>
              <a:ext cx="283925" cy="283900"/>
            </a:xfrm>
            <a:custGeom>
              <a:rect b="b" l="l" r="r" t="t"/>
              <a:pathLst>
                <a:path extrusionOk="0" h="11356" w="11357">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3" name="Google Shape;33373;p45"/>
            <p:cNvSpPr/>
            <p:nvPr/>
          </p:nvSpPr>
          <p:spPr>
            <a:xfrm>
              <a:off x="5106475" y="2477350"/>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4" name="Google Shape;33374;p45"/>
            <p:cNvSpPr/>
            <p:nvPr/>
          </p:nvSpPr>
          <p:spPr>
            <a:xfrm>
              <a:off x="5132600" y="2503475"/>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5" name="Google Shape;33375;p45"/>
            <p:cNvSpPr/>
            <p:nvPr/>
          </p:nvSpPr>
          <p:spPr>
            <a:xfrm>
              <a:off x="5131600" y="2502450"/>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6" name="Google Shape;33376;p45"/>
            <p:cNvSpPr/>
            <p:nvPr/>
          </p:nvSpPr>
          <p:spPr>
            <a:xfrm>
              <a:off x="5161425" y="2532300"/>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7" name="Google Shape;33377;p45"/>
            <p:cNvSpPr/>
            <p:nvPr/>
          </p:nvSpPr>
          <p:spPr>
            <a:xfrm>
              <a:off x="5160425" y="2531300"/>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8" name="Google Shape;33378;p45"/>
            <p:cNvSpPr/>
            <p:nvPr/>
          </p:nvSpPr>
          <p:spPr>
            <a:xfrm>
              <a:off x="5186550" y="2557425"/>
              <a:ext cx="125775" cy="125775"/>
            </a:xfrm>
            <a:custGeom>
              <a:rect b="b" l="l" r="r" t="t"/>
              <a:pathLst>
                <a:path extrusionOk="0" h="5031" w="5031">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9" name="Google Shape;33379;p45"/>
            <p:cNvSpPr/>
            <p:nvPr/>
          </p:nvSpPr>
          <p:spPr>
            <a:xfrm>
              <a:off x="5185525" y="2556400"/>
              <a:ext cx="127975" cy="127975"/>
            </a:xfrm>
            <a:custGeom>
              <a:rect b="b" l="l" r="r" t="t"/>
              <a:pathLst>
                <a:path extrusionOk="0" h="5119" w="5119">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0" name="Google Shape;33380;p45"/>
            <p:cNvSpPr/>
            <p:nvPr/>
          </p:nvSpPr>
          <p:spPr>
            <a:xfrm>
              <a:off x="5215375" y="2586250"/>
              <a:ext cx="68300" cy="68300"/>
            </a:xfrm>
            <a:custGeom>
              <a:rect b="b" l="l" r="r" t="t"/>
              <a:pathLst>
                <a:path extrusionOk="0" h="2732" w="2732">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1" name="Google Shape;33381;p45"/>
            <p:cNvSpPr/>
            <p:nvPr/>
          </p:nvSpPr>
          <p:spPr>
            <a:xfrm>
              <a:off x="5214350" y="2585075"/>
              <a:ext cx="70325" cy="70475"/>
            </a:xfrm>
            <a:custGeom>
              <a:rect b="b" l="l" r="r" t="t"/>
              <a:pathLst>
                <a:path extrusionOk="0" h="2819" w="2813">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2" name="Google Shape;33382;p45"/>
            <p:cNvSpPr/>
            <p:nvPr/>
          </p:nvSpPr>
          <p:spPr>
            <a:xfrm>
              <a:off x="3581575" y="254645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3" name="Google Shape;33383;p45"/>
            <p:cNvSpPr/>
            <p:nvPr/>
          </p:nvSpPr>
          <p:spPr>
            <a:xfrm>
              <a:off x="3580550" y="2545450"/>
              <a:ext cx="336325" cy="336325"/>
            </a:xfrm>
            <a:custGeom>
              <a:rect b="b" l="l" r="r" t="t"/>
              <a:pathLst>
                <a:path extrusionOk="0" h="13453" w="13453">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4" name="Google Shape;33384;p45"/>
            <p:cNvSpPr/>
            <p:nvPr/>
          </p:nvSpPr>
          <p:spPr>
            <a:xfrm>
              <a:off x="3604825" y="2573425"/>
              <a:ext cx="284075" cy="283900"/>
            </a:xfrm>
            <a:custGeom>
              <a:rect b="b" l="l" r="r" t="t"/>
              <a:pathLst>
                <a:path extrusionOk="0" h="11356" w="11363">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5" name="Google Shape;33385;p45"/>
            <p:cNvSpPr/>
            <p:nvPr/>
          </p:nvSpPr>
          <p:spPr>
            <a:xfrm>
              <a:off x="3603825" y="257242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6" name="Google Shape;33386;p45"/>
            <p:cNvSpPr/>
            <p:nvPr/>
          </p:nvSpPr>
          <p:spPr>
            <a:xfrm>
              <a:off x="3630125" y="2598550"/>
              <a:ext cx="233650" cy="233675"/>
            </a:xfrm>
            <a:custGeom>
              <a:rect b="b" l="l" r="r" t="t"/>
              <a:pathLst>
                <a:path extrusionOk="0" h="9347" w="9346">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7" name="Google Shape;33387;p45"/>
            <p:cNvSpPr/>
            <p:nvPr/>
          </p:nvSpPr>
          <p:spPr>
            <a:xfrm>
              <a:off x="3628950" y="2597525"/>
              <a:ext cx="235850" cy="235700"/>
            </a:xfrm>
            <a:custGeom>
              <a:rect b="b" l="l" r="r" t="t"/>
              <a:pathLst>
                <a:path extrusionOk="0" h="9428" w="9434">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8" name="Google Shape;33388;p45"/>
            <p:cNvSpPr/>
            <p:nvPr/>
          </p:nvSpPr>
          <p:spPr>
            <a:xfrm>
              <a:off x="3658775"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9" name="Google Shape;33389;p45"/>
            <p:cNvSpPr/>
            <p:nvPr/>
          </p:nvSpPr>
          <p:spPr>
            <a:xfrm>
              <a:off x="3657775"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0" name="Google Shape;33390;p45"/>
            <p:cNvSpPr/>
            <p:nvPr/>
          </p:nvSpPr>
          <p:spPr>
            <a:xfrm>
              <a:off x="3683900" y="265250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1" name="Google Shape;33391;p45"/>
            <p:cNvSpPr/>
            <p:nvPr/>
          </p:nvSpPr>
          <p:spPr>
            <a:xfrm>
              <a:off x="3682875" y="265147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2" name="Google Shape;33392;p45"/>
            <p:cNvSpPr/>
            <p:nvPr/>
          </p:nvSpPr>
          <p:spPr>
            <a:xfrm>
              <a:off x="3712725"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3" name="Google Shape;33393;p45"/>
            <p:cNvSpPr/>
            <p:nvPr/>
          </p:nvSpPr>
          <p:spPr>
            <a:xfrm>
              <a:off x="3711700" y="2680125"/>
              <a:ext cx="70325" cy="70500"/>
            </a:xfrm>
            <a:custGeom>
              <a:rect b="b" l="l" r="r" t="t"/>
              <a:pathLst>
                <a:path extrusionOk="0" h="2820" w="2813">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4" name="Google Shape;33394;p45"/>
            <p:cNvSpPr/>
            <p:nvPr/>
          </p:nvSpPr>
          <p:spPr>
            <a:xfrm>
              <a:off x="3915850" y="254645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5" name="Google Shape;33395;p45"/>
            <p:cNvSpPr/>
            <p:nvPr/>
          </p:nvSpPr>
          <p:spPr>
            <a:xfrm>
              <a:off x="3914675" y="2545450"/>
              <a:ext cx="336500" cy="336325"/>
            </a:xfrm>
            <a:custGeom>
              <a:rect b="b" l="l" r="r" t="t"/>
              <a:pathLst>
                <a:path extrusionOk="0" h="13453" w="1346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6" name="Google Shape;33396;p45"/>
            <p:cNvSpPr/>
            <p:nvPr/>
          </p:nvSpPr>
          <p:spPr>
            <a:xfrm>
              <a:off x="3939125" y="2573425"/>
              <a:ext cx="284050" cy="283900"/>
            </a:xfrm>
            <a:custGeom>
              <a:rect b="b" l="l" r="r" t="t"/>
              <a:pathLst>
                <a:path extrusionOk="0" h="11356" w="11362">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7" name="Google Shape;33397;p45"/>
            <p:cNvSpPr/>
            <p:nvPr/>
          </p:nvSpPr>
          <p:spPr>
            <a:xfrm>
              <a:off x="393810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8" name="Google Shape;33398;p45"/>
            <p:cNvSpPr/>
            <p:nvPr/>
          </p:nvSpPr>
          <p:spPr>
            <a:xfrm>
              <a:off x="3964400" y="2598550"/>
              <a:ext cx="233500" cy="233675"/>
            </a:xfrm>
            <a:custGeom>
              <a:rect b="b" l="l" r="r" t="t"/>
              <a:pathLst>
                <a:path extrusionOk="0" h="9347" w="934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9" name="Google Shape;33399;p45"/>
            <p:cNvSpPr/>
            <p:nvPr/>
          </p:nvSpPr>
          <p:spPr>
            <a:xfrm>
              <a:off x="3963225" y="2597525"/>
              <a:ext cx="235850" cy="235700"/>
            </a:xfrm>
            <a:custGeom>
              <a:rect b="b" l="l" r="r" t="t"/>
              <a:pathLst>
                <a:path extrusionOk="0" h="9428" w="9434">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0" name="Google Shape;33400;p45"/>
            <p:cNvSpPr/>
            <p:nvPr/>
          </p:nvSpPr>
          <p:spPr>
            <a:xfrm>
              <a:off x="3993050"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1" name="Google Shape;33401;p45"/>
            <p:cNvSpPr/>
            <p:nvPr/>
          </p:nvSpPr>
          <p:spPr>
            <a:xfrm>
              <a:off x="3992050" y="262637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2" name="Google Shape;33402;p45"/>
            <p:cNvSpPr/>
            <p:nvPr/>
          </p:nvSpPr>
          <p:spPr>
            <a:xfrm>
              <a:off x="4018175" y="265250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3" name="Google Shape;33403;p45"/>
            <p:cNvSpPr/>
            <p:nvPr/>
          </p:nvSpPr>
          <p:spPr>
            <a:xfrm>
              <a:off x="4017175" y="265147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4" name="Google Shape;33404;p45"/>
            <p:cNvSpPr/>
            <p:nvPr/>
          </p:nvSpPr>
          <p:spPr>
            <a:xfrm>
              <a:off x="4047000" y="268132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5" name="Google Shape;33405;p45"/>
            <p:cNvSpPr/>
            <p:nvPr/>
          </p:nvSpPr>
          <p:spPr>
            <a:xfrm>
              <a:off x="4046000" y="2680125"/>
              <a:ext cx="70300" cy="70500"/>
            </a:xfrm>
            <a:custGeom>
              <a:rect b="b" l="l" r="r" t="t"/>
              <a:pathLst>
                <a:path extrusionOk="0" h="2820" w="2812">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6" name="Google Shape;33406;p45"/>
            <p:cNvSpPr/>
            <p:nvPr/>
          </p:nvSpPr>
          <p:spPr>
            <a:xfrm>
              <a:off x="4250125" y="254645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7" name="Google Shape;33407;p45"/>
            <p:cNvSpPr/>
            <p:nvPr/>
          </p:nvSpPr>
          <p:spPr>
            <a:xfrm>
              <a:off x="4248950" y="2545450"/>
              <a:ext cx="336500" cy="336325"/>
            </a:xfrm>
            <a:custGeom>
              <a:rect b="b" l="l" r="r" t="t"/>
              <a:pathLst>
                <a:path extrusionOk="0" h="13453" w="1346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8" name="Google Shape;33408;p45"/>
            <p:cNvSpPr/>
            <p:nvPr/>
          </p:nvSpPr>
          <p:spPr>
            <a:xfrm>
              <a:off x="4273400"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9" name="Google Shape;33409;p45"/>
            <p:cNvSpPr/>
            <p:nvPr/>
          </p:nvSpPr>
          <p:spPr>
            <a:xfrm>
              <a:off x="4272375"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0" name="Google Shape;33410;p45"/>
            <p:cNvSpPr/>
            <p:nvPr/>
          </p:nvSpPr>
          <p:spPr>
            <a:xfrm>
              <a:off x="4298500" y="2598550"/>
              <a:ext cx="233675" cy="233675"/>
            </a:xfrm>
            <a:custGeom>
              <a:rect b="b" l="l" r="r" t="t"/>
              <a:pathLst>
                <a:path extrusionOk="0" h="9347" w="9347">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1" name="Google Shape;33411;p45"/>
            <p:cNvSpPr/>
            <p:nvPr/>
          </p:nvSpPr>
          <p:spPr>
            <a:xfrm>
              <a:off x="4297500" y="2597525"/>
              <a:ext cx="235675" cy="235700"/>
            </a:xfrm>
            <a:custGeom>
              <a:rect b="b" l="l" r="r" t="t"/>
              <a:pathLst>
                <a:path extrusionOk="0" h="9428" w="9427">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2" name="Google Shape;33412;p45"/>
            <p:cNvSpPr/>
            <p:nvPr/>
          </p:nvSpPr>
          <p:spPr>
            <a:xfrm>
              <a:off x="4327325" y="2627375"/>
              <a:ext cx="176200" cy="176175"/>
            </a:xfrm>
            <a:custGeom>
              <a:rect b="b" l="l" r="r" t="t"/>
              <a:pathLst>
                <a:path extrusionOk="0" h="7047" w="7048">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3" name="Google Shape;33413;p45"/>
            <p:cNvSpPr/>
            <p:nvPr/>
          </p:nvSpPr>
          <p:spPr>
            <a:xfrm>
              <a:off x="4326325" y="262637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4" name="Google Shape;33414;p45"/>
            <p:cNvSpPr/>
            <p:nvPr/>
          </p:nvSpPr>
          <p:spPr>
            <a:xfrm>
              <a:off x="4352450"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5" name="Google Shape;33415;p45"/>
            <p:cNvSpPr/>
            <p:nvPr/>
          </p:nvSpPr>
          <p:spPr>
            <a:xfrm>
              <a:off x="4351450" y="265147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6" name="Google Shape;33416;p45"/>
            <p:cNvSpPr/>
            <p:nvPr/>
          </p:nvSpPr>
          <p:spPr>
            <a:xfrm>
              <a:off x="4381275"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7" name="Google Shape;33417;p45"/>
            <p:cNvSpPr/>
            <p:nvPr/>
          </p:nvSpPr>
          <p:spPr>
            <a:xfrm>
              <a:off x="4380100" y="2680125"/>
              <a:ext cx="70475" cy="70500"/>
            </a:xfrm>
            <a:custGeom>
              <a:rect b="b" l="l" r="r" t="t"/>
              <a:pathLst>
                <a:path extrusionOk="0" h="2820" w="2819">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8" name="Google Shape;33418;p45"/>
            <p:cNvSpPr/>
            <p:nvPr/>
          </p:nvSpPr>
          <p:spPr>
            <a:xfrm>
              <a:off x="4584250"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9" name="Google Shape;33419;p45"/>
            <p:cNvSpPr/>
            <p:nvPr/>
          </p:nvSpPr>
          <p:spPr>
            <a:xfrm>
              <a:off x="4583225" y="2545450"/>
              <a:ext cx="336325" cy="336325"/>
            </a:xfrm>
            <a:custGeom>
              <a:rect b="b" l="l" r="r" t="t"/>
              <a:pathLst>
                <a:path extrusionOk="0" h="13453" w="13453">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0" name="Google Shape;33420;p45"/>
            <p:cNvSpPr/>
            <p:nvPr/>
          </p:nvSpPr>
          <p:spPr>
            <a:xfrm>
              <a:off x="4607675" y="2573425"/>
              <a:ext cx="283900" cy="283900"/>
            </a:xfrm>
            <a:custGeom>
              <a:rect b="b" l="l" r="r" t="t"/>
              <a:pathLst>
                <a:path extrusionOk="0" h="11356" w="11356">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1" name="Google Shape;33421;p45"/>
            <p:cNvSpPr/>
            <p:nvPr/>
          </p:nvSpPr>
          <p:spPr>
            <a:xfrm>
              <a:off x="4606650" y="257242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2" name="Google Shape;33422;p45"/>
            <p:cNvSpPr/>
            <p:nvPr/>
          </p:nvSpPr>
          <p:spPr>
            <a:xfrm>
              <a:off x="4632800"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3" name="Google Shape;33423;p45"/>
            <p:cNvSpPr/>
            <p:nvPr/>
          </p:nvSpPr>
          <p:spPr>
            <a:xfrm>
              <a:off x="4631775" y="2597525"/>
              <a:ext cx="235700" cy="235700"/>
            </a:xfrm>
            <a:custGeom>
              <a:rect b="b" l="l" r="r" t="t"/>
              <a:pathLst>
                <a:path extrusionOk="0" h="9428" w="9428">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4" name="Google Shape;33424;p45"/>
            <p:cNvSpPr/>
            <p:nvPr/>
          </p:nvSpPr>
          <p:spPr>
            <a:xfrm>
              <a:off x="4661625" y="2627375"/>
              <a:ext cx="176175" cy="176175"/>
            </a:xfrm>
            <a:custGeom>
              <a:rect b="b" l="l" r="r" t="t"/>
              <a:pathLst>
                <a:path extrusionOk="0" h="7047" w="7047">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5" name="Google Shape;33425;p45"/>
            <p:cNvSpPr/>
            <p:nvPr/>
          </p:nvSpPr>
          <p:spPr>
            <a:xfrm>
              <a:off x="4660600" y="262637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6" name="Google Shape;33426;p45"/>
            <p:cNvSpPr/>
            <p:nvPr/>
          </p:nvSpPr>
          <p:spPr>
            <a:xfrm>
              <a:off x="4686725" y="265250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7" name="Google Shape;33427;p45"/>
            <p:cNvSpPr/>
            <p:nvPr/>
          </p:nvSpPr>
          <p:spPr>
            <a:xfrm>
              <a:off x="4685725" y="265147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8" name="Google Shape;33428;p45"/>
            <p:cNvSpPr/>
            <p:nvPr/>
          </p:nvSpPr>
          <p:spPr>
            <a:xfrm>
              <a:off x="4715550" y="268132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9" name="Google Shape;33429;p45"/>
            <p:cNvSpPr/>
            <p:nvPr/>
          </p:nvSpPr>
          <p:spPr>
            <a:xfrm>
              <a:off x="4714375" y="2680125"/>
              <a:ext cx="70500" cy="70500"/>
            </a:xfrm>
            <a:custGeom>
              <a:rect b="b" l="l" r="r" t="t"/>
              <a:pathLst>
                <a:path extrusionOk="0" h="2820" w="282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0" name="Google Shape;33430;p45"/>
            <p:cNvSpPr/>
            <p:nvPr/>
          </p:nvSpPr>
          <p:spPr>
            <a:xfrm>
              <a:off x="4918525" y="254645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1" name="Google Shape;33431;p45"/>
            <p:cNvSpPr/>
            <p:nvPr/>
          </p:nvSpPr>
          <p:spPr>
            <a:xfrm>
              <a:off x="4917500" y="2545450"/>
              <a:ext cx="336325" cy="336325"/>
            </a:xfrm>
            <a:custGeom>
              <a:rect b="b" l="l" r="r" t="t"/>
              <a:pathLst>
                <a:path extrusionOk="0" h="13453" w="13453">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2" name="Google Shape;33432;p45"/>
            <p:cNvSpPr/>
            <p:nvPr/>
          </p:nvSpPr>
          <p:spPr>
            <a:xfrm>
              <a:off x="4941950" y="2573425"/>
              <a:ext cx="283900" cy="283900"/>
            </a:xfrm>
            <a:custGeom>
              <a:rect b="b" l="l" r="r" t="t"/>
              <a:pathLst>
                <a:path extrusionOk="0" h="11356" w="11356">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3" name="Google Shape;33433;p45"/>
            <p:cNvSpPr/>
            <p:nvPr/>
          </p:nvSpPr>
          <p:spPr>
            <a:xfrm>
              <a:off x="4940950" y="257242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4" name="Google Shape;33434;p45"/>
            <p:cNvSpPr/>
            <p:nvPr/>
          </p:nvSpPr>
          <p:spPr>
            <a:xfrm>
              <a:off x="4967075" y="2598550"/>
              <a:ext cx="233650" cy="233675"/>
            </a:xfrm>
            <a:custGeom>
              <a:rect b="b" l="l" r="r" t="t"/>
              <a:pathLst>
                <a:path extrusionOk="0" h="9347" w="9346">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5" name="Google Shape;33435;p45"/>
            <p:cNvSpPr/>
            <p:nvPr/>
          </p:nvSpPr>
          <p:spPr>
            <a:xfrm>
              <a:off x="4966050" y="2597525"/>
              <a:ext cx="235700" cy="235700"/>
            </a:xfrm>
            <a:custGeom>
              <a:rect b="b" l="l" r="r" t="t"/>
              <a:pathLst>
                <a:path extrusionOk="0" h="9428" w="9428">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6" name="Google Shape;33436;p45"/>
            <p:cNvSpPr/>
            <p:nvPr/>
          </p:nvSpPr>
          <p:spPr>
            <a:xfrm>
              <a:off x="4995900" y="2627375"/>
              <a:ext cx="176000" cy="176175"/>
            </a:xfrm>
            <a:custGeom>
              <a:rect b="b" l="l" r="r" t="t"/>
              <a:pathLst>
                <a:path extrusionOk="0" h="7047" w="704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7" name="Google Shape;33437;p45"/>
            <p:cNvSpPr/>
            <p:nvPr/>
          </p:nvSpPr>
          <p:spPr>
            <a:xfrm>
              <a:off x="4994725" y="262637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8" name="Google Shape;33438;p45"/>
            <p:cNvSpPr/>
            <p:nvPr/>
          </p:nvSpPr>
          <p:spPr>
            <a:xfrm>
              <a:off x="5021000" y="265250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9" name="Google Shape;33439;p45"/>
            <p:cNvSpPr/>
            <p:nvPr/>
          </p:nvSpPr>
          <p:spPr>
            <a:xfrm>
              <a:off x="5020000" y="265147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0" name="Google Shape;33440;p45"/>
            <p:cNvSpPr/>
            <p:nvPr/>
          </p:nvSpPr>
          <p:spPr>
            <a:xfrm>
              <a:off x="5049675" y="268132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1" name="Google Shape;33441;p45"/>
            <p:cNvSpPr/>
            <p:nvPr/>
          </p:nvSpPr>
          <p:spPr>
            <a:xfrm>
              <a:off x="5048650"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2" name="Google Shape;33442;p45"/>
            <p:cNvSpPr/>
            <p:nvPr/>
          </p:nvSpPr>
          <p:spPr>
            <a:xfrm>
              <a:off x="5252800" y="254645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3" name="Google Shape;33443;p45"/>
            <p:cNvSpPr/>
            <p:nvPr/>
          </p:nvSpPr>
          <p:spPr>
            <a:xfrm>
              <a:off x="5251775" y="2545450"/>
              <a:ext cx="275325" cy="336325"/>
            </a:xfrm>
            <a:custGeom>
              <a:rect b="b" l="l" r="r" t="t"/>
              <a:pathLst>
                <a:path extrusionOk="0" h="13453" w="11013">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4" name="Google Shape;33444;p45"/>
            <p:cNvSpPr/>
            <p:nvPr/>
          </p:nvSpPr>
          <p:spPr>
            <a:xfrm>
              <a:off x="5276225" y="2573425"/>
              <a:ext cx="250875" cy="283900"/>
            </a:xfrm>
            <a:custGeom>
              <a:rect b="b" l="l" r="r" t="t"/>
              <a:pathLst>
                <a:path extrusionOk="0" h="11356" w="10035">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5" name="Google Shape;33445;p45"/>
            <p:cNvSpPr/>
            <p:nvPr/>
          </p:nvSpPr>
          <p:spPr>
            <a:xfrm>
              <a:off x="5275050" y="2572425"/>
              <a:ext cx="252050" cy="286075"/>
            </a:xfrm>
            <a:custGeom>
              <a:rect b="b" l="l" r="r" t="t"/>
              <a:pathLst>
                <a:path extrusionOk="0" h="11443" w="10082">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6" name="Google Shape;33446;p45"/>
            <p:cNvSpPr/>
            <p:nvPr/>
          </p:nvSpPr>
          <p:spPr>
            <a:xfrm>
              <a:off x="5301350" y="2598550"/>
              <a:ext cx="225750" cy="233675"/>
            </a:xfrm>
            <a:custGeom>
              <a:rect b="b" l="l" r="r" t="t"/>
              <a:pathLst>
                <a:path extrusionOk="0" h="9347" w="903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7" name="Google Shape;33447;p45"/>
            <p:cNvSpPr/>
            <p:nvPr/>
          </p:nvSpPr>
          <p:spPr>
            <a:xfrm>
              <a:off x="5300325" y="2597525"/>
              <a:ext cx="226775" cy="235700"/>
            </a:xfrm>
            <a:custGeom>
              <a:rect b="b" l="l" r="r" t="t"/>
              <a:pathLst>
                <a:path extrusionOk="0" h="9428" w="9071">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8" name="Google Shape;33448;p45"/>
            <p:cNvSpPr/>
            <p:nvPr/>
          </p:nvSpPr>
          <p:spPr>
            <a:xfrm>
              <a:off x="5330000" y="2627375"/>
              <a:ext cx="176175" cy="176175"/>
            </a:xfrm>
            <a:custGeom>
              <a:rect b="b" l="l" r="r" t="t"/>
              <a:pathLst>
                <a:path extrusionOk="0" h="7047" w="7047">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9" name="Google Shape;33449;p45"/>
            <p:cNvSpPr/>
            <p:nvPr/>
          </p:nvSpPr>
          <p:spPr>
            <a:xfrm>
              <a:off x="5329000" y="262637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0" name="Google Shape;33450;p45"/>
            <p:cNvSpPr/>
            <p:nvPr/>
          </p:nvSpPr>
          <p:spPr>
            <a:xfrm>
              <a:off x="5355300" y="265250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1" name="Google Shape;33451;p45"/>
            <p:cNvSpPr/>
            <p:nvPr/>
          </p:nvSpPr>
          <p:spPr>
            <a:xfrm>
              <a:off x="5354100" y="265147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2" name="Google Shape;33452;p45"/>
            <p:cNvSpPr/>
            <p:nvPr/>
          </p:nvSpPr>
          <p:spPr>
            <a:xfrm>
              <a:off x="5383950" y="268132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3" name="Google Shape;33453;p45"/>
            <p:cNvSpPr/>
            <p:nvPr/>
          </p:nvSpPr>
          <p:spPr>
            <a:xfrm>
              <a:off x="5382925" y="2680125"/>
              <a:ext cx="70500" cy="70500"/>
            </a:xfrm>
            <a:custGeom>
              <a:rect b="b" l="l" r="r" t="t"/>
              <a:pathLst>
                <a:path extrusionOk="0" h="2820" w="282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4" name="Google Shape;33454;p45"/>
            <p:cNvSpPr/>
            <p:nvPr/>
          </p:nvSpPr>
          <p:spPr>
            <a:xfrm>
              <a:off x="3450750" y="2644575"/>
              <a:ext cx="296375" cy="334300"/>
            </a:xfrm>
            <a:custGeom>
              <a:rect b="b" l="l" r="r" t="t"/>
              <a:pathLst>
                <a:path extrusionOk="0" h="13372" w="11855">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5" name="Google Shape;33455;p45"/>
            <p:cNvSpPr/>
            <p:nvPr/>
          </p:nvSpPr>
          <p:spPr>
            <a:xfrm>
              <a:off x="3450750" y="2643550"/>
              <a:ext cx="297400" cy="336325"/>
            </a:xfrm>
            <a:custGeom>
              <a:rect b="b" l="l" r="r" t="t"/>
              <a:pathLst>
                <a:path extrusionOk="0" h="13453" w="11896">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6" name="Google Shape;33456;p45"/>
            <p:cNvSpPr/>
            <p:nvPr/>
          </p:nvSpPr>
          <p:spPr>
            <a:xfrm>
              <a:off x="3450750" y="2671550"/>
              <a:ext cx="269425" cy="284050"/>
            </a:xfrm>
            <a:custGeom>
              <a:rect b="b" l="l" r="r" t="t"/>
              <a:pathLst>
                <a:path extrusionOk="0" h="11362" w="10777">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7" name="Google Shape;33457;p45"/>
            <p:cNvSpPr/>
            <p:nvPr/>
          </p:nvSpPr>
          <p:spPr>
            <a:xfrm>
              <a:off x="3450750" y="2670525"/>
              <a:ext cx="270600" cy="286100"/>
            </a:xfrm>
            <a:custGeom>
              <a:rect b="b" l="l" r="r" t="t"/>
              <a:pathLst>
                <a:path extrusionOk="0" h="11444" w="10824">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8" name="Google Shape;33458;p45"/>
            <p:cNvSpPr/>
            <p:nvPr/>
          </p:nvSpPr>
          <p:spPr>
            <a:xfrm>
              <a:off x="3461375"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9" name="Google Shape;33459;p45"/>
            <p:cNvSpPr/>
            <p:nvPr/>
          </p:nvSpPr>
          <p:spPr>
            <a:xfrm>
              <a:off x="3460375"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0" name="Google Shape;33460;p45"/>
            <p:cNvSpPr/>
            <p:nvPr/>
          </p:nvSpPr>
          <p:spPr>
            <a:xfrm>
              <a:off x="3490200" y="272547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1" name="Google Shape;33461;p45"/>
            <p:cNvSpPr/>
            <p:nvPr/>
          </p:nvSpPr>
          <p:spPr>
            <a:xfrm>
              <a:off x="3489025"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2" name="Google Shape;33462;p45"/>
            <p:cNvSpPr/>
            <p:nvPr/>
          </p:nvSpPr>
          <p:spPr>
            <a:xfrm>
              <a:off x="3515325" y="2750600"/>
              <a:ext cx="125775" cy="125775"/>
            </a:xfrm>
            <a:custGeom>
              <a:rect b="b" l="l" r="r" t="t"/>
              <a:pathLst>
                <a:path extrusionOk="0" h="5031"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3" name="Google Shape;33463;p45"/>
            <p:cNvSpPr/>
            <p:nvPr/>
          </p:nvSpPr>
          <p:spPr>
            <a:xfrm>
              <a:off x="3514300" y="2749600"/>
              <a:ext cx="127825" cy="127950"/>
            </a:xfrm>
            <a:custGeom>
              <a:rect b="b" l="l" r="r" t="t"/>
              <a:pathLst>
                <a:path extrusionOk="0" h="5118" w="5113">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4" name="Google Shape;33464;p45"/>
            <p:cNvSpPr/>
            <p:nvPr/>
          </p:nvSpPr>
          <p:spPr>
            <a:xfrm>
              <a:off x="3544150"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5" name="Google Shape;33465;p45"/>
            <p:cNvSpPr/>
            <p:nvPr/>
          </p:nvSpPr>
          <p:spPr>
            <a:xfrm>
              <a:off x="3542975"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6" name="Google Shape;33466;p45"/>
            <p:cNvSpPr/>
            <p:nvPr/>
          </p:nvSpPr>
          <p:spPr>
            <a:xfrm>
              <a:off x="3747100" y="2644575"/>
              <a:ext cx="334325" cy="334300"/>
            </a:xfrm>
            <a:custGeom>
              <a:rect b="b" l="l" r="r" t="t"/>
              <a:pathLst>
                <a:path extrusionOk="0" h="13372" w="13373">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7" name="Google Shape;33467;p45"/>
            <p:cNvSpPr/>
            <p:nvPr/>
          </p:nvSpPr>
          <p:spPr>
            <a:xfrm>
              <a:off x="3746100" y="2643550"/>
              <a:ext cx="336325" cy="336325"/>
            </a:xfrm>
            <a:custGeom>
              <a:rect b="b" l="l" r="r" t="t"/>
              <a:pathLst>
                <a:path extrusionOk="0" h="13453" w="13453">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8" name="Google Shape;33468;p45"/>
            <p:cNvSpPr/>
            <p:nvPr/>
          </p:nvSpPr>
          <p:spPr>
            <a:xfrm>
              <a:off x="3770550"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9" name="Google Shape;33469;p45"/>
            <p:cNvSpPr/>
            <p:nvPr/>
          </p:nvSpPr>
          <p:spPr>
            <a:xfrm>
              <a:off x="3769525" y="2670525"/>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0" name="Google Shape;33470;p45"/>
            <p:cNvSpPr/>
            <p:nvPr/>
          </p:nvSpPr>
          <p:spPr>
            <a:xfrm>
              <a:off x="3795650" y="2696650"/>
              <a:ext cx="233675" cy="233675"/>
            </a:xfrm>
            <a:custGeom>
              <a:rect b="b" l="l" r="r" t="t"/>
              <a:pathLst>
                <a:path extrusionOk="0" h="9347" w="9347">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1" name="Google Shape;33471;p45"/>
            <p:cNvSpPr/>
            <p:nvPr/>
          </p:nvSpPr>
          <p:spPr>
            <a:xfrm>
              <a:off x="379465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2" name="Google Shape;33472;p45"/>
            <p:cNvSpPr/>
            <p:nvPr/>
          </p:nvSpPr>
          <p:spPr>
            <a:xfrm>
              <a:off x="3824475" y="272547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3" name="Google Shape;33473;p45"/>
            <p:cNvSpPr/>
            <p:nvPr/>
          </p:nvSpPr>
          <p:spPr>
            <a:xfrm>
              <a:off x="3823300" y="2724475"/>
              <a:ext cx="178375" cy="178200"/>
            </a:xfrm>
            <a:custGeom>
              <a:rect b="b" l="l" r="r" t="t"/>
              <a:pathLst>
                <a:path extrusionOk="0" h="7128" w="7135">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4" name="Google Shape;33474;p45"/>
            <p:cNvSpPr/>
            <p:nvPr/>
          </p:nvSpPr>
          <p:spPr>
            <a:xfrm>
              <a:off x="3849600"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5" name="Google Shape;33475;p45"/>
            <p:cNvSpPr/>
            <p:nvPr/>
          </p:nvSpPr>
          <p:spPr>
            <a:xfrm>
              <a:off x="3848600" y="2749600"/>
              <a:ext cx="127800" cy="127950"/>
            </a:xfrm>
            <a:custGeom>
              <a:rect b="b" l="l" r="r" t="t"/>
              <a:pathLst>
                <a:path extrusionOk="0" h="5118" w="5112">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6" name="Google Shape;33476;p45"/>
            <p:cNvSpPr/>
            <p:nvPr/>
          </p:nvSpPr>
          <p:spPr>
            <a:xfrm>
              <a:off x="3878250" y="2779425"/>
              <a:ext cx="68300" cy="68300"/>
            </a:xfrm>
            <a:custGeom>
              <a:rect b="b" l="l" r="r" t="t"/>
              <a:pathLst>
                <a:path extrusionOk="0" h="2732" w="2732">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7" name="Google Shape;33477;p45"/>
            <p:cNvSpPr/>
            <p:nvPr/>
          </p:nvSpPr>
          <p:spPr>
            <a:xfrm>
              <a:off x="3877250" y="277842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8" name="Google Shape;33478;p45"/>
            <p:cNvSpPr/>
            <p:nvPr/>
          </p:nvSpPr>
          <p:spPr>
            <a:xfrm>
              <a:off x="4081400"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9" name="Google Shape;33479;p45"/>
            <p:cNvSpPr/>
            <p:nvPr/>
          </p:nvSpPr>
          <p:spPr>
            <a:xfrm>
              <a:off x="4080375" y="2643550"/>
              <a:ext cx="336325" cy="336325"/>
            </a:xfrm>
            <a:custGeom>
              <a:rect b="b" l="l" r="r" t="t"/>
              <a:pathLst>
                <a:path extrusionOk="0" h="13453" w="13453">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0" name="Google Shape;33480;p45"/>
            <p:cNvSpPr/>
            <p:nvPr/>
          </p:nvSpPr>
          <p:spPr>
            <a:xfrm>
              <a:off x="4104825" y="2671550"/>
              <a:ext cx="283900" cy="284050"/>
            </a:xfrm>
            <a:custGeom>
              <a:rect b="b" l="l" r="r" t="t"/>
              <a:pathLst>
                <a:path extrusionOk="0" h="11362" w="11356">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1" name="Google Shape;33481;p45"/>
            <p:cNvSpPr/>
            <p:nvPr/>
          </p:nvSpPr>
          <p:spPr>
            <a:xfrm>
              <a:off x="4103650"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2" name="Google Shape;33482;p45"/>
            <p:cNvSpPr/>
            <p:nvPr/>
          </p:nvSpPr>
          <p:spPr>
            <a:xfrm>
              <a:off x="4129950"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3" name="Google Shape;33483;p45"/>
            <p:cNvSpPr/>
            <p:nvPr/>
          </p:nvSpPr>
          <p:spPr>
            <a:xfrm>
              <a:off x="4128925" y="2695650"/>
              <a:ext cx="235700" cy="235850"/>
            </a:xfrm>
            <a:custGeom>
              <a:rect b="b" l="l" r="r" t="t"/>
              <a:pathLst>
                <a:path extrusionOk="0" h="9434" w="9428">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4" name="Google Shape;33484;p45"/>
            <p:cNvSpPr/>
            <p:nvPr/>
          </p:nvSpPr>
          <p:spPr>
            <a:xfrm>
              <a:off x="4158600"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5" name="Google Shape;33485;p45"/>
            <p:cNvSpPr/>
            <p:nvPr/>
          </p:nvSpPr>
          <p:spPr>
            <a:xfrm>
              <a:off x="4157575"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6" name="Google Shape;33486;p45"/>
            <p:cNvSpPr/>
            <p:nvPr/>
          </p:nvSpPr>
          <p:spPr>
            <a:xfrm>
              <a:off x="4183875" y="2750600"/>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7" name="Google Shape;33487;p45"/>
            <p:cNvSpPr/>
            <p:nvPr/>
          </p:nvSpPr>
          <p:spPr>
            <a:xfrm>
              <a:off x="4182700" y="2749600"/>
              <a:ext cx="127975" cy="127950"/>
            </a:xfrm>
            <a:custGeom>
              <a:rect b="b" l="l" r="r" t="t"/>
              <a:pathLst>
                <a:path extrusionOk="0" h="5118" w="5119">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8" name="Google Shape;33488;p45"/>
            <p:cNvSpPr/>
            <p:nvPr/>
          </p:nvSpPr>
          <p:spPr>
            <a:xfrm>
              <a:off x="4212550" y="2779425"/>
              <a:ext cx="68275" cy="68300"/>
            </a:xfrm>
            <a:custGeom>
              <a:rect b="b" l="l" r="r" t="t"/>
              <a:pathLst>
                <a:path extrusionOk="0" h="2732" w="2731">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9" name="Google Shape;33489;p45"/>
            <p:cNvSpPr/>
            <p:nvPr/>
          </p:nvSpPr>
          <p:spPr>
            <a:xfrm>
              <a:off x="4211525" y="277842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0" name="Google Shape;33490;p45"/>
            <p:cNvSpPr/>
            <p:nvPr/>
          </p:nvSpPr>
          <p:spPr>
            <a:xfrm>
              <a:off x="4415675" y="2644575"/>
              <a:ext cx="334300" cy="334300"/>
            </a:xfrm>
            <a:custGeom>
              <a:rect b="b" l="l" r="r" t="t"/>
              <a:pathLst>
                <a:path extrusionOk="0" h="13372" w="13372">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1" name="Google Shape;33491;p45"/>
            <p:cNvSpPr/>
            <p:nvPr/>
          </p:nvSpPr>
          <p:spPr>
            <a:xfrm>
              <a:off x="4414650" y="2643550"/>
              <a:ext cx="336325" cy="336325"/>
            </a:xfrm>
            <a:custGeom>
              <a:rect b="b" l="l" r="r" t="t"/>
              <a:pathLst>
                <a:path extrusionOk="0" h="13453" w="13453">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2" name="Google Shape;33492;p45"/>
            <p:cNvSpPr/>
            <p:nvPr/>
          </p:nvSpPr>
          <p:spPr>
            <a:xfrm>
              <a:off x="4438925" y="2671550"/>
              <a:ext cx="284075" cy="284050"/>
            </a:xfrm>
            <a:custGeom>
              <a:rect b="b" l="l" r="r" t="t"/>
              <a:pathLst>
                <a:path extrusionOk="0" h="11362" w="11363">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3" name="Google Shape;33493;p45"/>
            <p:cNvSpPr/>
            <p:nvPr/>
          </p:nvSpPr>
          <p:spPr>
            <a:xfrm>
              <a:off x="4437925" y="2670525"/>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4" name="Google Shape;33494;p45"/>
            <p:cNvSpPr/>
            <p:nvPr/>
          </p:nvSpPr>
          <p:spPr>
            <a:xfrm>
              <a:off x="4464225" y="2696650"/>
              <a:ext cx="233650" cy="233675"/>
            </a:xfrm>
            <a:custGeom>
              <a:rect b="b" l="l" r="r" t="t"/>
              <a:pathLst>
                <a:path extrusionOk="0" h="9347" w="9346">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5" name="Google Shape;33495;p45"/>
            <p:cNvSpPr/>
            <p:nvPr/>
          </p:nvSpPr>
          <p:spPr>
            <a:xfrm>
              <a:off x="4463025" y="2695650"/>
              <a:ext cx="235875" cy="235850"/>
            </a:xfrm>
            <a:custGeom>
              <a:rect b="b" l="l" r="r" t="t"/>
              <a:pathLst>
                <a:path extrusionOk="0" h="9434" w="9435">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6" name="Google Shape;33496;p45"/>
            <p:cNvSpPr/>
            <p:nvPr/>
          </p:nvSpPr>
          <p:spPr>
            <a:xfrm>
              <a:off x="4492875" y="272547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7" name="Google Shape;33497;p45"/>
            <p:cNvSpPr/>
            <p:nvPr/>
          </p:nvSpPr>
          <p:spPr>
            <a:xfrm>
              <a:off x="4491850" y="2724475"/>
              <a:ext cx="178225" cy="178200"/>
            </a:xfrm>
            <a:custGeom>
              <a:rect b="b" l="l" r="r" t="t"/>
              <a:pathLst>
                <a:path extrusionOk="0" h="7128" w="7129">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8" name="Google Shape;33498;p45"/>
            <p:cNvSpPr/>
            <p:nvPr/>
          </p:nvSpPr>
          <p:spPr>
            <a:xfrm>
              <a:off x="4518150" y="2750600"/>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9" name="Google Shape;33499;p45"/>
            <p:cNvSpPr/>
            <p:nvPr/>
          </p:nvSpPr>
          <p:spPr>
            <a:xfrm>
              <a:off x="4516975" y="2749600"/>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0" name="Google Shape;33500;p45"/>
            <p:cNvSpPr/>
            <p:nvPr/>
          </p:nvSpPr>
          <p:spPr>
            <a:xfrm>
              <a:off x="4546825" y="2779425"/>
              <a:ext cx="68300" cy="68300"/>
            </a:xfrm>
            <a:custGeom>
              <a:rect b="b" l="l" r="r" t="t"/>
              <a:pathLst>
                <a:path extrusionOk="0" h="2732" w="2732">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1" name="Google Shape;33501;p45"/>
            <p:cNvSpPr/>
            <p:nvPr/>
          </p:nvSpPr>
          <p:spPr>
            <a:xfrm>
              <a:off x="4545800" y="277842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2" name="Google Shape;33502;p45"/>
            <p:cNvSpPr/>
            <p:nvPr/>
          </p:nvSpPr>
          <p:spPr>
            <a:xfrm>
              <a:off x="4749950" y="2644575"/>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3" name="Google Shape;33503;p45"/>
            <p:cNvSpPr/>
            <p:nvPr/>
          </p:nvSpPr>
          <p:spPr>
            <a:xfrm>
              <a:off x="4748775" y="2643550"/>
              <a:ext cx="336475" cy="336325"/>
            </a:xfrm>
            <a:custGeom>
              <a:rect b="b" l="l" r="r" t="t"/>
              <a:pathLst>
                <a:path extrusionOk="0" h="13453" w="13459">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4" name="Google Shape;33504;p45"/>
            <p:cNvSpPr/>
            <p:nvPr/>
          </p:nvSpPr>
          <p:spPr>
            <a:xfrm>
              <a:off x="4773200" y="2671550"/>
              <a:ext cx="284075" cy="284050"/>
            </a:xfrm>
            <a:custGeom>
              <a:rect b="b" l="l" r="r" t="t"/>
              <a:pathLst>
                <a:path extrusionOk="0" h="11362" w="11363">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5" name="Google Shape;33505;p45"/>
            <p:cNvSpPr/>
            <p:nvPr/>
          </p:nvSpPr>
          <p:spPr>
            <a:xfrm>
              <a:off x="4772200" y="2670525"/>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6" name="Google Shape;33506;p45"/>
            <p:cNvSpPr/>
            <p:nvPr/>
          </p:nvSpPr>
          <p:spPr>
            <a:xfrm>
              <a:off x="4798500" y="2696650"/>
              <a:ext cx="233500" cy="233675"/>
            </a:xfrm>
            <a:custGeom>
              <a:rect b="b" l="l" r="r" t="t"/>
              <a:pathLst>
                <a:path extrusionOk="0" h="9347" w="934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7" name="Google Shape;33507;p45"/>
            <p:cNvSpPr/>
            <p:nvPr/>
          </p:nvSpPr>
          <p:spPr>
            <a:xfrm>
              <a:off x="4797325" y="2695650"/>
              <a:ext cx="235850" cy="235850"/>
            </a:xfrm>
            <a:custGeom>
              <a:rect b="b" l="l" r="r" t="t"/>
              <a:pathLst>
                <a:path extrusionOk="0" h="9434" w="9434">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8" name="Google Shape;33508;p45"/>
            <p:cNvSpPr/>
            <p:nvPr/>
          </p:nvSpPr>
          <p:spPr>
            <a:xfrm>
              <a:off x="4827150" y="272547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9" name="Google Shape;33509;p45"/>
            <p:cNvSpPr/>
            <p:nvPr/>
          </p:nvSpPr>
          <p:spPr>
            <a:xfrm>
              <a:off x="4826150" y="2724475"/>
              <a:ext cx="178200" cy="178200"/>
            </a:xfrm>
            <a:custGeom>
              <a:rect b="b" l="l" r="r" t="t"/>
              <a:pathLst>
                <a:path extrusionOk="0" h="7128" w="7128">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0" name="Google Shape;33510;p45"/>
            <p:cNvSpPr/>
            <p:nvPr/>
          </p:nvSpPr>
          <p:spPr>
            <a:xfrm>
              <a:off x="4852275" y="2750600"/>
              <a:ext cx="125950" cy="125775"/>
            </a:xfrm>
            <a:custGeom>
              <a:rect b="b" l="l" r="r" t="t"/>
              <a:pathLst>
                <a:path extrusionOk="0" h="5031"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1" name="Google Shape;33511;p45"/>
            <p:cNvSpPr/>
            <p:nvPr/>
          </p:nvSpPr>
          <p:spPr>
            <a:xfrm>
              <a:off x="4851250" y="2749600"/>
              <a:ext cx="127975" cy="127950"/>
            </a:xfrm>
            <a:custGeom>
              <a:rect b="b" l="l" r="r" t="t"/>
              <a:pathLst>
                <a:path extrusionOk="0" h="5118" w="5119">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2" name="Google Shape;33512;p45"/>
            <p:cNvSpPr/>
            <p:nvPr/>
          </p:nvSpPr>
          <p:spPr>
            <a:xfrm>
              <a:off x="4881100" y="2779425"/>
              <a:ext cx="68300" cy="68300"/>
            </a:xfrm>
            <a:custGeom>
              <a:rect b="b" l="l" r="r" t="t"/>
              <a:pathLst>
                <a:path extrusionOk="0" h="2732" w="2732">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3" name="Google Shape;33513;p45"/>
            <p:cNvSpPr/>
            <p:nvPr/>
          </p:nvSpPr>
          <p:spPr>
            <a:xfrm>
              <a:off x="4880075" y="277842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4" name="Google Shape;33514;p45"/>
            <p:cNvSpPr/>
            <p:nvPr/>
          </p:nvSpPr>
          <p:spPr>
            <a:xfrm>
              <a:off x="5084225" y="2644575"/>
              <a:ext cx="334125" cy="334300"/>
            </a:xfrm>
            <a:custGeom>
              <a:rect b="b" l="l" r="r" t="t"/>
              <a:pathLst>
                <a:path extrusionOk="0" h="13372" w="13365">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5" name="Google Shape;33515;p45"/>
            <p:cNvSpPr/>
            <p:nvPr/>
          </p:nvSpPr>
          <p:spPr>
            <a:xfrm>
              <a:off x="5083050" y="2643550"/>
              <a:ext cx="336500" cy="336325"/>
            </a:xfrm>
            <a:custGeom>
              <a:rect b="b" l="l" r="r" t="t"/>
              <a:pathLst>
                <a:path extrusionOk="0" h="13453" w="1346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6" name="Google Shape;33516;p45"/>
            <p:cNvSpPr/>
            <p:nvPr/>
          </p:nvSpPr>
          <p:spPr>
            <a:xfrm>
              <a:off x="5107475" y="2671550"/>
              <a:ext cx="283925" cy="284050"/>
            </a:xfrm>
            <a:custGeom>
              <a:rect b="b" l="l" r="r" t="t"/>
              <a:pathLst>
                <a:path extrusionOk="0" h="11362" w="11357">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7" name="Google Shape;33517;p45"/>
            <p:cNvSpPr/>
            <p:nvPr/>
          </p:nvSpPr>
          <p:spPr>
            <a:xfrm>
              <a:off x="5106475" y="267052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8" name="Google Shape;33518;p45"/>
            <p:cNvSpPr/>
            <p:nvPr/>
          </p:nvSpPr>
          <p:spPr>
            <a:xfrm>
              <a:off x="5132600" y="2696650"/>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9" name="Google Shape;33519;p45"/>
            <p:cNvSpPr/>
            <p:nvPr/>
          </p:nvSpPr>
          <p:spPr>
            <a:xfrm>
              <a:off x="5131600" y="2695650"/>
              <a:ext cx="235675" cy="235850"/>
            </a:xfrm>
            <a:custGeom>
              <a:rect b="b" l="l" r="r" t="t"/>
              <a:pathLst>
                <a:path extrusionOk="0" h="9434"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0" name="Google Shape;33520;p45"/>
            <p:cNvSpPr/>
            <p:nvPr/>
          </p:nvSpPr>
          <p:spPr>
            <a:xfrm>
              <a:off x="5161425" y="272547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1" name="Google Shape;33521;p45"/>
            <p:cNvSpPr/>
            <p:nvPr/>
          </p:nvSpPr>
          <p:spPr>
            <a:xfrm>
              <a:off x="5160425" y="2724475"/>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2" name="Google Shape;33522;p45"/>
            <p:cNvSpPr/>
            <p:nvPr/>
          </p:nvSpPr>
          <p:spPr>
            <a:xfrm>
              <a:off x="5186550" y="2750600"/>
              <a:ext cx="125775" cy="125775"/>
            </a:xfrm>
            <a:custGeom>
              <a:rect b="b" l="l" r="r" t="t"/>
              <a:pathLst>
                <a:path extrusionOk="0" h="5031"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3" name="Google Shape;33523;p45"/>
            <p:cNvSpPr/>
            <p:nvPr/>
          </p:nvSpPr>
          <p:spPr>
            <a:xfrm>
              <a:off x="5185525" y="2749600"/>
              <a:ext cx="127975" cy="127950"/>
            </a:xfrm>
            <a:custGeom>
              <a:rect b="b" l="l" r="r" t="t"/>
              <a:pathLst>
                <a:path extrusionOk="0" h="5118" w="5119">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4" name="Google Shape;33524;p45"/>
            <p:cNvSpPr/>
            <p:nvPr/>
          </p:nvSpPr>
          <p:spPr>
            <a:xfrm>
              <a:off x="5215375" y="2779425"/>
              <a:ext cx="68300" cy="68300"/>
            </a:xfrm>
            <a:custGeom>
              <a:rect b="b" l="l" r="r" t="t"/>
              <a:pathLst>
                <a:path extrusionOk="0" h="2732" w="2732">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5" name="Google Shape;33525;p45"/>
            <p:cNvSpPr/>
            <p:nvPr/>
          </p:nvSpPr>
          <p:spPr>
            <a:xfrm>
              <a:off x="5214350" y="277842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6" name="Google Shape;33526;p45"/>
            <p:cNvSpPr/>
            <p:nvPr/>
          </p:nvSpPr>
          <p:spPr>
            <a:xfrm>
              <a:off x="3581575" y="2739650"/>
              <a:ext cx="334300" cy="334300"/>
            </a:xfrm>
            <a:custGeom>
              <a:rect b="b" l="l" r="r" t="t"/>
              <a:pathLst>
                <a:path extrusionOk="0" h="13372" w="13372">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7" name="Google Shape;33527;p45"/>
            <p:cNvSpPr/>
            <p:nvPr/>
          </p:nvSpPr>
          <p:spPr>
            <a:xfrm>
              <a:off x="3580550" y="2738625"/>
              <a:ext cx="336325" cy="336325"/>
            </a:xfrm>
            <a:custGeom>
              <a:rect b="b" l="l" r="r" t="t"/>
              <a:pathLst>
                <a:path extrusionOk="0" h="13453" w="13453">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8" name="Google Shape;33528;p45"/>
            <p:cNvSpPr/>
            <p:nvPr/>
          </p:nvSpPr>
          <p:spPr>
            <a:xfrm>
              <a:off x="3604825" y="2766625"/>
              <a:ext cx="284075" cy="283900"/>
            </a:xfrm>
            <a:custGeom>
              <a:rect b="b" l="l" r="r" t="t"/>
              <a:pathLst>
                <a:path extrusionOk="0" h="11356" w="11363">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9" name="Google Shape;33529;p45"/>
            <p:cNvSpPr/>
            <p:nvPr/>
          </p:nvSpPr>
          <p:spPr>
            <a:xfrm>
              <a:off x="3603825" y="2765600"/>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0" name="Google Shape;33530;p45"/>
            <p:cNvSpPr/>
            <p:nvPr/>
          </p:nvSpPr>
          <p:spPr>
            <a:xfrm>
              <a:off x="3630125" y="2791725"/>
              <a:ext cx="233650" cy="233675"/>
            </a:xfrm>
            <a:custGeom>
              <a:rect b="b" l="l" r="r" t="t"/>
              <a:pathLst>
                <a:path extrusionOk="0" h="9347" w="9346">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1" name="Google Shape;33531;p45"/>
            <p:cNvSpPr/>
            <p:nvPr/>
          </p:nvSpPr>
          <p:spPr>
            <a:xfrm>
              <a:off x="3628950" y="2790725"/>
              <a:ext cx="235850" cy="235675"/>
            </a:xfrm>
            <a:custGeom>
              <a:rect b="b" l="l" r="r" t="t"/>
              <a:pathLst>
                <a:path extrusionOk="0" h="9427"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2" name="Google Shape;33532;p45"/>
            <p:cNvSpPr/>
            <p:nvPr/>
          </p:nvSpPr>
          <p:spPr>
            <a:xfrm>
              <a:off x="3658775"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3" name="Google Shape;33533;p45"/>
            <p:cNvSpPr/>
            <p:nvPr/>
          </p:nvSpPr>
          <p:spPr>
            <a:xfrm>
              <a:off x="3657775"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4" name="Google Shape;33534;p45"/>
            <p:cNvSpPr/>
            <p:nvPr/>
          </p:nvSpPr>
          <p:spPr>
            <a:xfrm>
              <a:off x="3683900" y="2845675"/>
              <a:ext cx="125950" cy="125775"/>
            </a:xfrm>
            <a:custGeom>
              <a:rect b="b" l="l" r="r" t="t"/>
              <a:pathLst>
                <a:path extrusionOk="0" h="5031"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5" name="Google Shape;33535;p45"/>
            <p:cNvSpPr/>
            <p:nvPr/>
          </p:nvSpPr>
          <p:spPr>
            <a:xfrm>
              <a:off x="3682875" y="2844675"/>
              <a:ext cx="127975" cy="127950"/>
            </a:xfrm>
            <a:custGeom>
              <a:rect b="b" l="l" r="r" t="t"/>
              <a:pathLst>
                <a:path extrusionOk="0" h="5118" w="5119">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6" name="Google Shape;33536;p45"/>
            <p:cNvSpPr/>
            <p:nvPr/>
          </p:nvSpPr>
          <p:spPr>
            <a:xfrm>
              <a:off x="3712725"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7" name="Google Shape;33537;p45"/>
            <p:cNvSpPr/>
            <p:nvPr/>
          </p:nvSpPr>
          <p:spPr>
            <a:xfrm>
              <a:off x="3711700" y="2873325"/>
              <a:ext cx="70325" cy="70475"/>
            </a:xfrm>
            <a:custGeom>
              <a:rect b="b" l="l" r="r" t="t"/>
              <a:pathLst>
                <a:path extrusionOk="0" h="2819" w="2813">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8" name="Google Shape;33538;p45"/>
            <p:cNvSpPr/>
            <p:nvPr/>
          </p:nvSpPr>
          <p:spPr>
            <a:xfrm>
              <a:off x="3915850" y="2739650"/>
              <a:ext cx="334300" cy="334300"/>
            </a:xfrm>
            <a:custGeom>
              <a:rect b="b" l="l" r="r" t="t"/>
              <a:pathLst>
                <a:path extrusionOk="0" h="13372" w="13372">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9" name="Google Shape;33539;p45"/>
            <p:cNvSpPr/>
            <p:nvPr/>
          </p:nvSpPr>
          <p:spPr>
            <a:xfrm>
              <a:off x="3914675" y="2738625"/>
              <a:ext cx="336500" cy="336325"/>
            </a:xfrm>
            <a:custGeom>
              <a:rect b="b" l="l" r="r" t="t"/>
              <a:pathLst>
                <a:path extrusionOk="0" h="13453" w="1346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0" name="Google Shape;33540;p45"/>
            <p:cNvSpPr/>
            <p:nvPr/>
          </p:nvSpPr>
          <p:spPr>
            <a:xfrm>
              <a:off x="3939125" y="2766625"/>
              <a:ext cx="284050" cy="283900"/>
            </a:xfrm>
            <a:custGeom>
              <a:rect b="b" l="l" r="r" t="t"/>
              <a:pathLst>
                <a:path extrusionOk="0" h="11356" w="11362">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1" name="Google Shape;33541;p45"/>
            <p:cNvSpPr/>
            <p:nvPr/>
          </p:nvSpPr>
          <p:spPr>
            <a:xfrm>
              <a:off x="393810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2" name="Google Shape;33542;p45"/>
            <p:cNvSpPr/>
            <p:nvPr/>
          </p:nvSpPr>
          <p:spPr>
            <a:xfrm>
              <a:off x="3964400" y="2791725"/>
              <a:ext cx="233500" cy="233675"/>
            </a:xfrm>
            <a:custGeom>
              <a:rect b="b" l="l" r="r" t="t"/>
              <a:pathLst>
                <a:path extrusionOk="0" h="9347" w="934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3" name="Google Shape;33543;p45"/>
            <p:cNvSpPr/>
            <p:nvPr/>
          </p:nvSpPr>
          <p:spPr>
            <a:xfrm>
              <a:off x="3963225" y="2790725"/>
              <a:ext cx="235850" cy="235675"/>
            </a:xfrm>
            <a:custGeom>
              <a:rect b="b" l="l" r="r" t="t"/>
              <a:pathLst>
                <a:path extrusionOk="0" h="9427"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4" name="Google Shape;33544;p45"/>
            <p:cNvSpPr/>
            <p:nvPr/>
          </p:nvSpPr>
          <p:spPr>
            <a:xfrm>
              <a:off x="3993050"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5" name="Google Shape;33545;p45"/>
            <p:cNvSpPr/>
            <p:nvPr/>
          </p:nvSpPr>
          <p:spPr>
            <a:xfrm>
              <a:off x="3992050" y="2819550"/>
              <a:ext cx="178200" cy="178200"/>
            </a:xfrm>
            <a:custGeom>
              <a:rect b="b" l="l" r="r" t="t"/>
              <a:pathLst>
                <a:path extrusionOk="0" h="7128" w="7128">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6" name="Google Shape;33546;p45"/>
            <p:cNvSpPr/>
            <p:nvPr/>
          </p:nvSpPr>
          <p:spPr>
            <a:xfrm>
              <a:off x="4018175" y="2845675"/>
              <a:ext cx="125950" cy="125775"/>
            </a:xfrm>
            <a:custGeom>
              <a:rect b="b" l="l" r="r" t="t"/>
              <a:pathLst>
                <a:path extrusionOk="0" h="5031"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7" name="Google Shape;33547;p45"/>
            <p:cNvSpPr/>
            <p:nvPr/>
          </p:nvSpPr>
          <p:spPr>
            <a:xfrm>
              <a:off x="4017175" y="2844675"/>
              <a:ext cx="127950" cy="127950"/>
            </a:xfrm>
            <a:custGeom>
              <a:rect b="b" l="l" r="r" t="t"/>
              <a:pathLst>
                <a:path extrusionOk="0" h="5118" w="5118">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8" name="Google Shape;33548;p45"/>
            <p:cNvSpPr/>
            <p:nvPr/>
          </p:nvSpPr>
          <p:spPr>
            <a:xfrm>
              <a:off x="4047000" y="2874500"/>
              <a:ext cx="68300" cy="68300"/>
            </a:xfrm>
            <a:custGeom>
              <a:rect b="b" l="l" r="r" t="t"/>
              <a:pathLst>
                <a:path extrusionOk="0" h="2732" w="2732">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9" name="Google Shape;33549;p45"/>
            <p:cNvSpPr/>
            <p:nvPr/>
          </p:nvSpPr>
          <p:spPr>
            <a:xfrm>
              <a:off x="4046000" y="2873325"/>
              <a:ext cx="70300" cy="70475"/>
            </a:xfrm>
            <a:custGeom>
              <a:rect b="b" l="l" r="r" t="t"/>
              <a:pathLst>
                <a:path extrusionOk="0" h="2819" w="2812">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0" name="Google Shape;33550;p45"/>
            <p:cNvSpPr/>
            <p:nvPr/>
          </p:nvSpPr>
          <p:spPr>
            <a:xfrm>
              <a:off x="4250125" y="2739650"/>
              <a:ext cx="334150" cy="334300"/>
            </a:xfrm>
            <a:custGeom>
              <a:rect b="b" l="l" r="r" t="t"/>
              <a:pathLst>
                <a:path extrusionOk="0" h="13372" w="13366">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1" name="Google Shape;33551;p45"/>
            <p:cNvSpPr/>
            <p:nvPr/>
          </p:nvSpPr>
          <p:spPr>
            <a:xfrm>
              <a:off x="4248950" y="2738625"/>
              <a:ext cx="336500" cy="336325"/>
            </a:xfrm>
            <a:custGeom>
              <a:rect b="b" l="l" r="r" t="t"/>
              <a:pathLst>
                <a:path extrusionOk="0" h="13453" w="1346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2" name="Google Shape;33552;p45"/>
            <p:cNvSpPr/>
            <p:nvPr/>
          </p:nvSpPr>
          <p:spPr>
            <a:xfrm>
              <a:off x="4273400"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3" name="Google Shape;33553;p45"/>
            <p:cNvSpPr/>
            <p:nvPr/>
          </p:nvSpPr>
          <p:spPr>
            <a:xfrm>
              <a:off x="4272375"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4" name="Google Shape;33554;p45"/>
            <p:cNvSpPr/>
            <p:nvPr/>
          </p:nvSpPr>
          <p:spPr>
            <a:xfrm>
              <a:off x="4298500" y="2791725"/>
              <a:ext cx="233675" cy="233675"/>
            </a:xfrm>
            <a:custGeom>
              <a:rect b="b" l="l" r="r" t="t"/>
              <a:pathLst>
                <a:path extrusionOk="0" h="9347" w="9347">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5" name="Google Shape;33555;p45"/>
            <p:cNvSpPr/>
            <p:nvPr/>
          </p:nvSpPr>
          <p:spPr>
            <a:xfrm>
              <a:off x="4297500" y="2790725"/>
              <a:ext cx="235675" cy="235675"/>
            </a:xfrm>
            <a:custGeom>
              <a:rect b="b" l="l" r="r" t="t"/>
              <a:pathLst>
                <a:path extrusionOk="0" h="9427"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6" name="Google Shape;33556;p45"/>
            <p:cNvSpPr/>
            <p:nvPr/>
          </p:nvSpPr>
          <p:spPr>
            <a:xfrm>
              <a:off x="4327325" y="2820550"/>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7" name="Google Shape;33557;p45"/>
            <p:cNvSpPr/>
            <p:nvPr/>
          </p:nvSpPr>
          <p:spPr>
            <a:xfrm>
              <a:off x="4326325" y="2819550"/>
              <a:ext cx="178200" cy="178200"/>
            </a:xfrm>
            <a:custGeom>
              <a:rect b="b" l="l" r="r" t="t"/>
              <a:pathLst>
                <a:path extrusionOk="0" h="7128" w="7128">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8" name="Google Shape;33558;p45"/>
            <p:cNvSpPr/>
            <p:nvPr/>
          </p:nvSpPr>
          <p:spPr>
            <a:xfrm>
              <a:off x="4352450"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9" name="Google Shape;33559;p45"/>
            <p:cNvSpPr/>
            <p:nvPr/>
          </p:nvSpPr>
          <p:spPr>
            <a:xfrm>
              <a:off x="4351450" y="2844675"/>
              <a:ext cx="127950" cy="127950"/>
            </a:xfrm>
            <a:custGeom>
              <a:rect b="b" l="l" r="r" t="t"/>
              <a:pathLst>
                <a:path extrusionOk="0" h="5118" w="5118">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0" name="Google Shape;33560;p45"/>
            <p:cNvSpPr/>
            <p:nvPr/>
          </p:nvSpPr>
          <p:spPr>
            <a:xfrm>
              <a:off x="4381275"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1" name="Google Shape;33561;p45"/>
            <p:cNvSpPr/>
            <p:nvPr/>
          </p:nvSpPr>
          <p:spPr>
            <a:xfrm>
              <a:off x="4380100" y="2873325"/>
              <a:ext cx="70475" cy="70475"/>
            </a:xfrm>
            <a:custGeom>
              <a:rect b="b" l="l" r="r" t="t"/>
              <a:pathLst>
                <a:path extrusionOk="0" h="2819" w="2819">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2" name="Google Shape;33562;p45"/>
            <p:cNvSpPr/>
            <p:nvPr/>
          </p:nvSpPr>
          <p:spPr>
            <a:xfrm>
              <a:off x="4584250"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3" name="Google Shape;33563;p45"/>
            <p:cNvSpPr/>
            <p:nvPr/>
          </p:nvSpPr>
          <p:spPr>
            <a:xfrm>
              <a:off x="4583225" y="2738625"/>
              <a:ext cx="336325" cy="336325"/>
            </a:xfrm>
            <a:custGeom>
              <a:rect b="b" l="l" r="r" t="t"/>
              <a:pathLst>
                <a:path extrusionOk="0" h="13453" w="13453">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4" name="Google Shape;33564;p45"/>
            <p:cNvSpPr/>
            <p:nvPr/>
          </p:nvSpPr>
          <p:spPr>
            <a:xfrm>
              <a:off x="4607675" y="2766625"/>
              <a:ext cx="283900" cy="283900"/>
            </a:xfrm>
            <a:custGeom>
              <a:rect b="b" l="l" r="r" t="t"/>
              <a:pathLst>
                <a:path extrusionOk="0" h="11356" w="11356">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5" name="Google Shape;33565;p45"/>
            <p:cNvSpPr/>
            <p:nvPr/>
          </p:nvSpPr>
          <p:spPr>
            <a:xfrm>
              <a:off x="4606650" y="27656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6" name="Google Shape;33566;p45"/>
            <p:cNvSpPr/>
            <p:nvPr/>
          </p:nvSpPr>
          <p:spPr>
            <a:xfrm>
              <a:off x="4632800"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7" name="Google Shape;33567;p45"/>
            <p:cNvSpPr/>
            <p:nvPr/>
          </p:nvSpPr>
          <p:spPr>
            <a:xfrm>
              <a:off x="4631775" y="2790725"/>
              <a:ext cx="235700" cy="235675"/>
            </a:xfrm>
            <a:custGeom>
              <a:rect b="b" l="l" r="r" t="t"/>
              <a:pathLst>
                <a:path extrusionOk="0" h="9427"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8" name="Google Shape;33568;p45"/>
            <p:cNvSpPr/>
            <p:nvPr/>
          </p:nvSpPr>
          <p:spPr>
            <a:xfrm>
              <a:off x="4661625" y="2820550"/>
              <a:ext cx="176175" cy="176200"/>
            </a:xfrm>
            <a:custGeom>
              <a:rect b="b" l="l" r="r" t="t"/>
              <a:pathLst>
                <a:path extrusionOk="0" h="7048" w="7047">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9" name="Google Shape;33569;p45"/>
            <p:cNvSpPr/>
            <p:nvPr/>
          </p:nvSpPr>
          <p:spPr>
            <a:xfrm>
              <a:off x="4660600" y="2819550"/>
              <a:ext cx="178200" cy="178200"/>
            </a:xfrm>
            <a:custGeom>
              <a:rect b="b" l="l" r="r" t="t"/>
              <a:pathLst>
                <a:path extrusionOk="0" h="7128" w="7128">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0" name="Google Shape;33570;p45"/>
            <p:cNvSpPr/>
            <p:nvPr/>
          </p:nvSpPr>
          <p:spPr>
            <a:xfrm>
              <a:off x="4686725" y="2845675"/>
              <a:ext cx="125775" cy="125775"/>
            </a:xfrm>
            <a:custGeom>
              <a:rect b="b" l="l" r="r" t="t"/>
              <a:pathLst>
                <a:path extrusionOk="0" h="5031"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1" name="Google Shape;33571;p45"/>
            <p:cNvSpPr/>
            <p:nvPr/>
          </p:nvSpPr>
          <p:spPr>
            <a:xfrm>
              <a:off x="4685725" y="2844675"/>
              <a:ext cx="127975" cy="127950"/>
            </a:xfrm>
            <a:custGeom>
              <a:rect b="b" l="l" r="r" t="t"/>
              <a:pathLst>
                <a:path extrusionOk="0" h="5118" w="5119">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2" name="Google Shape;33572;p45"/>
            <p:cNvSpPr/>
            <p:nvPr/>
          </p:nvSpPr>
          <p:spPr>
            <a:xfrm>
              <a:off x="4715550" y="2874500"/>
              <a:ext cx="68300" cy="68300"/>
            </a:xfrm>
            <a:custGeom>
              <a:rect b="b" l="l" r="r" t="t"/>
              <a:pathLst>
                <a:path extrusionOk="0" h="2732" w="2732">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3" name="Google Shape;33573;p45"/>
            <p:cNvSpPr/>
            <p:nvPr/>
          </p:nvSpPr>
          <p:spPr>
            <a:xfrm>
              <a:off x="4714375" y="2873325"/>
              <a:ext cx="70500" cy="70475"/>
            </a:xfrm>
            <a:custGeom>
              <a:rect b="b" l="l" r="r" t="t"/>
              <a:pathLst>
                <a:path extrusionOk="0" h="2819" w="282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4" name="Google Shape;33574;p45"/>
            <p:cNvSpPr/>
            <p:nvPr/>
          </p:nvSpPr>
          <p:spPr>
            <a:xfrm>
              <a:off x="4918525" y="2739650"/>
              <a:ext cx="334300" cy="334300"/>
            </a:xfrm>
            <a:custGeom>
              <a:rect b="b" l="l" r="r" t="t"/>
              <a:pathLst>
                <a:path extrusionOk="0" h="13372" w="13372">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5" name="Google Shape;33575;p45"/>
            <p:cNvSpPr/>
            <p:nvPr/>
          </p:nvSpPr>
          <p:spPr>
            <a:xfrm>
              <a:off x="4917500" y="2738625"/>
              <a:ext cx="336325" cy="336325"/>
            </a:xfrm>
            <a:custGeom>
              <a:rect b="b" l="l" r="r" t="t"/>
              <a:pathLst>
                <a:path extrusionOk="0" h="13453" w="13453">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6" name="Google Shape;33576;p45"/>
            <p:cNvSpPr/>
            <p:nvPr/>
          </p:nvSpPr>
          <p:spPr>
            <a:xfrm>
              <a:off x="4941950" y="2766625"/>
              <a:ext cx="283900" cy="283900"/>
            </a:xfrm>
            <a:custGeom>
              <a:rect b="b" l="l" r="r" t="t"/>
              <a:pathLst>
                <a:path extrusionOk="0" h="11356" w="11356">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7" name="Google Shape;33577;p45"/>
            <p:cNvSpPr/>
            <p:nvPr/>
          </p:nvSpPr>
          <p:spPr>
            <a:xfrm>
              <a:off x="4940950" y="2765600"/>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8" name="Google Shape;33578;p45"/>
            <p:cNvSpPr/>
            <p:nvPr/>
          </p:nvSpPr>
          <p:spPr>
            <a:xfrm>
              <a:off x="4967075" y="2791725"/>
              <a:ext cx="233650" cy="233675"/>
            </a:xfrm>
            <a:custGeom>
              <a:rect b="b" l="l" r="r" t="t"/>
              <a:pathLst>
                <a:path extrusionOk="0" h="9347" w="9346">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9" name="Google Shape;33579;p45"/>
            <p:cNvSpPr/>
            <p:nvPr/>
          </p:nvSpPr>
          <p:spPr>
            <a:xfrm>
              <a:off x="4966050" y="2790725"/>
              <a:ext cx="235700" cy="235675"/>
            </a:xfrm>
            <a:custGeom>
              <a:rect b="b" l="l" r="r" t="t"/>
              <a:pathLst>
                <a:path extrusionOk="0" h="9427"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0" name="Google Shape;33580;p45"/>
            <p:cNvSpPr/>
            <p:nvPr/>
          </p:nvSpPr>
          <p:spPr>
            <a:xfrm>
              <a:off x="4995900" y="2820550"/>
              <a:ext cx="176000" cy="176200"/>
            </a:xfrm>
            <a:custGeom>
              <a:rect b="b" l="l" r="r" t="t"/>
              <a:pathLst>
                <a:path extrusionOk="0" h="7048" w="704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1" name="Google Shape;33581;p45"/>
            <p:cNvSpPr/>
            <p:nvPr/>
          </p:nvSpPr>
          <p:spPr>
            <a:xfrm>
              <a:off x="4994725" y="2819550"/>
              <a:ext cx="178350" cy="178200"/>
            </a:xfrm>
            <a:custGeom>
              <a:rect b="b" l="l" r="r" t="t"/>
              <a:pathLst>
                <a:path extrusionOk="0" h="7128" w="7134">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2" name="Google Shape;33582;p45"/>
            <p:cNvSpPr/>
            <p:nvPr/>
          </p:nvSpPr>
          <p:spPr>
            <a:xfrm>
              <a:off x="5021000" y="2845675"/>
              <a:ext cx="125800" cy="125775"/>
            </a:xfrm>
            <a:custGeom>
              <a:rect b="b" l="l" r="r" t="t"/>
              <a:pathLst>
                <a:path extrusionOk="0" h="5031"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3" name="Google Shape;33583;p45"/>
            <p:cNvSpPr/>
            <p:nvPr/>
          </p:nvSpPr>
          <p:spPr>
            <a:xfrm>
              <a:off x="5020000" y="2844675"/>
              <a:ext cx="127800" cy="127950"/>
            </a:xfrm>
            <a:custGeom>
              <a:rect b="b" l="l" r="r" t="t"/>
              <a:pathLst>
                <a:path extrusionOk="0" h="5118" w="5112">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4" name="Google Shape;33584;p45"/>
            <p:cNvSpPr/>
            <p:nvPr/>
          </p:nvSpPr>
          <p:spPr>
            <a:xfrm>
              <a:off x="5049675" y="2874500"/>
              <a:ext cx="68450" cy="68300"/>
            </a:xfrm>
            <a:custGeom>
              <a:rect b="b" l="l" r="r" t="t"/>
              <a:pathLst>
                <a:path extrusionOk="0" h="2732" w="2738">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5" name="Google Shape;33585;p45"/>
            <p:cNvSpPr/>
            <p:nvPr/>
          </p:nvSpPr>
          <p:spPr>
            <a:xfrm>
              <a:off x="5048650"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6" name="Google Shape;33586;p45"/>
            <p:cNvSpPr/>
            <p:nvPr/>
          </p:nvSpPr>
          <p:spPr>
            <a:xfrm>
              <a:off x="5252800" y="2739650"/>
              <a:ext cx="274300" cy="334300"/>
            </a:xfrm>
            <a:custGeom>
              <a:rect b="b" l="l" r="r" t="t"/>
              <a:pathLst>
                <a:path extrusionOk="0" h="13372" w="10972">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7" name="Google Shape;33587;p45"/>
            <p:cNvSpPr/>
            <p:nvPr/>
          </p:nvSpPr>
          <p:spPr>
            <a:xfrm>
              <a:off x="5251775" y="2738625"/>
              <a:ext cx="275325" cy="336325"/>
            </a:xfrm>
            <a:custGeom>
              <a:rect b="b" l="l" r="r" t="t"/>
              <a:pathLst>
                <a:path extrusionOk="0" h="13453" w="11013">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8" name="Google Shape;33588;p45"/>
            <p:cNvSpPr/>
            <p:nvPr/>
          </p:nvSpPr>
          <p:spPr>
            <a:xfrm>
              <a:off x="5276225" y="2766625"/>
              <a:ext cx="250875" cy="283900"/>
            </a:xfrm>
            <a:custGeom>
              <a:rect b="b" l="l" r="r" t="t"/>
              <a:pathLst>
                <a:path extrusionOk="0" h="11356" w="10035">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9" name="Google Shape;33589;p45"/>
            <p:cNvSpPr/>
            <p:nvPr/>
          </p:nvSpPr>
          <p:spPr>
            <a:xfrm>
              <a:off x="5275050" y="2765600"/>
              <a:ext cx="252050" cy="286100"/>
            </a:xfrm>
            <a:custGeom>
              <a:rect b="b" l="l" r="r" t="t"/>
              <a:pathLst>
                <a:path extrusionOk="0" h="11444" w="10082">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0" name="Google Shape;33590;p45"/>
            <p:cNvSpPr/>
            <p:nvPr/>
          </p:nvSpPr>
          <p:spPr>
            <a:xfrm>
              <a:off x="5301350" y="2791725"/>
              <a:ext cx="225750" cy="233675"/>
            </a:xfrm>
            <a:custGeom>
              <a:rect b="b" l="l" r="r" t="t"/>
              <a:pathLst>
                <a:path extrusionOk="0" h="9347" w="903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1" name="Google Shape;33591;p45"/>
            <p:cNvSpPr/>
            <p:nvPr/>
          </p:nvSpPr>
          <p:spPr>
            <a:xfrm>
              <a:off x="5300325" y="2790725"/>
              <a:ext cx="226775" cy="235675"/>
            </a:xfrm>
            <a:custGeom>
              <a:rect b="b" l="l" r="r" t="t"/>
              <a:pathLst>
                <a:path extrusionOk="0" h="9427" w="9071">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2" name="Google Shape;33592;p45"/>
            <p:cNvSpPr/>
            <p:nvPr/>
          </p:nvSpPr>
          <p:spPr>
            <a:xfrm>
              <a:off x="5330000" y="2820550"/>
              <a:ext cx="176175" cy="176200"/>
            </a:xfrm>
            <a:custGeom>
              <a:rect b="b" l="l" r="r" t="t"/>
              <a:pathLst>
                <a:path extrusionOk="0" h="7048" w="7047">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3" name="Google Shape;33593;p45"/>
            <p:cNvSpPr/>
            <p:nvPr/>
          </p:nvSpPr>
          <p:spPr>
            <a:xfrm>
              <a:off x="5329000" y="2819550"/>
              <a:ext cx="178200" cy="178200"/>
            </a:xfrm>
            <a:custGeom>
              <a:rect b="b" l="l" r="r" t="t"/>
              <a:pathLst>
                <a:path extrusionOk="0" h="7128" w="7128">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4" name="Google Shape;33594;p45"/>
            <p:cNvSpPr/>
            <p:nvPr/>
          </p:nvSpPr>
          <p:spPr>
            <a:xfrm>
              <a:off x="5355300" y="2845675"/>
              <a:ext cx="125775" cy="125775"/>
            </a:xfrm>
            <a:custGeom>
              <a:rect b="b" l="l" r="r" t="t"/>
              <a:pathLst>
                <a:path extrusionOk="0" h="5031"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5" name="Google Shape;33595;p45"/>
            <p:cNvSpPr/>
            <p:nvPr/>
          </p:nvSpPr>
          <p:spPr>
            <a:xfrm>
              <a:off x="5354100" y="2844675"/>
              <a:ext cx="127975" cy="127950"/>
            </a:xfrm>
            <a:custGeom>
              <a:rect b="b" l="l" r="r" t="t"/>
              <a:pathLst>
                <a:path extrusionOk="0" h="5118" w="5119">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6" name="Google Shape;33596;p45"/>
            <p:cNvSpPr/>
            <p:nvPr/>
          </p:nvSpPr>
          <p:spPr>
            <a:xfrm>
              <a:off x="5383950" y="2874500"/>
              <a:ext cx="68300" cy="68300"/>
            </a:xfrm>
            <a:custGeom>
              <a:rect b="b" l="l" r="r" t="t"/>
              <a:pathLst>
                <a:path extrusionOk="0" h="2732" w="2732">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7" name="Google Shape;33597;p45"/>
            <p:cNvSpPr/>
            <p:nvPr/>
          </p:nvSpPr>
          <p:spPr>
            <a:xfrm>
              <a:off x="5382925" y="2873325"/>
              <a:ext cx="70500" cy="70475"/>
            </a:xfrm>
            <a:custGeom>
              <a:rect b="b" l="l" r="r" t="t"/>
              <a:pathLst>
                <a:path extrusionOk="0" h="2819" w="282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8" name="Google Shape;33598;p45"/>
            <p:cNvSpPr/>
            <p:nvPr/>
          </p:nvSpPr>
          <p:spPr>
            <a:xfrm>
              <a:off x="3450750" y="2837750"/>
              <a:ext cx="296375" cy="334300"/>
            </a:xfrm>
            <a:custGeom>
              <a:rect b="b" l="l" r="r" t="t"/>
              <a:pathLst>
                <a:path extrusionOk="0" h="13372" w="11855">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9" name="Google Shape;33599;p45"/>
            <p:cNvSpPr/>
            <p:nvPr/>
          </p:nvSpPr>
          <p:spPr>
            <a:xfrm>
              <a:off x="3450750" y="2836750"/>
              <a:ext cx="297400" cy="336325"/>
            </a:xfrm>
            <a:custGeom>
              <a:rect b="b" l="l" r="r" t="t"/>
              <a:pathLst>
                <a:path extrusionOk="0" h="13453" w="11896">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0" name="Google Shape;33600;p45"/>
            <p:cNvSpPr/>
            <p:nvPr/>
          </p:nvSpPr>
          <p:spPr>
            <a:xfrm>
              <a:off x="3450750" y="2864725"/>
              <a:ext cx="269425" cy="284075"/>
            </a:xfrm>
            <a:custGeom>
              <a:rect b="b" l="l" r="r" t="t"/>
              <a:pathLst>
                <a:path extrusionOk="0" h="11363" w="10777">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1" name="Google Shape;33601;p45"/>
            <p:cNvSpPr/>
            <p:nvPr/>
          </p:nvSpPr>
          <p:spPr>
            <a:xfrm>
              <a:off x="3450750" y="2863700"/>
              <a:ext cx="270600" cy="286100"/>
            </a:xfrm>
            <a:custGeom>
              <a:rect b="b" l="l" r="r" t="t"/>
              <a:pathLst>
                <a:path extrusionOk="0" h="11444" w="10824">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2" name="Google Shape;33602;p45"/>
            <p:cNvSpPr/>
            <p:nvPr/>
          </p:nvSpPr>
          <p:spPr>
            <a:xfrm>
              <a:off x="3461375"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3" name="Google Shape;33603;p45"/>
            <p:cNvSpPr/>
            <p:nvPr/>
          </p:nvSpPr>
          <p:spPr>
            <a:xfrm>
              <a:off x="3460375"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4" name="Google Shape;33604;p45"/>
            <p:cNvSpPr/>
            <p:nvPr/>
          </p:nvSpPr>
          <p:spPr>
            <a:xfrm>
              <a:off x="3490200" y="2918675"/>
              <a:ext cx="176025" cy="176175"/>
            </a:xfrm>
            <a:custGeom>
              <a:rect b="b" l="l" r="r" t="t"/>
              <a:pathLst>
                <a:path extrusionOk="0" h="7047" w="7041">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5" name="Google Shape;33605;p45"/>
            <p:cNvSpPr/>
            <p:nvPr/>
          </p:nvSpPr>
          <p:spPr>
            <a:xfrm>
              <a:off x="3489025"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6" name="Google Shape;33606;p45"/>
            <p:cNvSpPr/>
            <p:nvPr/>
          </p:nvSpPr>
          <p:spPr>
            <a:xfrm>
              <a:off x="3515325" y="2943775"/>
              <a:ext cx="125775" cy="125800"/>
            </a:xfrm>
            <a:custGeom>
              <a:rect b="b" l="l" r="r" t="t"/>
              <a:pathLst>
                <a:path extrusionOk="0" h="5032" w="5031">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7" name="Google Shape;33607;p45"/>
            <p:cNvSpPr/>
            <p:nvPr/>
          </p:nvSpPr>
          <p:spPr>
            <a:xfrm>
              <a:off x="3514300" y="2942775"/>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8" name="Google Shape;33608;p45"/>
            <p:cNvSpPr/>
            <p:nvPr/>
          </p:nvSpPr>
          <p:spPr>
            <a:xfrm>
              <a:off x="3544150"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9" name="Google Shape;33609;p45"/>
            <p:cNvSpPr/>
            <p:nvPr/>
          </p:nvSpPr>
          <p:spPr>
            <a:xfrm>
              <a:off x="3542975"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0" name="Google Shape;33610;p45"/>
            <p:cNvSpPr/>
            <p:nvPr/>
          </p:nvSpPr>
          <p:spPr>
            <a:xfrm>
              <a:off x="3747100" y="2837750"/>
              <a:ext cx="334325" cy="334300"/>
            </a:xfrm>
            <a:custGeom>
              <a:rect b="b" l="l" r="r" t="t"/>
              <a:pathLst>
                <a:path extrusionOk="0" h="13372" w="13373">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1" name="Google Shape;33611;p45"/>
            <p:cNvSpPr/>
            <p:nvPr/>
          </p:nvSpPr>
          <p:spPr>
            <a:xfrm>
              <a:off x="3746100" y="2836750"/>
              <a:ext cx="336325" cy="336325"/>
            </a:xfrm>
            <a:custGeom>
              <a:rect b="b" l="l" r="r" t="t"/>
              <a:pathLst>
                <a:path extrusionOk="0" h="13453" w="13453">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2" name="Google Shape;33612;p45"/>
            <p:cNvSpPr/>
            <p:nvPr/>
          </p:nvSpPr>
          <p:spPr>
            <a:xfrm>
              <a:off x="3770550"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3" name="Google Shape;33613;p45"/>
            <p:cNvSpPr/>
            <p:nvPr/>
          </p:nvSpPr>
          <p:spPr>
            <a:xfrm>
              <a:off x="3769525" y="2863700"/>
              <a:ext cx="285925" cy="286100"/>
            </a:xfrm>
            <a:custGeom>
              <a:rect b="b" l="l" r="r" t="t"/>
              <a:pathLst>
                <a:path extrusionOk="0" h="11444" w="11437">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4" name="Google Shape;33614;p45"/>
            <p:cNvSpPr/>
            <p:nvPr/>
          </p:nvSpPr>
          <p:spPr>
            <a:xfrm>
              <a:off x="3795650" y="2889850"/>
              <a:ext cx="233675" cy="233650"/>
            </a:xfrm>
            <a:custGeom>
              <a:rect b="b" l="l" r="r" t="t"/>
              <a:pathLst>
                <a:path extrusionOk="0" h="9346" w="9347">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5" name="Google Shape;33615;p45"/>
            <p:cNvSpPr/>
            <p:nvPr/>
          </p:nvSpPr>
          <p:spPr>
            <a:xfrm>
              <a:off x="379465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6" name="Google Shape;33616;p45"/>
            <p:cNvSpPr/>
            <p:nvPr/>
          </p:nvSpPr>
          <p:spPr>
            <a:xfrm>
              <a:off x="3824475" y="2918675"/>
              <a:ext cx="176025" cy="176175"/>
            </a:xfrm>
            <a:custGeom>
              <a:rect b="b" l="l" r="r" t="t"/>
              <a:pathLst>
                <a:path extrusionOk="0" h="7047" w="7041">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7" name="Google Shape;33617;p45"/>
            <p:cNvSpPr/>
            <p:nvPr/>
          </p:nvSpPr>
          <p:spPr>
            <a:xfrm>
              <a:off x="3823300" y="2917650"/>
              <a:ext cx="178375" cy="178200"/>
            </a:xfrm>
            <a:custGeom>
              <a:rect b="b" l="l" r="r" t="t"/>
              <a:pathLst>
                <a:path extrusionOk="0" h="7128" w="7135">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8" name="Google Shape;33618;p45"/>
            <p:cNvSpPr/>
            <p:nvPr/>
          </p:nvSpPr>
          <p:spPr>
            <a:xfrm>
              <a:off x="3849600"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9" name="Google Shape;33619;p45"/>
            <p:cNvSpPr/>
            <p:nvPr/>
          </p:nvSpPr>
          <p:spPr>
            <a:xfrm>
              <a:off x="3848600" y="2942775"/>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0" name="Google Shape;33620;p45"/>
            <p:cNvSpPr/>
            <p:nvPr/>
          </p:nvSpPr>
          <p:spPr>
            <a:xfrm>
              <a:off x="3878250" y="2972600"/>
              <a:ext cx="68300" cy="68300"/>
            </a:xfrm>
            <a:custGeom>
              <a:rect b="b" l="l" r="r" t="t"/>
              <a:pathLst>
                <a:path extrusionOk="0" h="2732" w="2732">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1" name="Google Shape;33621;p45"/>
            <p:cNvSpPr/>
            <p:nvPr/>
          </p:nvSpPr>
          <p:spPr>
            <a:xfrm>
              <a:off x="3877250" y="2971600"/>
              <a:ext cx="70475" cy="70325"/>
            </a:xfrm>
            <a:custGeom>
              <a:rect b="b" l="l" r="r" t="t"/>
              <a:pathLst>
                <a:path extrusionOk="0" h="2813" w="2819">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2" name="Google Shape;33622;p45"/>
            <p:cNvSpPr/>
            <p:nvPr/>
          </p:nvSpPr>
          <p:spPr>
            <a:xfrm>
              <a:off x="4081400"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3" name="Google Shape;33623;p45"/>
            <p:cNvSpPr/>
            <p:nvPr/>
          </p:nvSpPr>
          <p:spPr>
            <a:xfrm>
              <a:off x="4080375" y="2836750"/>
              <a:ext cx="336325" cy="336325"/>
            </a:xfrm>
            <a:custGeom>
              <a:rect b="b" l="l" r="r" t="t"/>
              <a:pathLst>
                <a:path extrusionOk="0" h="13453" w="13453">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4" name="Google Shape;33624;p45"/>
            <p:cNvSpPr/>
            <p:nvPr/>
          </p:nvSpPr>
          <p:spPr>
            <a:xfrm>
              <a:off x="4104825" y="2864725"/>
              <a:ext cx="283900" cy="284075"/>
            </a:xfrm>
            <a:custGeom>
              <a:rect b="b" l="l" r="r" t="t"/>
              <a:pathLst>
                <a:path extrusionOk="0" h="11363" w="11356">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5" name="Google Shape;33625;p45"/>
            <p:cNvSpPr/>
            <p:nvPr/>
          </p:nvSpPr>
          <p:spPr>
            <a:xfrm>
              <a:off x="4103650"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6" name="Google Shape;33626;p45"/>
            <p:cNvSpPr/>
            <p:nvPr/>
          </p:nvSpPr>
          <p:spPr>
            <a:xfrm>
              <a:off x="4129950"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7" name="Google Shape;33627;p45"/>
            <p:cNvSpPr/>
            <p:nvPr/>
          </p:nvSpPr>
          <p:spPr>
            <a:xfrm>
              <a:off x="4128925" y="2888825"/>
              <a:ext cx="235700" cy="235850"/>
            </a:xfrm>
            <a:custGeom>
              <a:rect b="b" l="l" r="r" t="t"/>
              <a:pathLst>
                <a:path extrusionOk="0" h="9434" w="9428">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8" name="Google Shape;33628;p45"/>
            <p:cNvSpPr/>
            <p:nvPr/>
          </p:nvSpPr>
          <p:spPr>
            <a:xfrm>
              <a:off x="4158600"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9" name="Google Shape;33629;p45"/>
            <p:cNvSpPr/>
            <p:nvPr/>
          </p:nvSpPr>
          <p:spPr>
            <a:xfrm>
              <a:off x="4157575"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0" name="Google Shape;33630;p45"/>
            <p:cNvSpPr/>
            <p:nvPr/>
          </p:nvSpPr>
          <p:spPr>
            <a:xfrm>
              <a:off x="4183875" y="2943775"/>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1" name="Google Shape;33631;p45"/>
            <p:cNvSpPr/>
            <p:nvPr/>
          </p:nvSpPr>
          <p:spPr>
            <a:xfrm>
              <a:off x="4182700" y="2942775"/>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2" name="Google Shape;33632;p45"/>
            <p:cNvSpPr/>
            <p:nvPr/>
          </p:nvSpPr>
          <p:spPr>
            <a:xfrm>
              <a:off x="4212550" y="2972600"/>
              <a:ext cx="68275" cy="68300"/>
            </a:xfrm>
            <a:custGeom>
              <a:rect b="b" l="l" r="r" t="t"/>
              <a:pathLst>
                <a:path extrusionOk="0" h="2732" w="2731">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3" name="Google Shape;33633;p45"/>
            <p:cNvSpPr/>
            <p:nvPr/>
          </p:nvSpPr>
          <p:spPr>
            <a:xfrm>
              <a:off x="4211525" y="2971600"/>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4" name="Google Shape;33634;p45"/>
            <p:cNvSpPr/>
            <p:nvPr/>
          </p:nvSpPr>
          <p:spPr>
            <a:xfrm>
              <a:off x="4415675" y="2837750"/>
              <a:ext cx="334300" cy="334300"/>
            </a:xfrm>
            <a:custGeom>
              <a:rect b="b" l="l" r="r" t="t"/>
              <a:pathLst>
                <a:path extrusionOk="0" h="13372" w="13372">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5" name="Google Shape;33635;p45"/>
            <p:cNvSpPr/>
            <p:nvPr/>
          </p:nvSpPr>
          <p:spPr>
            <a:xfrm>
              <a:off x="4414650" y="2836750"/>
              <a:ext cx="336325" cy="336325"/>
            </a:xfrm>
            <a:custGeom>
              <a:rect b="b" l="l" r="r" t="t"/>
              <a:pathLst>
                <a:path extrusionOk="0" h="13453" w="13453">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6" name="Google Shape;33636;p45"/>
            <p:cNvSpPr/>
            <p:nvPr/>
          </p:nvSpPr>
          <p:spPr>
            <a:xfrm>
              <a:off x="4438925" y="2864725"/>
              <a:ext cx="284075" cy="284075"/>
            </a:xfrm>
            <a:custGeom>
              <a:rect b="b" l="l" r="r" t="t"/>
              <a:pathLst>
                <a:path extrusionOk="0" h="11363" w="11363">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7" name="Google Shape;33637;p45"/>
            <p:cNvSpPr/>
            <p:nvPr/>
          </p:nvSpPr>
          <p:spPr>
            <a:xfrm>
              <a:off x="4437925" y="2863700"/>
              <a:ext cx="286075" cy="286100"/>
            </a:xfrm>
            <a:custGeom>
              <a:rect b="b" l="l" r="r" t="t"/>
              <a:pathLst>
                <a:path extrusionOk="0" h="11444" w="11443">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8" name="Google Shape;33638;p45"/>
            <p:cNvSpPr/>
            <p:nvPr/>
          </p:nvSpPr>
          <p:spPr>
            <a:xfrm>
              <a:off x="4464225" y="2889850"/>
              <a:ext cx="233650" cy="233650"/>
            </a:xfrm>
            <a:custGeom>
              <a:rect b="b" l="l" r="r" t="t"/>
              <a:pathLst>
                <a:path extrusionOk="0" h="9346" w="9346">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9" name="Google Shape;33639;p45"/>
            <p:cNvSpPr/>
            <p:nvPr/>
          </p:nvSpPr>
          <p:spPr>
            <a:xfrm>
              <a:off x="4463025" y="2888825"/>
              <a:ext cx="235875" cy="235850"/>
            </a:xfrm>
            <a:custGeom>
              <a:rect b="b" l="l" r="r" t="t"/>
              <a:pathLst>
                <a:path extrusionOk="0" h="9434" w="9435">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0" name="Google Shape;33640;p45"/>
            <p:cNvSpPr/>
            <p:nvPr/>
          </p:nvSpPr>
          <p:spPr>
            <a:xfrm>
              <a:off x="4492875" y="2918675"/>
              <a:ext cx="176175" cy="176175"/>
            </a:xfrm>
            <a:custGeom>
              <a:rect b="b" l="l" r="r" t="t"/>
              <a:pathLst>
                <a:path extrusionOk="0" h="7047" w="7047">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1" name="Google Shape;33641;p45"/>
            <p:cNvSpPr/>
            <p:nvPr/>
          </p:nvSpPr>
          <p:spPr>
            <a:xfrm>
              <a:off x="4491850" y="2917650"/>
              <a:ext cx="178225" cy="178200"/>
            </a:xfrm>
            <a:custGeom>
              <a:rect b="b" l="l" r="r" t="t"/>
              <a:pathLst>
                <a:path extrusionOk="0" h="7128" w="7129">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2" name="Google Shape;33642;p45"/>
            <p:cNvSpPr/>
            <p:nvPr/>
          </p:nvSpPr>
          <p:spPr>
            <a:xfrm>
              <a:off x="4518150" y="2943775"/>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3" name="Google Shape;33643;p45"/>
            <p:cNvSpPr/>
            <p:nvPr/>
          </p:nvSpPr>
          <p:spPr>
            <a:xfrm>
              <a:off x="4516975" y="2942775"/>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4" name="Google Shape;33644;p45"/>
            <p:cNvSpPr/>
            <p:nvPr/>
          </p:nvSpPr>
          <p:spPr>
            <a:xfrm>
              <a:off x="4546825" y="2972600"/>
              <a:ext cx="68300" cy="68300"/>
            </a:xfrm>
            <a:custGeom>
              <a:rect b="b" l="l" r="r" t="t"/>
              <a:pathLst>
                <a:path extrusionOk="0" h="2732" w="2732">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5" name="Google Shape;33645;p45"/>
            <p:cNvSpPr/>
            <p:nvPr/>
          </p:nvSpPr>
          <p:spPr>
            <a:xfrm>
              <a:off x="4545800" y="2971600"/>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6" name="Google Shape;33646;p45"/>
            <p:cNvSpPr/>
            <p:nvPr/>
          </p:nvSpPr>
          <p:spPr>
            <a:xfrm>
              <a:off x="4749950" y="2837750"/>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7" name="Google Shape;33647;p45"/>
            <p:cNvSpPr/>
            <p:nvPr/>
          </p:nvSpPr>
          <p:spPr>
            <a:xfrm>
              <a:off x="4748775" y="2836750"/>
              <a:ext cx="336475" cy="336325"/>
            </a:xfrm>
            <a:custGeom>
              <a:rect b="b" l="l" r="r" t="t"/>
              <a:pathLst>
                <a:path extrusionOk="0" h="13453" w="13459">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8" name="Google Shape;33648;p45"/>
            <p:cNvSpPr/>
            <p:nvPr/>
          </p:nvSpPr>
          <p:spPr>
            <a:xfrm>
              <a:off x="4773200" y="2864725"/>
              <a:ext cx="284075" cy="284075"/>
            </a:xfrm>
            <a:custGeom>
              <a:rect b="b" l="l" r="r" t="t"/>
              <a:pathLst>
                <a:path extrusionOk="0" h="11363" w="11363">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9" name="Google Shape;33649;p45"/>
            <p:cNvSpPr/>
            <p:nvPr/>
          </p:nvSpPr>
          <p:spPr>
            <a:xfrm>
              <a:off x="4772200" y="2863700"/>
              <a:ext cx="286100" cy="286100"/>
            </a:xfrm>
            <a:custGeom>
              <a:rect b="b" l="l" r="r" t="t"/>
              <a:pathLst>
                <a:path extrusionOk="0" h="11444" w="11444">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0" name="Google Shape;33650;p45"/>
            <p:cNvSpPr/>
            <p:nvPr/>
          </p:nvSpPr>
          <p:spPr>
            <a:xfrm>
              <a:off x="4798500" y="2889850"/>
              <a:ext cx="233500" cy="233650"/>
            </a:xfrm>
            <a:custGeom>
              <a:rect b="b" l="l" r="r" t="t"/>
              <a:pathLst>
                <a:path extrusionOk="0" h="9346" w="934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1" name="Google Shape;33651;p45"/>
            <p:cNvSpPr/>
            <p:nvPr/>
          </p:nvSpPr>
          <p:spPr>
            <a:xfrm>
              <a:off x="4797325" y="2888825"/>
              <a:ext cx="235850" cy="235850"/>
            </a:xfrm>
            <a:custGeom>
              <a:rect b="b" l="l" r="r" t="t"/>
              <a:pathLst>
                <a:path extrusionOk="0" h="9434" w="9434">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2" name="Google Shape;33652;p45"/>
            <p:cNvSpPr/>
            <p:nvPr/>
          </p:nvSpPr>
          <p:spPr>
            <a:xfrm>
              <a:off x="4827150" y="2918675"/>
              <a:ext cx="176175" cy="176175"/>
            </a:xfrm>
            <a:custGeom>
              <a:rect b="b" l="l" r="r" t="t"/>
              <a:pathLst>
                <a:path extrusionOk="0" h="7047" w="7047">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3" name="Google Shape;33653;p45"/>
            <p:cNvSpPr/>
            <p:nvPr/>
          </p:nvSpPr>
          <p:spPr>
            <a:xfrm>
              <a:off x="4826150" y="2917650"/>
              <a:ext cx="178200" cy="178200"/>
            </a:xfrm>
            <a:custGeom>
              <a:rect b="b" l="l" r="r" t="t"/>
              <a:pathLst>
                <a:path extrusionOk="0" h="7128" w="7128">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4" name="Google Shape;33654;p45"/>
            <p:cNvSpPr/>
            <p:nvPr/>
          </p:nvSpPr>
          <p:spPr>
            <a:xfrm>
              <a:off x="4852275" y="2943775"/>
              <a:ext cx="125950" cy="125800"/>
            </a:xfrm>
            <a:custGeom>
              <a:rect b="b" l="l" r="r" t="t"/>
              <a:pathLst>
                <a:path extrusionOk="0" h="5032" w="5038">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5" name="Google Shape;33655;p45"/>
            <p:cNvSpPr/>
            <p:nvPr/>
          </p:nvSpPr>
          <p:spPr>
            <a:xfrm>
              <a:off x="4851250" y="2942775"/>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6" name="Google Shape;33656;p45"/>
            <p:cNvSpPr/>
            <p:nvPr/>
          </p:nvSpPr>
          <p:spPr>
            <a:xfrm>
              <a:off x="4881100" y="2972600"/>
              <a:ext cx="68300" cy="68300"/>
            </a:xfrm>
            <a:custGeom>
              <a:rect b="b" l="l" r="r" t="t"/>
              <a:pathLst>
                <a:path extrusionOk="0" h="2732" w="2732">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7" name="Google Shape;33657;p45"/>
            <p:cNvSpPr/>
            <p:nvPr/>
          </p:nvSpPr>
          <p:spPr>
            <a:xfrm>
              <a:off x="4880075" y="2971600"/>
              <a:ext cx="70325" cy="70325"/>
            </a:xfrm>
            <a:custGeom>
              <a:rect b="b" l="l" r="r" t="t"/>
              <a:pathLst>
                <a:path extrusionOk="0" h="2813" w="2813">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8" name="Google Shape;33658;p45"/>
            <p:cNvSpPr/>
            <p:nvPr/>
          </p:nvSpPr>
          <p:spPr>
            <a:xfrm>
              <a:off x="5084225" y="2837750"/>
              <a:ext cx="334125" cy="334300"/>
            </a:xfrm>
            <a:custGeom>
              <a:rect b="b" l="l" r="r" t="t"/>
              <a:pathLst>
                <a:path extrusionOk="0" h="13372" w="13365">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9" name="Google Shape;33659;p45"/>
            <p:cNvSpPr/>
            <p:nvPr/>
          </p:nvSpPr>
          <p:spPr>
            <a:xfrm>
              <a:off x="5083050" y="2836750"/>
              <a:ext cx="336500" cy="336325"/>
            </a:xfrm>
            <a:custGeom>
              <a:rect b="b" l="l" r="r" t="t"/>
              <a:pathLst>
                <a:path extrusionOk="0" h="13453" w="1346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0" name="Google Shape;33660;p45"/>
            <p:cNvSpPr/>
            <p:nvPr/>
          </p:nvSpPr>
          <p:spPr>
            <a:xfrm>
              <a:off x="5107475" y="2864725"/>
              <a:ext cx="283925" cy="284075"/>
            </a:xfrm>
            <a:custGeom>
              <a:rect b="b" l="l" r="r" t="t"/>
              <a:pathLst>
                <a:path extrusionOk="0" h="11363" w="11357">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1" name="Google Shape;33661;p45"/>
            <p:cNvSpPr/>
            <p:nvPr/>
          </p:nvSpPr>
          <p:spPr>
            <a:xfrm>
              <a:off x="5106475" y="2863700"/>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2" name="Google Shape;33662;p45"/>
            <p:cNvSpPr/>
            <p:nvPr/>
          </p:nvSpPr>
          <p:spPr>
            <a:xfrm>
              <a:off x="5132600" y="2889850"/>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3" name="Google Shape;33663;p45"/>
            <p:cNvSpPr/>
            <p:nvPr/>
          </p:nvSpPr>
          <p:spPr>
            <a:xfrm>
              <a:off x="5131600" y="2888825"/>
              <a:ext cx="235675" cy="235850"/>
            </a:xfrm>
            <a:custGeom>
              <a:rect b="b" l="l" r="r" t="t"/>
              <a:pathLst>
                <a:path extrusionOk="0" h="9434" w="9427">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4" name="Google Shape;33664;p45"/>
            <p:cNvSpPr/>
            <p:nvPr/>
          </p:nvSpPr>
          <p:spPr>
            <a:xfrm>
              <a:off x="5161425" y="2918675"/>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5" name="Google Shape;33665;p45"/>
            <p:cNvSpPr/>
            <p:nvPr/>
          </p:nvSpPr>
          <p:spPr>
            <a:xfrm>
              <a:off x="5160425" y="2917650"/>
              <a:ext cx="178200" cy="178200"/>
            </a:xfrm>
            <a:custGeom>
              <a:rect b="b" l="l" r="r" t="t"/>
              <a:pathLst>
                <a:path extrusionOk="0" h="7128" w="7128">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6" name="Google Shape;33666;p45"/>
            <p:cNvSpPr/>
            <p:nvPr/>
          </p:nvSpPr>
          <p:spPr>
            <a:xfrm>
              <a:off x="5186550" y="2943775"/>
              <a:ext cx="125775" cy="125800"/>
            </a:xfrm>
            <a:custGeom>
              <a:rect b="b" l="l" r="r" t="t"/>
              <a:pathLst>
                <a:path extrusionOk="0" h="5032" w="5031">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7" name="Google Shape;33667;p45"/>
            <p:cNvSpPr/>
            <p:nvPr/>
          </p:nvSpPr>
          <p:spPr>
            <a:xfrm>
              <a:off x="5185525" y="2942775"/>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8" name="Google Shape;33668;p45"/>
            <p:cNvSpPr/>
            <p:nvPr/>
          </p:nvSpPr>
          <p:spPr>
            <a:xfrm>
              <a:off x="5215375" y="2972600"/>
              <a:ext cx="68300" cy="68300"/>
            </a:xfrm>
            <a:custGeom>
              <a:rect b="b" l="l" r="r" t="t"/>
              <a:pathLst>
                <a:path extrusionOk="0" h="2732" w="2732">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9" name="Google Shape;33669;p45"/>
            <p:cNvSpPr/>
            <p:nvPr/>
          </p:nvSpPr>
          <p:spPr>
            <a:xfrm>
              <a:off x="5214350" y="2971600"/>
              <a:ext cx="70325" cy="70325"/>
            </a:xfrm>
            <a:custGeom>
              <a:rect b="b" l="l" r="r" t="t"/>
              <a:pathLst>
                <a:path extrusionOk="0" h="2813" w="2813">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0" name="Google Shape;33670;p45"/>
            <p:cNvSpPr/>
            <p:nvPr/>
          </p:nvSpPr>
          <p:spPr>
            <a:xfrm>
              <a:off x="3581575" y="2932825"/>
              <a:ext cx="334300" cy="334300"/>
            </a:xfrm>
            <a:custGeom>
              <a:rect b="b" l="l" r="r" t="t"/>
              <a:pathLst>
                <a:path extrusionOk="0" h="13372" w="13372">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1" name="Google Shape;33671;p45"/>
            <p:cNvSpPr/>
            <p:nvPr/>
          </p:nvSpPr>
          <p:spPr>
            <a:xfrm>
              <a:off x="3580550" y="2931825"/>
              <a:ext cx="336325" cy="336325"/>
            </a:xfrm>
            <a:custGeom>
              <a:rect b="b" l="l" r="r" t="t"/>
              <a:pathLst>
                <a:path extrusionOk="0" h="13453" w="13453">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2" name="Google Shape;33672;p45"/>
            <p:cNvSpPr/>
            <p:nvPr/>
          </p:nvSpPr>
          <p:spPr>
            <a:xfrm>
              <a:off x="3604825" y="2959800"/>
              <a:ext cx="284075" cy="283900"/>
            </a:xfrm>
            <a:custGeom>
              <a:rect b="b" l="l" r="r" t="t"/>
              <a:pathLst>
                <a:path extrusionOk="0" h="11356" w="11363">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3" name="Google Shape;33673;p45"/>
            <p:cNvSpPr/>
            <p:nvPr/>
          </p:nvSpPr>
          <p:spPr>
            <a:xfrm>
              <a:off x="3603825" y="2958775"/>
              <a:ext cx="286100" cy="286100"/>
            </a:xfrm>
            <a:custGeom>
              <a:rect b="b" l="l" r="r" t="t"/>
              <a:pathLst>
                <a:path extrusionOk="0" h="11444" w="11444">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4" name="Google Shape;33674;p45"/>
            <p:cNvSpPr/>
            <p:nvPr/>
          </p:nvSpPr>
          <p:spPr>
            <a:xfrm>
              <a:off x="3630125" y="2984925"/>
              <a:ext cx="233650" cy="233650"/>
            </a:xfrm>
            <a:custGeom>
              <a:rect b="b" l="l" r="r" t="t"/>
              <a:pathLst>
                <a:path extrusionOk="0" h="9346" w="9346">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5" name="Google Shape;33675;p45"/>
            <p:cNvSpPr/>
            <p:nvPr/>
          </p:nvSpPr>
          <p:spPr>
            <a:xfrm>
              <a:off x="3628950" y="2983900"/>
              <a:ext cx="235850" cy="235700"/>
            </a:xfrm>
            <a:custGeom>
              <a:rect b="b" l="l" r="r" t="t"/>
              <a:pathLst>
                <a:path extrusionOk="0" h="9428" w="9434">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6" name="Google Shape;33676;p45"/>
            <p:cNvSpPr/>
            <p:nvPr/>
          </p:nvSpPr>
          <p:spPr>
            <a:xfrm>
              <a:off x="3658775"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7" name="Google Shape;33677;p45"/>
            <p:cNvSpPr/>
            <p:nvPr/>
          </p:nvSpPr>
          <p:spPr>
            <a:xfrm>
              <a:off x="3657775"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8" name="Google Shape;33678;p45"/>
            <p:cNvSpPr/>
            <p:nvPr/>
          </p:nvSpPr>
          <p:spPr>
            <a:xfrm>
              <a:off x="3683900" y="3038850"/>
              <a:ext cx="125950" cy="125800"/>
            </a:xfrm>
            <a:custGeom>
              <a:rect b="b" l="l" r="r" t="t"/>
              <a:pathLst>
                <a:path extrusionOk="0" h="5032" w="5038">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9" name="Google Shape;33679;p45"/>
            <p:cNvSpPr/>
            <p:nvPr/>
          </p:nvSpPr>
          <p:spPr>
            <a:xfrm>
              <a:off x="3682875" y="3037850"/>
              <a:ext cx="127975" cy="127975"/>
            </a:xfrm>
            <a:custGeom>
              <a:rect b="b" l="l" r="r" t="t"/>
              <a:pathLst>
                <a:path extrusionOk="0" h="5119" w="5119">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0" name="Google Shape;33680;p45"/>
            <p:cNvSpPr/>
            <p:nvPr/>
          </p:nvSpPr>
          <p:spPr>
            <a:xfrm>
              <a:off x="3712725"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1" name="Google Shape;33681;p45"/>
            <p:cNvSpPr/>
            <p:nvPr/>
          </p:nvSpPr>
          <p:spPr>
            <a:xfrm>
              <a:off x="3711700" y="3066675"/>
              <a:ext cx="70325" cy="70325"/>
            </a:xfrm>
            <a:custGeom>
              <a:rect b="b" l="l" r="r" t="t"/>
              <a:pathLst>
                <a:path extrusionOk="0" h="2813" w="2813">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2" name="Google Shape;33682;p45"/>
            <p:cNvSpPr/>
            <p:nvPr/>
          </p:nvSpPr>
          <p:spPr>
            <a:xfrm>
              <a:off x="3915850" y="2932825"/>
              <a:ext cx="334300" cy="334300"/>
            </a:xfrm>
            <a:custGeom>
              <a:rect b="b" l="l" r="r" t="t"/>
              <a:pathLst>
                <a:path extrusionOk="0" h="13372" w="13372">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3" name="Google Shape;33683;p45"/>
            <p:cNvSpPr/>
            <p:nvPr/>
          </p:nvSpPr>
          <p:spPr>
            <a:xfrm>
              <a:off x="3914675" y="2931825"/>
              <a:ext cx="336500" cy="336325"/>
            </a:xfrm>
            <a:custGeom>
              <a:rect b="b" l="l" r="r" t="t"/>
              <a:pathLst>
                <a:path extrusionOk="0" h="13453" w="1346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4" name="Google Shape;33684;p45"/>
            <p:cNvSpPr/>
            <p:nvPr/>
          </p:nvSpPr>
          <p:spPr>
            <a:xfrm>
              <a:off x="3939125" y="2959800"/>
              <a:ext cx="284050" cy="283900"/>
            </a:xfrm>
            <a:custGeom>
              <a:rect b="b" l="l" r="r" t="t"/>
              <a:pathLst>
                <a:path extrusionOk="0" h="11356" w="11362">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5" name="Google Shape;33685;p45"/>
            <p:cNvSpPr/>
            <p:nvPr/>
          </p:nvSpPr>
          <p:spPr>
            <a:xfrm>
              <a:off x="393810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6" name="Google Shape;33686;p45"/>
            <p:cNvSpPr/>
            <p:nvPr/>
          </p:nvSpPr>
          <p:spPr>
            <a:xfrm>
              <a:off x="3964400" y="2984925"/>
              <a:ext cx="233500" cy="233650"/>
            </a:xfrm>
            <a:custGeom>
              <a:rect b="b" l="l" r="r" t="t"/>
              <a:pathLst>
                <a:path extrusionOk="0" h="9346" w="934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7" name="Google Shape;33687;p45"/>
            <p:cNvSpPr/>
            <p:nvPr/>
          </p:nvSpPr>
          <p:spPr>
            <a:xfrm>
              <a:off x="3963225" y="2983900"/>
              <a:ext cx="235850" cy="235700"/>
            </a:xfrm>
            <a:custGeom>
              <a:rect b="b" l="l" r="r" t="t"/>
              <a:pathLst>
                <a:path extrusionOk="0" h="9428" w="9434">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8" name="Google Shape;33688;p45"/>
            <p:cNvSpPr/>
            <p:nvPr/>
          </p:nvSpPr>
          <p:spPr>
            <a:xfrm>
              <a:off x="3993050"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9" name="Google Shape;33689;p45"/>
            <p:cNvSpPr/>
            <p:nvPr/>
          </p:nvSpPr>
          <p:spPr>
            <a:xfrm>
              <a:off x="3992050" y="3012725"/>
              <a:ext cx="178200" cy="178200"/>
            </a:xfrm>
            <a:custGeom>
              <a:rect b="b" l="l" r="r" t="t"/>
              <a:pathLst>
                <a:path extrusionOk="0" h="7128" w="7128">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0" name="Google Shape;33690;p45"/>
            <p:cNvSpPr/>
            <p:nvPr/>
          </p:nvSpPr>
          <p:spPr>
            <a:xfrm>
              <a:off x="4018175" y="3038850"/>
              <a:ext cx="125950" cy="125800"/>
            </a:xfrm>
            <a:custGeom>
              <a:rect b="b" l="l" r="r" t="t"/>
              <a:pathLst>
                <a:path extrusionOk="0" h="5032" w="5038">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1" name="Google Shape;33691;p45"/>
            <p:cNvSpPr/>
            <p:nvPr/>
          </p:nvSpPr>
          <p:spPr>
            <a:xfrm>
              <a:off x="4017175" y="3037850"/>
              <a:ext cx="127950" cy="127975"/>
            </a:xfrm>
            <a:custGeom>
              <a:rect b="b" l="l" r="r" t="t"/>
              <a:pathLst>
                <a:path extrusionOk="0" h="5119" w="5118">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2" name="Google Shape;33692;p45"/>
            <p:cNvSpPr/>
            <p:nvPr/>
          </p:nvSpPr>
          <p:spPr>
            <a:xfrm>
              <a:off x="4047000" y="3067675"/>
              <a:ext cx="68300" cy="68300"/>
            </a:xfrm>
            <a:custGeom>
              <a:rect b="b" l="l" r="r" t="t"/>
              <a:pathLst>
                <a:path extrusionOk="0" h="2732" w="2732">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3" name="Google Shape;33693;p45"/>
            <p:cNvSpPr/>
            <p:nvPr/>
          </p:nvSpPr>
          <p:spPr>
            <a:xfrm>
              <a:off x="4046000" y="3066675"/>
              <a:ext cx="70300" cy="70325"/>
            </a:xfrm>
            <a:custGeom>
              <a:rect b="b" l="l" r="r" t="t"/>
              <a:pathLst>
                <a:path extrusionOk="0" h="2813" w="2812">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4" name="Google Shape;33694;p45"/>
            <p:cNvSpPr/>
            <p:nvPr/>
          </p:nvSpPr>
          <p:spPr>
            <a:xfrm>
              <a:off x="4250125" y="2932825"/>
              <a:ext cx="334150" cy="334300"/>
            </a:xfrm>
            <a:custGeom>
              <a:rect b="b" l="l" r="r" t="t"/>
              <a:pathLst>
                <a:path extrusionOk="0" h="13372" w="13366">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5" name="Google Shape;33695;p45"/>
            <p:cNvSpPr/>
            <p:nvPr/>
          </p:nvSpPr>
          <p:spPr>
            <a:xfrm>
              <a:off x="4248950" y="2931825"/>
              <a:ext cx="336500" cy="336325"/>
            </a:xfrm>
            <a:custGeom>
              <a:rect b="b" l="l" r="r" t="t"/>
              <a:pathLst>
                <a:path extrusionOk="0" h="13453" w="1346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6" name="Google Shape;33696;p45"/>
            <p:cNvSpPr/>
            <p:nvPr/>
          </p:nvSpPr>
          <p:spPr>
            <a:xfrm>
              <a:off x="4273400"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7" name="Google Shape;33697;p45"/>
            <p:cNvSpPr/>
            <p:nvPr/>
          </p:nvSpPr>
          <p:spPr>
            <a:xfrm>
              <a:off x="4272375"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8" name="Google Shape;33698;p45"/>
            <p:cNvSpPr/>
            <p:nvPr/>
          </p:nvSpPr>
          <p:spPr>
            <a:xfrm>
              <a:off x="4298500" y="2984925"/>
              <a:ext cx="233675" cy="233650"/>
            </a:xfrm>
            <a:custGeom>
              <a:rect b="b" l="l" r="r" t="t"/>
              <a:pathLst>
                <a:path extrusionOk="0" h="9346" w="9347">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9" name="Google Shape;33699;p45"/>
            <p:cNvSpPr/>
            <p:nvPr/>
          </p:nvSpPr>
          <p:spPr>
            <a:xfrm>
              <a:off x="4297500" y="2983900"/>
              <a:ext cx="235675" cy="235700"/>
            </a:xfrm>
            <a:custGeom>
              <a:rect b="b" l="l" r="r" t="t"/>
              <a:pathLst>
                <a:path extrusionOk="0" h="9428" w="9427">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0" name="Google Shape;33700;p45"/>
            <p:cNvSpPr/>
            <p:nvPr/>
          </p:nvSpPr>
          <p:spPr>
            <a:xfrm>
              <a:off x="4327325" y="3013750"/>
              <a:ext cx="176200" cy="176175"/>
            </a:xfrm>
            <a:custGeom>
              <a:rect b="b" l="l" r="r" t="t"/>
              <a:pathLst>
                <a:path extrusionOk="0" h="7047" w="7048">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1" name="Google Shape;33701;p45"/>
            <p:cNvSpPr/>
            <p:nvPr/>
          </p:nvSpPr>
          <p:spPr>
            <a:xfrm>
              <a:off x="4326325" y="3012725"/>
              <a:ext cx="178200" cy="178200"/>
            </a:xfrm>
            <a:custGeom>
              <a:rect b="b" l="l" r="r" t="t"/>
              <a:pathLst>
                <a:path extrusionOk="0" h="7128" w="7128">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2" name="Google Shape;33702;p45"/>
            <p:cNvSpPr/>
            <p:nvPr/>
          </p:nvSpPr>
          <p:spPr>
            <a:xfrm>
              <a:off x="4352450"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3" name="Google Shape;33703;p45"/>
            <p:cNvSpPr/>
            <p:nvPr/>
          </p:nvSpPr>
          <p:spPr>
            <a:xfrm>
              <a:off x="4351450" y="3037850"/>
              <a:ext cx="127950" cy="127975"/>
            </a:xfrm>
            <a:custGeom>
              <a:rect b="b" l="l" r="r" t="t"/>
              <a:pathLst>
                <a:path extrusionOk="0" h="5119" w="5118">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4" name="Google Shape;33704;p45"/>
            <p:cNvSpPr/>
            <p:nvPr/>
          </p:nvSpPr>
          <p:spPr>
            <a:xfrm>
              <a:off x="4381275"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5" name="Google Shape;33705;p45"/>
            <p:cNvSpPr/>
            <p:nvPr/>
          </p:nvSpPr>
          <p:spPr>
            <a:xfrm>
              <a:off x="4380100" y="3066675"/>
              <a:ext cx="70475" cy="70325"/>
            </a:xfrm>
            <a:custGeom>
              <a:rect b="b" l="l" r="r" t="t"/>
              <a:pathLst>
                <a:path extrusionOk="0" h="2813" w="2819">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6" name="Google Shape;33706;p45"/>
            <p:cNvSpPr/>
            <p:nvPr/>
          </p:nvSpPr>
          <p:spPr>
            <a:xfrm>
              <a:off x="4584250"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7" name="Google Shape;33707;p45"/>
            <p:cNvSpPr/>
            <p:nvPr/>
          </p:nvSpPr>
          <p:spPr>
            <a:xfrm>
              <a:off x="4583225" y="2931825"/>
              <a:ext cx="336325" cy="336325"/>
            </a:xfrm>
            <a:custGeom>
              <a:rect b="b" l="l" r="r" t="t"/>
              <a:pathLst>
                <a:path extrusionOk="0" h="13453" w="13453">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8" name="Google Shape;33708;p45"/>
            <p:cNvSpPr/>
            <p:nvPr/>
          </p:nvSpPr>
          <p:spPr>
            <a:xfrm>
              <a:off x="4607675" y="2959800"/>
              <a:ext cx="283900" cy="283900"/>
            </a:xfrm>
            <a:custGeom>
              <a:rect b="b" l="l" r="r" t="t"/>
              <a:pathLst>
                <a:path extrusionOk="0" h="11356" w="11356">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9" name="Google Shape;33709;p45"/>
            <p:cNvSpPr/>
            <p:nvPr/>
          </p:nvSpPr>
          <p:spPr>
            <a:xfrm>
              <a:off x="4606650" y="2958775"/>
              <a:ext cx="286100" cy="286100"/>
            </a:xfrm>
            <a:custGeom>
              <a:rect b="b" l="l" r="r" t="t"/>
              <a:pathLst>
                <a:path extrusionOk="0" h="11444" w="11444">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0" name="Google Shape;33710;p45"/>
            <p:cNvSpPr/>
            <p:nvPr/>
          </p:nvSpPr>
          <p:spPr>
            <a:xfrm>
              <a:off x="4632800"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1" name="Google Shape;33711;p45"/>
            <p:cNvSpPr/>
            <p:nvPr/>
          </p:nvSpPr>
          <p:spPr>
            <a:xfrm>
              <a:off x="4631775" y="2983900"/>
              <a:ext cx="235700" cy="235700"/>
            </a:xfrm>
            <a:custGeom>
              <a:rect b="b" l="l" r="r" t="t"/>
              <a:pathLst>
                <a:path extrusionOk="0" h="9428" w="9428">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2" name="Google Shape;33712;p45"/>
            <p:cNvSpPr/>
            <p:nvPr/>
          </p:nvSpPr>
          <p:spPr>
            <a:xfrm>
              <a:off x="4661625" y="3013750"/>
              <a:ext cx="176175" cy="176175"/>
            </a:xfrm>
            <a:custGeom>
              <a:rect b="b" l="l" r="r" t="t"/>
              <a:pathLst>
                <a:path extrusionOk="0" h="7047" w="7047">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3" name="Google Shape;33713;p45"/>
            <p:cNvSpPr/>
            <p:nvPr/>
          </p:nvSpPr>
          <p:spPr>
            <a:xfrm>
              <a:off x="4660600" y="3012725"/>
              <a:ext cx="178200" cy="178200"/>
            </a:xfrm>
            <a:custGeom>
              <a:rect b="b" l="l" r="r" t="t"/>
              <a:pathLst>
                <a:path extrusionOk="0" h="7128" w="7128">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4" name="Google Shape;33714;p45"/>
            <p:cNvSpPr/>
            <p:nvPr/>
          </p:nvSpPr>
          <p:spPr>
            <a:xfrm>
              <a:off x="4686725" y="3038850"/>
              <a:ext cx="125775" cy="125800"/>
            </a:xfrm>
            <a:custGeom>
              <a:rect b="b" l="l" r="r" t="t"/>
              <a:pathLst>
                <a:path extrusionOk="0" h="5032" w="5031">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5" name="Google Shape;33715;p45"/>
            <p:cNvSpPr/>
            <p:nvPr/>
          </p:nvSpPr>
          <p:spPr>
            <a:xfrm>
              <a:off x="4685725" y="3037850"/>
              <a:ext cx="127975" cy="127975"/>
            </a:xfrm>
            <a:custGeom>
              <a:rect b="b" l="l" r="r" t="t"/>
              <a:pathLst>
                <a:path extrusionOk="0" h="5119" w="5119">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6" name="Google Shape;33716;p45"/>
            <p:cNvSpPr/>
            <p:nvPr/>
          </p:nvSpPr>
          <p:spPr>
            <a:xfrm>
              <a:off x="4715550" y="3067675"/>
              <a:ext cx="68300" cy="68300"/>
            </a:xfrm>
            <a:custGeom>
              <a:rect b="b" l="l" r="r" t="t"/>
              <a:pathLst>
                <a:path extrusionOk="0" h="2732" w="2732">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7" name="Google Shape;33717;p45"/>
            <p:cNvSpPr/>
            <p:nvPr/>
          </p:nvSpPr>
          <p:spPr>
            <a:xfrm>
              <a:off x="4714375" y="3066675"/>
              <a:ext cx="70500" cy="70325"/>
            </a:xfrm>
            <a:custGeom>
              <a:rect b="b" l="l" r="r" t="t"/>
              <a:pathLst>
                <a:path extrusionOk="0" h="2813" w="282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8" name="Google Shape;33718;p45"/>
            <p:cNvSpPr/>
            <p:nvPr/>
          </p:nvSpPr>
          <p:spPr>
            <a:xfrm>
              <a:off x="4918525" y="2932825"/>
              <a:ext cx="334300" cy="334300"/>
            </a:xfrm>
            <a:custGeom>
              <a:rect b="b" l="l" r="r" t="t"/>
              <a:pathLst>
                <a:path extrusionOk="0" h="13372" w="13372">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9" name="Google Shape;33719;p45"/>
            <p:cNvSpPr/>
            <p:nvPr/>
          </p:nvSpPr>
          <p:spPr>
            <a:xfrm>
              <a:off x="4917500" y="2931825"/>
              <a:ext cx="336325" cy="336325"/>
            </a:xfrm>
            <a:custGeom>
              <a:rect b="b" l="l" r="r" t="t"/>
              <a:pathLst>
                <a:path extrusionOk="0" h="13453" w="13453">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0" name="Google Shape;33720;p45"/>
            <p:cNvSpPr/>
            <p:nvPr/>
          </p:nvSpPr>
          <p:spPr>
            <a:xfrm>
              <a:off x="4941950" y="2959800"/>
              <a:ext cx="283900" cy="283900"/>
            </a:xfrm>
            <a:custGeom>
              <a:rect b="b" l="l" r="r" t="t"/>
              <a:pathLst>
                <a:path extrusionOk="0" h="11356" w="11356">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1" name="Google Shape;33721;p45"/>
            <p:cNvSpPr/>
            <p:nvPr/>
          </p:nvSpPr>
          <p:spPr>
            <a:xfrm>
              <a:off x="4940950" y="2958775"/>
              <a:ext cx="285900" cy="286100"/>
            </a:xfrm>
            <a:custGeom>
              <a:rect b="b" l="l" r="r" t="t"/>
              <a:pathLst>
                <a:path extrusionOk="0" h="11444" w="11436">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2" name="Google Shape;33722;p45"/>
            <p:cNvSpPr/>
            <p:nvPr/>
          </p:nvSpPr>
          <p:spPr>
            <a:xfrm>
              <a:off x="4967075" y="2984925"/>
              <a:ext cx="233650" cy="233650"/>
            </a:xfrm>
            <a:custGeom>
              <a:rect b="b" l="l" r="r" t="t"/>
              <a:pathLst>
                <a:path extrusionOk="0" h="9346" w="9346">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3" name="Google Shape;33723;p45"/>
            <p:cNvSpPr/>
            <p:nvPr/>
          </p:nvSpPr>
          <p:spPr>
            <a:xfrm>
              <a:off x="4966050" y="2983900"/>
              <a:ext cx="235700" cy="235700"/>
            </a:xfrm>
            <a:custGeom>
              <a:rect b="b" l="l" r="r" t="t"/>
              <a:pathLst>
                <a:path extrusionOk="0" h="9428" w="9428">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4" name="Google Shape;33724;p45"/>
            <p:cNvSpPr/>
            <p:nvPr/>
          </p:nvSpPr>
          <p:spPr>
            <a:xfrm>
              <a:off x="4995900" y="3013750"/>
              <a:ext cx="176000" cy="176175"/>
            </a:xfrm>
            <a:custGeom>
              <a:rect b="b" l="l" r="r" t="t"/>
              <a:pathLst>
                <a:path extrusionOk="0" h="7047" w="704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5" name="Google Shape;33725;p45"/>
            <p:cNvSpPr/>
            <p:nvPr/>
          </p:nvSpPr>
          <p:spPr>
            <a:xfrm>
              <a:off x="4994725" y="3012725"/>
              <a:ext cx="178350" cy="178200"/>
            </a:xfrm>
            <a:custGeom>
              <a:rect b="b" l="l" r="r" t="t"/>
              <a:pathLst>
                <a:path extrusionOk="0" h="7128" w="7134">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6" name="Google Shape;33726;p45"/>
            <p:cNvSpPr/>
            <p:nvPr/>
          </p:nvSpPr>
          <p:spPr>
            <a:xfrm>
              <a:off x="5021000" y="3038850"/>
              <a:ext cx="125800" cy="125800"/>
            </a:xfrm>
            <a:custGeom>
              <a:rect b="b" l="l" r="r" t="t"/>
              <a:pathLst>
                <a:path extrusionOk="0" h="5032" w="5032">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7" name="Google Shape;33727;p45"/>
            <p:cNvSpPr/>
            <p:nvPr/>
          </p:nvSpPr>
          <p:spPr>
            <a:xfrm>
              <a:off x="5020000" y="3037850"/>
              <a:ext cx="127800" cy="127975"/>
            </a:xfrm>
            <a:custGeom>
              <a:rect b="b" l="l" r="r" t="t"/>
              <a:pathLst>
                <a:path extrusionOk="0" h="5119" w="5112">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8" name="Google Shape;33728;p45"/>
            <p:cNvSpPr/>
            <p:nvPr/>
          </p:nvSpPr>
          <p:spPr>
            <a:xfrm>
              <a:off x="5049675" y="3067675"/>
              <a:ext cx="68450" cy="68300"/>
            </a:xfrm>
            <a:custGeom>
              <a:rect b="b" l="l" r="r" t="t"/>
              <a:pathLst>
                <a:path extrusionOk="0" h="2732" w="2738">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9" name="Google Shape;33729;p45"/>
            <p:cNvSpPr/>
            <p:nvPr/>
          </p:nvSpPr>
          <p:spPr>
            <a:xfrm>
              <a:off x="5048650"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0" name="Google Shape;33730;p45"/>
            <p:cNvSpPr/>
            <p:nvPr/>
          </p:nvSpPr>
          <p:spPr>
            <a:xfrm>
              <a:off x="5252800" y="2932825"/>
              <a:ext cx="274300" cy="334300"/>
            </a:xfrm>
            <a:custGeom>
              <a:rect b="b" l="l" r="r" t="t"/>
              <a:pathLst>
                <a:path extrusionOk="0" h="13372" w="10972">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1" name="Google Shape;33731;p45"/>
            <p:cNvSpPr/>
            <p:nvPr/>
          </p:nvSpPr>
          <p:spPr>
            <a:xfrm>
              <a:off x="5251775" y="2931825"/>
              <a:ext cx="275325" cy="336325"/>
            </a:xfrm>
            <a:custGeom>
              <a:rect b="b" l="l" r="r" t="t"/>
              <a:pathLst>
                <a:path extrusionOk="0" h="13453" w="11013">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2" name="Google Shape;33732;p45"/>
            <p:cNvSpPr/>
            <p:nvPr/>
          </p:nvSpPr>
          <p:spPr>
            <a:xfrm>
              <a:off x="5276225" y="2959800"/>
              <a:ext cx="250875" cy="283900"/>
            </a:xfrm>
            <a:custGeom>
              <a:rect b="b" l="l" r="r" t="t"/>
              <a:pathLst>
                <a:path extrusionOk="0" h="11356" w="10035">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3" name="Google Shape;33733;p45"/>
            <p:cNvSpPr/>
            <p:nvPr/>
          </p:nvSpPr>
          <p:spPr>
            <a:xfrm>
              <a:off x="5275050" y="2958775"/>
              <a:ext cx="252050" cy="286100"/>
            </a:xfrm>
            <a:custGeom>
              <a:rect b="b" l="l" r="r" t="t"/>
              <a:pathLst>
                <a:path extrusionOk="0" h="11444" w="10082">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4" name="Google Shape;33734;p45"/>
            <p:cNvSpPr/>
            <p:nvPr/>
          </p:nvSpPr>
          <p:spPr>
            <a:xfrm>
              <a:off x="5301350" y="2984925"/>
              <a:ext cx="225750" cy="233650"/>
            </a:xfrm>
            <a:custGeom>
              <a:rect b="b" l="l" r="r" t="t"/>
              <a:pathLst>
                <a:path extrusionOk="0" h="9346" w="903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5" name="Google Shape;33735;p45"/>
            <p:cNvSpPr/>
            <p:nvPr/>
          </p:nvSpPr>
          <p:spPr>
            <a:xfrm>
              <a:off x="5300325" y="2983900"/>
              <a:ext cx="226775" cy="235700"/>
            </a:xfrm>
            <a:custGeom>
              <a:rect b="b" l="l" r="r" t="t"/>
              <a:pathLst>
                <a:path extrusionOk="0" h="9428" w="9071">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6" name="Google Shape;33736;p45"/>
            <p:cNvSpPr/>
            <p:nvPr/>
          </p:nvSpPr>
          <p:spPr>
            <a:xfrm>
              <a:off x="5330000" y="3013750"/>
              <a:ext cx="176175" cy="176175"/>
            </a:xfrm>
            <a:custGeom>
              <a:rect b="b" l="l" r="r" t="t"/>
              <a:pathLst>
                <a:path extrusionOk="0" h="7047" w="7047">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7" name="Google Shape;33737;p45"/>
            <p:cNvSpPr/>
            <p:nvPr/>
          </p:nvSpPr>
          <p:spPr>
            <a:xfrm>
              <a:off x="5329000" y="3012725"/>
              <a:ext cx="178200" cy="178200"/>
            </a:xfrm>
            <a:custGeom>
              <a:rect b="b" l="l" r="r" t="t"/>
              <a:pathLst>
                <a:path extrusionOk="0" h="7128" w="7128">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8" name="Google Shape;33738;p45"/>
            <p:cNvSpPr/>
            <p:nvPr/>
          </p:nvSpPr>
          <p:spPr>
            <a:xfrm>
              <a:off x="5355300" y="3038850"/>
              <a:ext cx="125775" cy="125800"/>
            </a:xfrm>
            <a:custGeom>
              <a:rect b="b" l="l" r="r" t="t"/>
              <a:pathLst>
                <a:path extrusionOk="0" h="5032" w="5031">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9" name="Google Shape;33739;p45"/>
            <p:cNvSpPr/>
            <p:nvPr/>
          </p:nvSpPr>
          <p:spPr>
            <a:xfrm>
              <a:off x="5354100" y="3037850"/>
              <a:ext cx="127975" cy="127975"/>
            </a:xfrm>
            <a:custGeom>
              <a:rect b="b" l="l" r="r" t="t"/>
              <a:pathLst>
                <a:path extrusionOk="0" h="5119" w="5119">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0" name="Google Shape;33740;p45"/>
            <p:cNvSpPr/>
            <p:nvPr/>
          </p:nvSpPr>
          <p:spPr>
            <a:xfrm>
              <a:off x="5383950" y="3067675"/>
              <a:ext cx="68300" cy="68300"/>
            </a:xfrm>
            <a:custGeom>
              <a:rect b="b" l="l" r="r" t="t"/>
              <a:pathLst>
                <a:path extrusionOk="0" h="2732" w="2732">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1" name="Google Shape;33741;p45"/>
            <p:cNvSpPr/>
            <p:nvPr/>
          </p:nvSpPr>
          <p:spPr>
            <a:xfrm>
              <a:off x="5382925" y="3066675"/>
              <a:ext cx="70500" cy="70325"/>
            </a:xfrm>
            <a:custGeom>
              <a:rect b="b" l="l" r="r" t="t"/>
              <a:pathLst>
                <a:path extrusionOk="0" h="2813" w="282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2" name="Google Shape;33742;p45"/>
            <p:cNvSpPr/>
            <p:nvPr/>
          </p:nvSpPr>
          <p:spPr>
            <a:xfrm>
              <a:off x="3450750" y="3030925"/>
              <a:ext cx="296375" cy="334325"/>
            </a:xfrm>
            <a:custGeom>
              <a:rect b="b" l="l" r="r" t="t"/>
              <a:pathLst>
                <a:path extrusionOk="0" h="13373" w="11855">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3" name="Google Shape;33743;p45"/>
            <p:cNvSpPr/>
            <p:nvPr/>
          </p:nvSpPr>
          <p:spPr>
            <a:xfrm>
              <a:off x="3450750" y="3029925"/>
              <a:ext cx="297400" cy="336325"/>
            </a:xfrm>
            <a:custGeom>
              <a:rect b="b" l="l" r="r" t="t"/>
              <a:pathLst>
                <a:path extrusionOk="0" h="13453" w="11896">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4" name="Google Shape;33744;p45"/>
            <p:cNvSpPr/>
            <p:nvPr/>
          </p:nvSpPr>
          <p:spPr>
            <a:xfrm>
              <a:off x="3450750" y="3057900"/>
              <a:ext cx="269425" cy="284075"/>
            </a:xfrm>
            <a:custGeom>
              <a:rect b="b" l="l" r="r" t="t"/>
              <a:pathLst>
                <a:path extrusionOk="0" h="11363" w="10777">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5" name="Google Shape;33745;p45"/>
            <p:cNvSpPr/>
            <p:nvPr/>
          </p:nvSpPr>
          <p:spPr>
            <a:xfrm>
              <a:off x="3450750" y="3056900"/>
              <a:ext cx="270600" cy="286075"/>
            </a:xfrm>
            <a:custGeom>
              <a:rect b="b" l="l" r="r" t="t"/>
              <a:pathLst>
                <a:path extrusionOk="0" h="11443" w="10824">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6" name="Google Shape;33746;p45"/>
            <p:cNvSpPr/>
            <p:nvPr/>
          </p:nvSpPr>
          <p:spPr>
            <a:xfrm>
              <a:off x="3461375"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7" name="Google Shape;33747;p45"/>
            <p:cNvSpPr/>
            <p:nvPr/>
          </p:nvSpPr>
          <p:spPr>
            <a:xfrm>
              <a:off x="3460375"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8" name="Google Shape;33748;p45"/>
            <p:cNvSpPr/>
            <p:nvPr/>
          </p:nvSpPr>
          <p:spPr>
            <a:xfrm>
              <a:off x="3490200" y="3111850"/>
              <a:ext cx="176025" cy="176175"/>
            </a:xfrm>
            <a:custGeom>
              <a:rect b="b" l="l" r="r" t="t"/>
              <a:pathLst>
                <a:path extrusionOk="0" h="7047" w="7041">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9" name="Google Shape;33749;p45"/>
            <p:cNvSpPr/>
            <p:nvPr/>
          </p:nvSpPr>
          <p:spPr>
            <a:xfrm>
              <a:off x="3489025"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0" name="Google Shape;33750;p45"/>
            <p:cNvSpPr/>
            <p:nvPr/>
          </p:nvSpPr>
          <p:spPr>
            <a:xfrm>
              <a:off x="3515325" y="3136975"/>
              <a:ext cx="125775" cy="125950"/>
            </a:xfrm>
            <a:custGeom>
              <a:rect b="b" l="l" r="r" t="t"/>
              <a:pathLst>
                <a:path extrusionOk="0" h="5038" w="5031">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1" name="Google Shape;33751;p45"/>
            <p:cNvSpPr/>
            <p:nvPr/>
          </p:nvSpPr>
          <p:spPr>
            <a:xfrm>
              <a:off x="3514300" y="3135950"/>
              <a:ext cx="127825" cy="127975"/>
            </a:xfrm>
            <a:custGeom>
              <a:rect b="b" l="l" r="r" t="t"/>
              <a:pathLst>
                <a:path extrusionOk="0" h="5119" w="5113">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2" name="Google Shape;33752;p45"/>
            <p:cNvSpPr/>
            <p:nvPr/>
          </p:nvSpPr>
          <p:spPr>
            <a:xfrm>
              <a:off x="3544150"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3" name="Google Shape;33753;p45"/>
            <p:cNvSpPr/>
            <p:nvPr/>
          </p:nvSpPr>
          <p:spPr>
            <a:xfrm>
              <a:off x="3542975"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4" name="Google Shape;33754;p45"/>
            <p:cNvSpPr/>
            <p:nvPr/>
          </p:nvSpPr>
          <p:spPr>
            <a:xfrm>
              <a:off x="3747100" y="3030925"/>
              <a:ext cx="334325" cy="334325"/>
            </a:xfrm>
            <a:custGeom>
              <a:rect b="b" l="l" r="r" t="t"/>
              <a:pathLst>
                <a:path extrusionOk="0" h="13373" w="13373">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5" name="Google Shape;33755;p45"/>
            <p:cNvSpPr/>
            <p:nvPr/>
          </p:nvSpPr>
          <p:spPr>
            <a:xfrm>
              <a:off x="3746100" y="3029925"/>
              <a:ext cx="336325" cy="336325"/>
            </a:xfrm>
            <a:custGeom>
              <a:rect b="b" l="l" r="r" t="t"/>
              <a:pathLst>
                <a:path extrusionOk="0" h="13453" w="13453">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6" name="Google Shape;33756;p45"/>
            <p:cNvSpPr/>
            <p:nvPr/>
          </p:nvSpPr>
          <p:spPr>
            <a:xfrm>
              <a:off x="3770550"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7" name="Google Shape;33757;p45"/>
            <p:cNvSpPr/>
            <p:nvPr/>
          </p:nvSpPr>
          <p:spPr>
            <a:xfrm>
              <a:off x="3769525" y="3056900"/>
              <a:ext cx="285925" cy="286075"/>
            </a:xfrm>
            <a:custGeom>
              <a:rect b="b" l="l" r="r" t="t"/>
              <a:pathLst>
                <a:path extrusionOk="0" h="11443" w="11437">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8" name="Google Shape;33758;p45"/>
            <p:cNvSpPr/>
            <p:nvPr/>
          </p:nvSpPr>
          <p:spPr>
            <a:xfrm>
              <a:off x="3795650" y="3083200"/>
              <a:ext cx="233675" cy="233500"/>
            </a:xfrm>
            <a:custGeom>
              <a:rect b="b" l="l" r="r" t="t"/>
              <a:pathLst>
                <a:path extrusionOk="0" h="9340" w="9347">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9" name="Google Shape;33759;p45"/>
            <p:cNvSpPr/>
            <p:nvPr/>
          </p:nvSpPr>
          <p:spPr>
            <a:xfrm>
              <a:off x="379465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0" name="Google Shape;33760;p45"/>
            <p:cNvSpPr/>
            <p:nvPr/>
          </p:nvSpPr>
          <p:spPr>
            <a:xfrm>
              <a:off x="3824475" y="3111850"/>
              <a:ext cx="176025" cy="176175"/>
            </a:xfrm>
            <a:custGeom>
              <a:rect b="b" l="l" r="r" t="t"/>
              <a:pathLst>
                <a:path extrusionOk="0" h="7047" w="7041">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1" name="Google Shape;33761;p45"/>
            <p:cNvSpPr/>
            <p:nvPr/>
          </p:nvSpPr>
          <p:spPr>
            <a:xfrm>
              <a:off x="3823300" y="3110850"/>
              <a:ext cx="178375" cy="178200"/>
            </a:xfrm>
            <a:custGeom>
              <a:rect b="b" l="l" r="r" t="t"/>
              <a:pathLst>
                <a:path extrusionOk="0" h="7128" w="7135">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2" name="Google Shape;33762;p45"/>
            <p:cNvSpPr/>
            <p:nvPr/>
          </p:nvSpPr>
          <p:spPr>
            <a:xfrm>
              <a:off x="3849600"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3" name="Google Shape;33763;p45"/>
            <p:cNvSpPr/>
            <p:nvPr/>
          </p:nvSpPr>
          <p:spPr>
            <a:xfrm>
              <a:off x="3848600" y="3135950"/>
              <a:ext cx="127800" cy="127975"/>
            </a:xfrm>
            <a:custGeom>
              <a:rect b="b" l="l" r="r" t="t"/>
              <a:pathLst>
                <a:path extrusionOk="0" h="5119" w="5112">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4" name="Google Shape;33764;p45"/>
            <p:cNvSpPr/>
            <p:nvPr/>
          </p:nvSpPr>
          <p:spPr>
            <a:xfrm>
              <a:off x="3878250" y="3165800"/>
              <a:ext cx="68300" cy="68300"/>
            </a:xfrm>
            <a:custGeom>
              <a:rect b="b" l="l" r="r" t="t"/>
              <a:pathLst>
                <a:path extrusionOk="0" h="2732" w="2732">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5" name="Google Shape;33765;p45"/>
            <p:cNvSpPr/>
            <p:nvPr/>
          </p:nvSpPr>
          <p:spPr>
            <a:xfrm>
              <a:off x="3877250" y="3164775"/>
              <a:ext cx="70475" cy="70325"/>
            </a:xfrm>
            <a:custGeom>
              <a:rect b="b" l="l" r="r" t="t"/>
              <a:pathLst>
                <a:path extrusionOk="0" h="2813" w="2819">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6" name="Google Shape;33766;p45"/>
            <p:cNvSpPr/>
            <p:nvPr/>
          </p:nvSpPr>
          <p:spPr>
            <a:xfrm>
              <a:off x="4081400"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7" name="Google Shape;33767;p45"/>
            <p:cNvSpPr/>
            <p:nvPr/>
          </p:nvSpPr>
          <p:spPr>
            <a:xfrm>
              <a:off x="4080375" y="3029925"/>
              <a:ext cx="336325" cy="336325"/>
            </a:xfrm>
            <a:custGeom>
              <a:rect b="b" l="l" r="r" t="t"/>
              <a:pathLst>
                <a:path extrusionOk="0" h="13453" w="13453">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8" name="Google Shape;33768;p45"/>
            <p:cNvSpPr/>
            <p:nvPr/>
          </p:nvSpPr>
          <p:spPr>
            <a:xfrm>
              <a:off x="4104825" y="3057900"/>
              <a:ext cx="283900" cy="284075"/>
            </a:xfrm>
            <a:custGeom>
              <a:rect b="b" l="l" r="r" t="t"/>
              <a:pathLst>
                <a:path extrusionOk="0" h="11363" w="11356">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9" name="Google Shape;33769;p45"/>
            <p:cNvSpPr/>
            <p:nvPr/>
          </p:nvSpPr>
          <p:spPr>
            <a:xfrm>
              <a:off x="4103650"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0" name="Google Shape;33770;p45"/>
            <p:cNvSpPr/>
            <p:nvPr/>
          </p:nvSpPr>
          <p:spPr>
            <a:xfrm>
              <a:off x="4129950"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1" name="Google Shape;33771;p45"/>
            <p:cNvSpPr/>
            <p:nvPr/>
          </p:nvSpPr>
          <p:spPr>
            <a:xfrm>
              <a:off x="4128925" y="3082025"/>
              <a:ext cx="235700" cy="235850"/>
            </a:xfrm>
            <a:custGeom>
              <a:rect b="b" l="l" r="r" t="t"/>
              <a:pathLst>
                <a:path extrusionOk="0" h="9434" w="9428">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2" name="Google Shape;33772;p45"/>
            <p:cNvSpPr/>
            <p:nvPr/>
          </p:nvSpPr>
          <p:spPr>
            <a:xfrm>
              <a:off x="4158600"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3" name="Google Shape;33773;p45"/>
            <p:cNvSpPr/>
            <p:nvPr/>
          </p:nvSpPr>
          <p:spPr>
            <a:xfrm>
              <a:off x="4157575"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4" name="Google Shape;33774;p45"/>
            <p:cNvSpPr/>
            <p:nvPr/>
          </p:nvSpPr>
          <p:spPr>
            <a:xfrm>
              <a:off x="4183875" y="3136975"/>
              <a:ext cx="125775" cy="125950"/>
            </a:xfrm>
            <a:custGeom>
              <a:rect b="b" l="l" r="r" t="t"/>
              <a:pathLst>
                <a:path extrusionOk="0" h="5038" w="5031">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5" name="Google Shape;33775;p45"/>
            <p:cNvSpPr/>
            <p:nvPr/>
          </p:nvSpPr>
          <p:spPr>
            <a:xfrm>
              <a:off x="4182700" y="3135950"/>
              <a:ext cx="127975" cy="127975"/>
            </a:xfrm>
            <a:custGeom>
              <a:rect b="b" l="l" r="r" t="t"/>
              <a:pathLst>
                <a:path extrusionOk="0" h="5119" w="5119">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6" name="Google Shape;33776;p45"/>
            <p:cNvSpPr/>
            <p:nvPr/>
          </p:nvSpPr>
          <p:spPr>
            <a:xfrm>
              <a:off x="4212550" y="3165800"/>
              <a:ext cx="68275" cy="68300"/>
            </a:xfrm>
            <a:custGeom>
              <a:rect b="b" l="l" r="r" t="t"/>
              <a:pathLst>
                <a:path extrusionOk="0" h="2732" w="2731">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7" name="Google Shape;33777;p45"/>
            <p:cNvSpPr/>
            <p:nvPr/>
          </p:nvSpPr>
          <p:spPr>
            <a:xfrm>
              <a:off x="4211525" y="3164775"/>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8" name="Google Shape;33778;p45"/>
            <p:cNvSpPr/>
            <p:nvPr/>
          </p:nvSpPr>
          <p:spPr>
            <a:xfrm>
              <a:off x="4415675" y="3030925"/>
              <a:ext cx="334300" cy="334325"/>
            </a:xfrm>
            <a:custGeom>
              <a:rect b="b" l="l" r="r" t="t"/>
              <a:pathLst>
                <a:path extrusionOk="0" h="13373" w="13372">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9" name="Google Shape;33779;p45"/>
            <p:cNvSpPr/>
            <p:nvPr/>
          </p:nvSpPr>
          <p:spPr>
            <a:xfrm>
              <a:off x="4414650" y="3029925"/>
              <a:ext cx="336325" cy="336325"/>
            </a:xfrm>
            <a:custGeom>
              <a:rect b="b" l="l" r="r" t="t"/>
              <a:pathLst>
                <a:path extrusionOk="0" h="13453" w="13453">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0" name="Google Shape;33780;p45"/>
            <p:cNvSpPr/>
            <p:nvPr/>
          </p:nvSpPr>
          <p:spPr>
            <a:xfrm>
              <a:off x="4438925" y="3057900"/>
              <a:ext cx="284075" cy="284075"/>
            </a:xfrm>
            <a:custGeom>
              <a:rect b="b" l="l" r="r" t="t"/>
              <a:pathLst>
                <a:path extrusionOk="0" h="11363" w="11363">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1" name="Google Shape;33781;p45"/>
            <p:cNvSpPr/>
            <p:nvPr/>
          </p:nvSpPr>
          <p:spPr>
            <a:xfrm>
              <a:off x="4437925" y="3056900"/>
              <a:ext cx="286075" cy="286075"/>
            </a:xfrm>
            <a:custGeom>
              <a:rect b="b" l="l" r="r" t="t"/>
              <a:pathLst>
                <a:path extrusionOk="0" h="11443" w="11443">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2" name="Google Shape;33782;p45"/>
            <p:cNvSpPr/>
            <p:nvPr/>
          </p:nvSpPr>
          <p:spPr>
            <a:xfrm>
              <a:off x="4464225" y="3083200"/>
              <a:ext cx="233650" cy="233500"/>
            </a:xfrm>
            <a:custGeom>
              <a:rect b="b" l="l" r="r" t="t"/>
              <a:pathLst>
                <a:path extrusionOk="0" h="9340" w="9346">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3" name="Google Shape;33783;p45"/>
            <p:cNvSpPr/>
            <p:nvPr/>
          </p:nvSpPr>
          <p:spPr>
            <a:xfrm>
              <a:off x="4463025" y="3082025"/>
              <a:ext cx="235875" cy="235850"/>
            </a:xfrm>
            <a:custGeom>
              <a:rect b="b" l="l" r="r" t="t"/>
              <a:pathLst>
                <a:path extrusionOk="0" h="9434" w="9435">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4" name="Google Shape;33784;p45"/>
            <p:cNvSpPr/>
            <p:nvPr/>
          </p:nvSpPr>
          <p:spPr>
            <a:xfrm>
              <a:off x="4492875" y="3111850"/>
              <a:ext cx="176175" cy="176175"/>
            </a:xfrm>
            <a:custGeom>
              <a:rect b="b" l="l" r="r" t="t"/>
              <a:pathLst>
                <a:path extrusionOk="0" h="7047" w="7047">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5" name="Google Shape;33785;p45"/>
            <p:cNvSpPr/>
            <p:nvPr/>
          </p:nvSpPr>
          <p:spPr>
            <a:xfrm>
              <a:off x="4491850" y="3110850"/>
              <a:ext cx="178225" cy="178200"/>
            </a:xfrm>
            <a:custGeom>
              <a:rect b="b" l="l" r="r" t="t"/>
              <a:pathLst>
                <a:path extrusionOk="0" h="7128" w="7129">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6" name="Google Shape;33786;p45"/>
            <p:cNvSpPr/>
            <p:nvPr/>
          </p:nvSpPr>
          <p:spPr>
            <a:xfrm>
              <a:off x="4518150" y="3136975"/>
              <a:ext cx="125800" cy="125950"/>
            </a:xfrm>
            <a:custGeom>
              <a:rect b="b" l="l" r="r" t="t"/>
              <a:pathLst>
                <a:path extrusionOk="0" h="5038" w="5032">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7" name="Google Shape;33787;p45"/>
            <p:cNvSpPr/>
            <p:nvPr/>
          </p:nvSpPr>
          <p:spPr>
            <a:xfrm>
              <a:off x="4516975" y="3135950"/>
              <a:ext cx="127975" cy="127975"/>
            </a:xfrm>
            <a:custGeom>
              <a:rect b="b" l="l" r="r" t="t"/>
              <a:pathLst>
                <a:path extrusionOk="0" h="5119" w="5119">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8" name="Google Shape;33788;p45"/>
            <p:cNvSpPr/>
            <p:nvPr/>
          </p:nvSpPr>
          <p:spPr>
            <a:xfrm>
              <a:off x="4546825" y="3165800"/>
              <a:ext cx="68300" cy="68300"/>
            </a:xfrm>
            <a:custGeom>
              <a:rect b="b" l="l" r="r" t="t"/>
              <a:pathLst>
                <a:path extrusionOk="0" h="2732" w="2732">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9" name="Google Shape;33789;p45"/>
            <p:cNvSpPr/>
            <p:nvPr/>
          </p:nvSpPr>
          <p:spPr>
            <a:xfrm>
              <a:off x="4545800" y="3164775"/>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0" name="Google Shape;33790;p45"/>
            <p:cNvSpPr/>
            <p:nvPr/>
          </p:nvSpPr>
          <p:spPr>
            <a:xfrm>
              <a:off x="4749950" y="3030925"/>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1" name="Google Shape;33791;p45"/>
            <p:cNvSpPr/>
            <p:nvPr/>
          </p:nvSpPr>
          <p:spPr>
            <a:xfrm>
              <a:off x="4748775" y="3029925"/>
              <a:ext cx="336475" cy="336325"/>
            </a:xfrm>
            <a:custGeom>
              <a:rect b="b" l="l" r="r" t="t"/>
              <a:pathLst>
                <a:path extrusionOk="0" h="13453" w="13459">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2" name="Google Shape;33792;p45"/>
            <p:cNvSpPr/>
            <p:nvPr/>
          </p:nvSpPr>
          <p:spPr>
            <a:xfrm>
              <a:off x="4773200" y="3057900"/>
              <a:ext cx="284075" cy="284075"/>
            </a:xfrm>
            <a:custGeom>
              <a:rect b="b" l="l" r="r" t="t"/>
              <a:pathLst>
                <a:path extrusionOk="0" h="11363" w="11363">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3" name="Google Shape;33793;p45"/>
            <p:cNvSpPr/>
            <p:nvPr/>
          </p:nvSpPr>
          <p:spPr>
            <a:xfrm>
              <a:off x="4772200" y="3056900"/>
              <a:ext cx="286100" cy="286075"/>
            </a:xfrm>
            <a:custGeom>
              <a:rect b="b" l="l" r="r" t="t"/>
              <a:pathLst>
                <a:path extrusionOk="0" h="11443" w="11444">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4" name="Google Shape;33794;p45"/>
            <p:cNvSpPr/>
            <p:nvPr/>
          </p:nvSpPr>
          <p:spPr>
            <a:xfrm>
              <a:off x="4798500" y="3083200"/>
              <a:ext cx="233500" cy="233500"/>
            </a:xfrm>
            <a:custGeom>
              <a:rect b="b" l="l" r="r" t="t"/>
              <a:pathLst>
                <a:path extrusionOk="0" h="9340" w="934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5" name="Google Shape;33795;p45"/>
            <p:cNvSpPr/>
            <p:nvPr/>
          </p:nvSpPr>
          <p:spPr>
            <a:xfrm>
              <a:off x="4797325" y="3082025"/>
              <a:ext cx="235850" cy="235850"/>
            </a:xfrm>
            <a:custGeom>
              <a:rect b="b" l="l" r="r" t="t"/>
              <a:pathLst>
                <a:path extrusionOk="0" h="9434" w="9434">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6" name="Google Shape;33796;p45"/>
            <p:cNvSpPr/>
            <p:nvPr/>
          </p:nvSpPr>
          <p:spPr>
            <a:xfrm>
              <a:off x="4827150" y="3111850"/>
              <a:ext cx="176175" cy="176175"/>
            </a:xfrm>
            <a:custGeom>
              <a:rect b="b" l="l" r="r" t="t"/>
              <a:pathLst>
                <a:path extrusionOk="0" h="7047" w="7047">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7" name="Google Shape;33797;p45"/>
            <p:cNvSpPr/>
            <p:nvPr/>
          </p:nvSpPr>
          <p:spPr>
            <a:xfrm>
              <a:off x="4826150" y="3110850"/>
              <a:ext cx="178200" cy="178200"/>
            </a:xfrm>
            <a:custGeom>
              <a:rect b="b" l="l" r="r" t="t"/>
              <a:pathLst>
                <a:path extrusionOk="0" h="7128" w="7128">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8" name="Google Shape;33798;p45"/>
            <p:cNvSpPr/>
            <p:nvPr/>
          </p:nvSpPr>
          <p:spPr>
            <a:xfrm>
              <a:off x="4852275" y="3136975"/>
              <a:ext cx="125950" cy="125950"/>
            </a:xfrm>
            <a:custGeom>
              <a:rect b="b" l="l" r="r" t="t"/>
              <a:pathLst>
                <a:path extrusionOk="0" h="5038" w="5038">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9" name="Google Shape;33799;p45"/>
            <p:cNvSpPr/>
            <p:nvPr/>
          </p:nvSpPr>
          <p:spPr>
            <a:xfrm>
              <a:off x="4851250" y="3135950"/>
              <a:ext cx="127975" cy="127975"/>
            </a:xfrm>
            <a:custGeom>
              <a:rect b="b" l="l" r="r" t="t"/>
              <a:pathLst>
                <a:path extrusionOk="0" h="5119" w="5119">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0" name="Google Shape;33800;p45"/>
            <p:cNvSpPr/>
            <p:nvPr/>
          </p:nvSpPr>
          <p:spPr>
            <a:xfrm>
              <a:off x="4881100" y="3165800"/>
              <a:ext cx="68300" cy="68300"/>
            </a:xfrm>
            <a:custGeom>
              <a:rect b="b" l="l" r="r" t="t"/>
              <a:pathLst>
                <a:path extrusionOk="0" h="2732" w="2732">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1" name="Google Shape;33801;p45"/>
            <p:cNvSpPr/>
            <p:nvPr/>
          </p:nvSpPr>
          <p:spPr>
            <a:xfrm>
              <a:off x="4880075" y="3164775"/>
              <a:ext cx="70325" cy="70325"/>
            </a:xfrm>
            <a:custGeom>
              <a:rect b="b" l="l" r="r" t="t"/>
              <a:pathLst>
                <a:path extrusionOk="0" h="2813" w="2813">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2" name="Google Shape;33802;p45"/>
            <p:cNvSpPr/>
            <p:nvPr/>
          </p:nvSpPr>
          <p:spPr>
            <a:xfrm>
              <a:off x="5084225" y="3030925"/>
              <a:ext cx="334125" cy="334325"/>
            </a:xfrm>
            <a:custGeom>
              <a:rect b="b" l="l" r="r" t="t"/>
              <a:pathLst>
                <a:path extrusionOk="0" h="13373" w="13365">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3" name="Google Shape;33803;p45"/>
            <p:cNvSpPr/>
            <p:nvPr/>
          </p:nvSpPr>
          <p:spPr>
            <a:xfrm>
              <a:off x="5083050" y="3029925"/>
              <a:ext cx="336500" cy="336325"/>
            </a:xfrm>
            <a:custGeom>
              <a:rect b="b" l="l" r="r" t="t"/>
              <a:pathLst>
                <a:path extrusionOk="0" h="13453" w="1346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4" name="Google Shape;33804;p45"/>
            <p:cNvSpPr/>
            <p:nvPr/>
          </p:nvSpPr>
          <p:spPr>
            <a:xfrm>
              <a:off x="5107475" y="3057900"/>
              <a:ext cx="283925" cy="284075"/>
            </a:xfrm>
            <a:custGeom>
              <a:rect b="b" l="l" r="r" t="t"/>
              <a:pathLst>
                <a:path extrusionOk="0" h="11363" w="11357">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5" name="Google Shape;33805;p45"/>
            <p:cNvSpPr/>
            <p:nvPr/>
          </p:nvSpPr>
          <p:spPr>
            <a:xfrm>
              <a:off x="5106475" y="3056900"/>
              <a:ext cx="286100" cy="286075"/>
            </a:xfrm>
            <a:custGeom>
              <a:rect b="b" l="l" r="r" t="t"/>
              <a:pathLst>
                <a:path extrusionOk="0" h="11443" w="11444">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6" name="Google Shape;33806;p45"/>
            <p:cNvSpPr/>
            <p:nvPr/>
          </p:nvSpPr>
          <p:spPr>
            <a:xfrm>
              <a:off x="5132600" y="3083200"/>
              <a:ext cx="233675" cy="233500"/>
            </a:xfrm>
            <a:custGeom>
              <a:rect b="b" l="l" r="r" t="t"/>
              <a:pathLst>
                <a:path extrusionOk="0" h="9340" w="9347">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7" name="Google Shape;33807;p45"/>
            <p:cNvSpPr/>
            <p:nvPr/>
          </p:nvSpPr>
          <p:spPr>
            <a:xfrm>
              <a:off x="5131600" y="3082025"/>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8" name="Google Shape;33808;p45"/>
            <p:cNvSpPr/>
            <p:nvPr/>
          </p:nvSpPr>
          <p:spPr>
            <a:xfrm>
              <a:off x="5161425" y="3111850"/>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9" name="Google Shape;33809;p45"/>
            <p:cNvSpPr/>
            <p:nvPr/>
          </p:nvSpPr>
          <p:spPr>
            <a:xfrm>
              <a:off x="5160425" y="3110850"/>
              <a:ext cx="178200" cy="178200"/>
            </a:xfrm>
            <a:custGeom>
              <a:rect b="b" l="l" r="r" t="t"/>
              <a:pathLst>
                <a:path extrusionOk="0" h="7128" w="7128">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0" name="Google Shape;33810;p45"/>
            <p:cNvSpPr/>
            <p:nvPr/>
          </p:nvSpPr>
          <p:spPr>
            <a:xfrm>
              <a:off x="5186550" y="3136975"/>
              <a:ext cx="125775" cy="125950"/>
            </a:xfrm>
            <a:custGeom>
              <a:rect b="b" l="l" r="r" t="t"/>
              <a:pathLst>
                <a:path extrusionOk="0" h="5038" w="5031">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1" name="Google Shape;33811;p45"/>
            <p:cNvSpPr/>
            <p:nvPr/>
          </p:nvSpPr>
          <p:spPr>
            <a:xfrm>
              <a:off x="5185525" y="3135950"/>
              <a:ext cx="127975" cy="127975"/>
            </a:xfrm>
            <a:custGeom>
              <a:rect b="b" l="l" r="r" t="t"/>
              <a:pathLst>
                <a:path extrusionOk="0" h="5119" w="5119">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2" name="Google Shape;33812;p45"/>
            <p:cNvSpPr/>
            <p:nvPr/>
          </p:nvSpPr>
          <p:spPr>
            <a:xfrm>
              <a:off x="5215375" y="3165800"/>
              <a:ext cx="68300" cy="68300"/>
            </a:xfrm>
            <a:custGeom>
              <a:rect b="b" l="l" r="r" t="t"/>
              <a:pathLst>
                <a:path extrusionOk="0" h="2732" w="2732">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3" name="Google Shape;33813;p45"/>
            <p:cNvSpPr/>
            <p:nvPr/>
          </p:nvSpPr>
          <p:spPr>
            <a:xfrm>
              <a:off x="5214350" y="3164775"/>
              <a:ext cx="70325" cy="70325"/>
            </a:xfrm>
            <a:custGeom>
              <a:rect b="b" l="l" r="r" t="t"/>
              <a:pathLst>
                <a:path extrusionOk="0" h="2813" w="2813">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4" name="Google Shape;33814;p45"/>
            <p:cNvSpPr/>
            <p:nvPr/>
          </p:nvSpPr>
          <p:spPr>
            <a:xfrm>
              <a:off x="3581575" y="3126000"/>
              <a:ext cx="334300" cy="334325"/>
            </a:xfrm>
            <a:custGeom>
              <a:rect b="b" l="l" r="r" t="t"/>
              <a:pathLst>
                <a:path extrusionOk="0" h="13373" w="13372">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5" name="Google Shape;33815;p45"/>
            <p:cNvSpPr/>
            <p:nvPr/>
          </p:nvSpPr>
          <p:spPr>
            <a:xfrm>
              <a:off x="3580550" y="3125000"/>
              <a:ext cx="336325" cy="336325"/>
            </a:xfrm>
            <a:custGeom>
              <a:rect b="b" l="l" r="r" t="t"/>
              <a:pathLst>
                <a:path extrusionOk="0" h="13453" w="13453">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6" name="Google Shape;33816;p45"/>
            <p:cNvSpPr/>
            <p:nvPr/>
          </p:nvSpPr>
          <p:spPr>
            <a:xfrm>
              <a:off x="3604825" y="3152975"/>
              <a:ext cx="284075" cy="284075"/>
            </a:xfrm>
            <a:custGeom>
              <a:rect b="b" l="l" r="r" t="t"/>
              <a:pathLst>
                <a:path extrusionOk="0" h="11363" w="11363">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7" name="Google Shape;33817;p45"/>
            <p:cNvSpPr/>
            <p:nvPr/>
          </p:nvSpPr>
          <p:spPr>
            <a:xfrm>
              <a:off x="3603825" y="3151975"/>
              <a:ext cx="286100" cy="286075"/>
            </a:xfrm>
            <a:custGeom>
              <a:rect b="b" l="l" r="r" t="t"/>
              <a:pathLst>
                <a:path extrusionOk="0" h="11443" w="11444">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8" name="Google Shape;33818;p45"/>
            <p:cNvSpPr/>
            <p:nvPr/>
          </p:nvSpPr>
          <p:spPr>
            <a:xfrm>
              <a:off x="3630125" y="3178100"/>
              <a:ext cx="233650" cy="233675"/>
            </a:xfrm>
            <a:custGeom>
              <a:rect b="b" l="l" r="r" t="t"/>
              <a:pathLst>
                <a:path extrusionOk="0" h="9347" w="9346">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9" name="Google Shape;33819;p45"/>
            <p:cNvSpPr/>
            <p:nvPr/>
          </p:nvSpPr>
          <p:spPr>
            <a:xfrm>
              <a:off x="3628950" y="3177100"/>
              <a:ext cx="235850" cy="235850"/>
            </a:xfrm>
            <a:custGeom>
              <a:rect b="b" l="l" r="r" t="t"/>
              <a:pathLst>
                <a:path extrusionOk="0" h="9434" w="9434">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0" name="Google Shape;33820;p45"/>
            <p:cNvSpPr/>
            <p:nvPr/>
          </p:nvSpPr>
          <p:spPr>
            <a:xfrm>
              <a:off x="3658775"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1" name="Google Shape;33821;p45"/>
            <p:cNvSpPr/>
            <p:nvPr/>
          </p:nvSpPr>
          <p:spPr>
            <a:xfrm>
              <a:off x="3657775"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2" name="Google Shape;33822;p45"/>
            <p:cNvSpPr/>
            <p:nvPr/>
          </p:nvSpPr>
          <p:spPr>
            <a:xfrm>
              <a:off x="3683900" y="3232050"/>
              <a:ext cx="125950" cy="125775"/>
            </a:xfrm>
            <a:custGeom>
              <a:rect b="b" l="l" r="r" t="t"/>
              <a:pathLst>
                <a:path extrusionOk="0" h="5031" w="5038">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3" name="Google Shape;33823;p45"/>
            <p:cNvSpPr/>
            <p:nvPr/>
          </p:nvSpPr>
          <p:spPr>
            <a:xfrm>
              <a:off x="3682875" y="3231025"/>
              <a:ext cx="127975" cy="127975"/>
            </a:xfrm>
            <a:custGeom>
              <a:rect b="b" l="l" r="r" t="t"/>
              <a:pathLst>
                <a:path extrusionOk="0" h="5119" w="5119">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4" name="Google Shape;33824;p45"/>
            <p:cNvSpPr/>
            <p:nvPr/>
          </p:nvSpPr>
          <p:spPr>
            <a:xfrm>
              <a:off x="3712725"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5" name="Google Shape;33825;p45"/>
            <p:cNvSpPr/>
            <p:nvPr/>
          </p:nvSpPr>
          <p:spPr>
            <a:xfrm>
              <a:off x="3711700" y="3259850"/>
              <a:ext cx="70325" cy="70325"/>
            </a:xfrm>
            <a:custGeom>
              <a:rect b="b" l="l" r="r" t="t"/>
              <a:pathLst>
                <a:path extrusionOk="0" h="2813" w="2813">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6" name="Google Shape;33826;p45"/>
            <p:cNvSpPr/>
            <p:nvPr/>
          </p:nvSpPr>
          <p:spPr>
            <a:xfrm>
              <a:off x="3915850" y="3126000"/>
              <a:ext cx="334300" cy="334325"/>
            </a:xfrm>
            <a:custGeom>
              <a:rect b="b" l="l" r="r" t="t"/>
              <a:pathLst>
                <a:path extrusionOk="0" h="13373" w="13372">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7" name="Google Shape;33827;p45"/>
            <p:cNvSpPr/>
            <p:nvPr/>
          </p:nvSpPr>
          <p:spPr>
            <a:xfrm>
              <a:off x="3914675" y="3125000"/>
              <a:ext cx="336500" cy="336325"/>
            </a:xfrm>
            <a:custGeom>
              <a:rect b="b" l="l" r="r" t="t"/>
              <a:pathLst>
                <a:path extrusionOk="0" h="13453" w="1346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8" name="Google Shape;33828;p45"/>
            <p:cNvSpPr/>
            <p:nvPr/>
          </p:nvSpPr>
          <p:spPr>
            <a:xfrm>
              <a:off x="3939125" y="3152975"/>
              <a:ext cx="284050" cy="284075"/>
            </a:xfrm>
            <a:custGeom>
              <a:rect b="b" l="l" r="r" t="t"/>
              <a:pathLst>
                <a:path extrusionOk="0" h="11363" w="11362">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9" name="Google Shape;33829;p45"/>
            <p:cNvSpPr/>
            <p:nvPr/>
          </p:nvSpPr>
          <p:spPr>
            <a:xfrm>
              <a:off x="393810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0" name="Google Shape;33830;p45"/>
            <p:cNvSpPr/>
            <p:nvPr/>
          </p:nvSpPr>
          <p:spPr>
            <a:xfrm>
              <a:off x="3964400" y="3178100"/>
              <a:ext cx="233500" cy="233675"/>
            </a:xfrm>
            <a:custGeom>
              <a:rect b="b" l="l" r="r" t="t"/>
              <a:pathLst>
                <a:path extrusionOk="0" h="9347" w="934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1" name="Google Shape;33831;p45"/>
            <p:cNvSpPr/>
            <p:nvPr/>
          </p:nvSpPr>
          <p:spPr>
            <a:xfrm>
              <a:off x="3963225" y="3177100"/>
              <a:ext cx="235850" cy="235850"/>
            </a:xfrm>
            <a:custGeom>
              <a:rect b="b" l="l" r="r" t="t"/>
              <a:pathLst>
                <a:path extrusionOk="0" h="9434" w="9434">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2" name="Google Shape;33832;p45"/>
            <p:cNvSpPr/>
            <p:nvPr/>
          </p:nvSpPr>
          <p:spPr>
            <a:xfrm>
              <a:off x="3993050"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3" name="Google Shape;33833;p45"/>
            <p:cNvSpPr/>
            <p:nvPr/>
          </p:nvSpPr>
          <p:spPr>
            <a:xfrm>
              <a:off x="3992050" y="3205925"/>
              <a:ext cx="178200" cy="178200"/>
            </a:xfrm>
            <a:custGeom>
              <a:rect b="b" l="l" r="r" t="t"/>
              <a:pathLst>
                <a:path extrusionOk="0" h="7128" w="7128">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4" name="Google Shape;33834;p45"/>
            <p:cNvSpPr/>
            <p:nvPr/>
          </p:nvSpPr>
          <p:spPr>
            <a:xfrm>
              <a:off x="4018175" y="3232050"/>
              <a:ext cx="125950" cy="125775"/>
            </a:xfrm>
            <a:custGeom>
              <a:rect b="b" l="l" r="r" t="t"/>
              <a:pathLst>
                <a:path extrusionOk="0" h="5031" w="5038">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5" name="Google Shape;33835;p45"/>
            <p:cNvSpPr/>
            <p:nvPr/>
          </p:nvSpPr>
          <p:spPr>
            <a:xfrm>
              <a:off x="4017175" y="3231025"/>
              <a:ext cx="127950" cy="127975"/>
            </a:xfrm>
            <a:custGeom>
              <a:rect b="b" l="l" r="r" t="t"/>
              <a:pathLst>
                <a:path extrusionOk="0" h="5119" w="5118">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6" name="Google Shape;33836;p45"/>
            <p:cNvSpPr/>
            <p:nvPr/>
          </p:nvSpPr>
          <p:spPr>
            <a:xfrm>
              <a:off x="4047000" y="3260875"/>
              <a:ext cx="68300" cy="68300"/>
            </a:xfrm>
            <a:custGeom>
              <a:rect b="b" l="l" r="r" t="t"/>
              <a:pathLst>
                <a:path extrusionOk="0" h="2732" w="2732">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7" name="Google Shape;33837;p45"/>
            <p:cNvSpPr/>
            <p:nvPr/>
          </p:nvSpPr>
          <p:spPr>
            <a:xfrm>
              <a:off x="4046000" y="3259850"/>
              <a:ext cx="70300" cy="70325"/>
            </a:xfrm>
            <a:custGeom>
              <a:rect b="b" l="l" r="r" t="t"/>
              <a:pathLst>
                <a:path extrusionOk="0" h="2813" w="2812">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8" name="Google Shape;33838;p45"/>
            <p:cNvSpPr/>
            <p:nvPr/>
          </p:nvSpPr>
          <p:spPr>
            <a:xfrm>
              <a:off x="4250125" y="3126000"/>
              <a:ext cx="334150" cy="334325"/>
            </a:xfrm>
            <a:custGeom>
              <a:rect b="b" l="l" r="r" t="t"/>
              <a:pathLst>
                <a:path extrusionOk="0" h="13373" w="13366">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9" name="Google Shape;33839;p45"/>
            <p:cNvSpPr/>
            <p:nvPr/>
          </p:nvSpPr>
          <p:spPr>
            <a:xfrm>
              <a:off x="4248950" y="3125000"/>
              <a:ext cx="336500" cy="336325"/>
            </a:xfrm>
            <a:custGeom>
              <a:rect b="b" l="l" r="r" t="t"/>
              <a:pathLst>
                <a:path extrusionOk="0" h="13453" w="1346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0" name="Google Shape;33840;p45"/>
            <p:cNvSpPr/>
            <p:nvPr/>
          </p:nvSpPr>
          <p:spPr>
            <a:xfrm>
              <a:off x="4273400"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1" name="Google Shape;33841;p45"/>
            <p:cNvSpPr/>
            <p:nvPr/>
          </p:nvSpPr>
          <p:spPr>
            <a:xfrm>
              <a:off x="4272375"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2" name="Google Shape;33842;p45"/>
            <p:cNvSpPr/>
            <p:nvPr/>
          </p:nvSpPr>
          <p:spPr>
            <a:xfrm>
              <a:off x="4298500" y="3178100"/>
              <a:ext cx="233675" cy="233675"/>
            </a:xfrm>
            <a:custGeom>
              <a:rect b="b" l="l" r="r" t="t"/>
              <a:pathLst>
                <a:path extrusionOk="0" h="9347" w="9347">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3" name="Google Shape;33843;p45"/>
            <p:cNvSpPr/>
            <p:nvPr/>
          </p:nvSpPr>
          <p:spPr>
            <a:xfrm>
              <a:off x="4297500" y="3177100"/>
              <a:ext cx="235675" cy="235850"/>
            </a:xfrm>
            <a:custGeom>
              <a:rect b="b" l="l" r="r" t="t"/>
              <a:pathLst>
                <a:path extrusionOk="0" h="9434" w="9427">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4" name="Google Shape;33844;p45"/>
            <p:cNvSpPr/>
            <p:nvPr/>
          </p:nvSpPr>
          <p:spPr>
            <a:xfrm>
              <a:off x="4327325" y="3206925"/>
              <a:ext cx="176200" cy="176175"/>
            </a:xfrm>
            <a:custGeom>
              <a:rect b="b" l="l" r="r" t="t"/>
              <a:pathLst>
                <a:path extrusionOk="0" h="7047" w="7048">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5" name="Google Shape;33845;p45"/>
            <p:cNvSpPr/>
            <p:nvPr/>
          </p:nvSpPr>
          <p:spPr>
            <a:xfrm>
              <a:off x="4326325" y="3205925"/>
              <a:ext cx="178200" cy="178200"/>
            </a:xfrm>
            <a:custGeom>
              <a:rect b="b" l="l" r="r" t="t"/>
              <a:pathLst>
                <a:path extrusionOk="0" h="7128" w="7128">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6" name="Google Shape;33846;p45"/>
            <p:cNvSpPr/>
            <p:nvPr/>
          </p:nvSpPr>
          <p:spPr>
            <a:xfrm>
              <a:off x="4352450"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7" name="Google Shape;33847;p45"/>
            <p:cNvSpPr/>
            <p:nvPr/>
          </p:nvSpPr>
          <p:spPr>
            <a:xfrm>
              <a:off x="4351450" y="3231025"/>
              <a:ext cx="127950" cy="127975"/>
            </a:xfrm>
            <a:custGeom>
              <a:rect b="b" l="l" r="r" t="t"/>
              <a:pathLst>
                <a:path extrusionOk="0" h="5119" w="5118">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8" name="Google Shape;33848;p45"/>
            <p:cNvSpPr/>
            <p:nvPr/>
          </p:nvSpPr>
          <p:spPr>
            <a:xfrm>
              <a:off x="4381275"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9" name="Google Shape;33849;p45"/>
            <p:cNvSpPr/>
            <p:nvPr/>
          </p:nvSpPr>
          <p:spPr>
            <a:xfrm>
              <a:off x="4380100" y="3259850"/>
              <a:ext cx="70475" cy="70325"/>
            </a:xfrm>
            <a:custGeom>
              <a:rect b="b" l="l" r="r" t="t"/>
              <a:pathLst>
                <a:path extrusionOk="0" h="2813" w="2819">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0" name="Google Shape;33850;p45"/>
            <p:cNvSpPr/>
            <p:nvPr/>
          </p:nvSpPr>
          <p:spPr>
            <a:xfrm>
              <a:off x="4584250"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1" name="Google Shape;33851;p45"/>
            <p:cNvSpPr/>
            <p:nvPr/>
          </p:nvSpPr>
          <p:spPr>
            <a:xfrm>
              <a:off x="4583225" y="3125000"/>
              <a:ext cx="336325" cy="336325"/>
            </a:xfrm>
            <a:custGeom>
              <a:rect b="b" l="l" r="r" t="t"/>
              <a:pathLst>
                <a:path extrusionOk="0" h="13453" w="13453">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2" name="Google Shape;33852;p45"/>
            <p:cNvSpPr/>
            <p:nvPr/>
          </p:nvSpPr>
          <p:spPr>
            <a:xfrm>
              <a:off x="4607675" y="3152975"/>
              <a:ext cx="283900" cy="284075"/>
            </a:xfrm>
            <a:custGeom>
              <a:rect b="b" l="l" r="r" t="t"/>
              <a:pathLst>
                <a:path extrusionOk="0" h="11363" w="11356">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3" name="Google Shape;33853;p45"/>
            <p:cNvSpPr/>
            <p:nvPr/>
          </p:nvSpPr>
          <p:spPr>
            <a:xfrm>
              <a:off x="4606650" y="3151975"/>
              <a:ext cx="286100" cy="286075"/>
            </a:xfrm>
            <a:custGeom>
              <a:rect b="b" l="l" r="r" t="t"/>
              <a:pathLst>
                <a:path extrusionOk="0" h="11443" w="11444">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4" name="Google Shape;33854;p45"/>
            <p:cNvSpPr/>
            <p:nvPr/>
          </p:nvSpPr>
          <p:spPr>
            <a:xfrm>
              <a:off x="4632800"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5" name="Google Shape;33855;p45"/>
            <p:cNvSpPr/>
            <p:nvPr/>
          </p:nvSpPr>
          <p:spPr>
            <a:xfrm>
              <a:off x="4631775" y="3177100"/>
              <a:ext cx="235700" cy="235850"/>
            </a:xfrm>
            <a:custGeom>
              <a:rect b="b" l="l" r="r" t="t"/>
              <a:pathLst>
                <a:path extrusionOk="0" h="9434" w="9428">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6" name="Google Shape;33856;p45"/>
            <p:cNvSpPr/>
            <p:nvPr/>
          </p:nvSpPr>
          <p:spPr>
            <a:xfrm>
              <a:off x="4661625" y="3206925"/>
              <a:ext cx="176175" cy="176175"/>
            </a:xfrm>
            <a:custGeom>
              <a:rect b="b" l="l" r="r" t="t"/>
              <a:pathLst>
                <a:path extrusionOk="0" h="7047" w="7047">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7" name="Google Shape;33857;p45"/>
            <p:cNvSpPr/>
            <p:nvPr/>
          </p:nvSpPr>
          <p:spPr>
            <a:xfrm>
              <a:off x="4660600" y="3205925"/>
              <a:ext cx="178200" cy="178200"/>
            </a:xfrm>
            <a:custGeom>
              <a:rect b="b" l="l" r="r" t="t"/>
              <a:pathLst>
                <a:path extrusionOk="0" h="7128" w="7128">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8" name="Google Shape;33858;p45"/>
            <p:cNvSpPr/>
            <p:nvPr/>
          </p:nvSpPr>
          <p:spPr>
            <a:xfrm>
              <a:off x="4686725" y="3232050"/>
              <a:ext cx="125775" cy="125775"/>
            </a:xfrm>
            <a:custGeom>
              <a:rect b="b" l="l" r="r" t="t"/>
              <a:pathLst>
                <a:path extrusionOk="0" h="5031" w="5031">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9" name="Google Shape;33859;p45"/>
            <p:cNvSpPr/>
            <p:nvPr/>
          </p:nvSpPr>
          <p:spPr>
            <a:xfrm>
              <a:off x="4685725" y="3231025"/>
              <a:ext cx="127975" cy="127975"/>
            </a:xfrm>
            <a:custGeom>
              <a:rect b="b" l="l" r="r" t="t"/>
              <a:pathLst>
                <a:path extrusionOk="0" h="5119" w="5119">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0" name="Google Shape;33860;p45"/>
            <p:cNvSpPr/>
            <p:nvPr/>
          </p:nvSpPr>
          <p:spPr>
            <a:xfrm>
              <a:off x="4715550" y="3260875"/>
              <a:ext cx="68300" cy="68300"/>
            </a:xfrm>
            <a:custGeom>
              <a:rect b="b" l="l" r="r" t="t"/>
              <a:pathLst>
                <a:path extrusionOk="0" h="2732" w="2732">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1" name="Google Shape;33861;p45"/>
            <p:cNvSpPr/>
            <p:nvPr/>
          </p:nvSpPr>
          <p:spPr>
            <a:xfrm>
              <a:off x="4714375" y="3259850"/>
              <a:ext cx="70500" cy="70325"/>
            </a:xfrm>
            <a:custGeom>
              <a:rect b="b" l="l" r="r" t="t"/>
              <a:pathLst>
                <a:path extrusionOk="0" h="2813" w="282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2" name="Google Shape;33862;p45"/>
            <p:cNvSpPr/>
            <p:nvPr/>
          </p:nvSpPr>
          <p:spPr>
            <a:xfrm>
              <a:off x="4918525" y="3126000"/>
              <a:ext cx="334300" cy="334325"/>
            </a:xfrm>
            <a:custGeom>
              <a:rect b="b" l="l" r="r" t="t"/>
              <a:pathLst>
                <a:path extrusionOk="0" h="13373" w="13372">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3" name="Google Shape;33863;p45"/>
            <p:cNvSpPr/>
            <p:nvPr/>
          </p:nvSpPr>
          <p:spPr>
            <a:xfrm>
              <a:off x="4917500" y="3125000"/>
              <a:ext cx="336325" cy="336325"/>
            </a:xfrm>
            <a:custGeom>
              <a:rect b="b" l="l" r="r" t="t"/>
              <a:pathLst>
                <a:path extrusionOk="0" h="13453" w="13453">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4" name="Google Shape;33864;p45"/>
            <p:cNvSpPr/>
            <p:nvPr/>
          </p:nvSpPr>
          <p:spPr>
            <a:xfrm>
              <a:off x="4941950" y="3152975"/>
              <a:ext cx="283900" cy="284075"/>
            </a:xfrm>
            <a:custGeom>
              <a:rect b="b" l="l" r="r" t="t"/>
              <a:pathLst>
                <a:path extrusionOk="0" h="11363" w="11356">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5" name="Google Shape;33865;p45"/>
            <p:cNvSpPr/>
            <p:nvPr/>
          </p:nvSpPr>
          <p:spPr>
            <a:xfrm>
              <a:off x="4940950" y="3151975"/>
              <a:ext cx="285900" cy="286075"/>
            </a:xfrm>
            <a:custGeom>
              <a:rect b="b" l="l" r="r" t="t"/>
              <a:pathLst>
                <a:path extrusionOk="0" h="11443" w="11436">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6" name="Google Shape;33866;p45"/>
            <p:cNvSpPr/>
            <p:nvPr/>
          </p:nvSpPr>
          <p:spPr>
            <a:xfrm>
              <a:off x="4967075" y="3178100"/>
              <a:ext cx="233650" cy="233675"/>
            </a:xfrm>
            <a:custGeom>
              <a:rect b="b" l="l" r="r" t="t"/>
              <a:pathLst>
                <a:path extrusionOk="0" h="9347" w="9346">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7" name="Google Shape;33867;p45"/>
            <p:cNvSpPr/>
            <p:nvPr/>
          </p:nvSpPr>
          <p:spPr>
            <a:xfrm>
              <a:off x="4966050" y="3177100"/>
              <a:ext cx="235700" cy="235850"/>
            </a:xfrm>
            <a:custGeom>
              <a:rect b="b" l="l" r="r" t="t"/>
              <a:pathLst>
                <a:path extrusionOk="0" h="9434" w="9428">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8" name="Google Shape;33868;p45"/>
            <p:cNvSpPr/>
            <p:nvPr/>
          </p:nvSpPr>
          <p:spPr>
            <a:xfrm>
              <a:off x="4995900" y="3206925"/>
              <a:ext cx="176000" cy="176175"/>
            </a:xfrm>
            <a:custGeom>
              <a:rect b="b" l="l" r="r" t="t"/>
              <a:pathLst>
                <a:path extrusionOk="0" h="7047" w="704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9" name="Google Shape;33869;p45"/>
            <p:cNvSpPr/>
            <p:nvPr/>
          </p:nvSpPr>
          <p:spPr>
            <a:xfrm>
              <a:off x="4994725" y="3205925"/>
              <a:ext cx="178350" cy="178200"/>
            </a:xfrm>
            <a:custGeom>
              <a:rect b="b" l="l" r="r" t="t"/>
              <a:pathLst>
                <a:path extrusionOk="0" h="7128" w="7134">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0" name="Google Shape;33870;p45"/>
            <p:cNvSpPr/>
            <p:nvPr/>
          </p:nvSpPr>
          <p:spPr>
            <a:xfrm>
              <a:off x="5021000" y="3232050"/>
              <a:ext cx="125800" cy="125775"/>
            </a:xfrm>
            <a:custGeom>
              <a:rect b="b" l="l" r="r" t="t"/>
              <a:pathLst>
                <a:path extrusionOk="0" h="5031" w="5032">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1" name="Google Shape;33871;p45"/>
            <p:cNvSpPr/>
            <p:nvPr/>
          </p:nvSpPr>
          <p:spPr>
            <a:xfrm>
              <a:off x="5020000" y="3231025"/>
              <a:ext cx="127800" cy="127975"/>
            </a:xfrm>
            <a:custGeom>
              <a:rect b="b" l="l" r="r" t="t"/>
              <a:pathLst>
                <a:path extrusionOk="0" h="5119" w="5112">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2" name="Google Shape;33872;p45"/>
            <p:cNvSpPr/>
            <p:nvPr/>
          </p:nvSpPr>
          <p:spPr>
            <a:xfrm>
              <a:off x="5049675" y="3260875"/>
              <a:ext cx="68450" cy="68300"/>
            </a:xfrm>
            <a:custGeom>
              <a:rect b="b" l="l" r="r" t="t"/>
              <a:pathLst>
                <a:path extrusionOk="0" h="2732" w="2738">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3" name="Google Shape;33873;p45"/>
            <p:cNvSpPr/>
            <p:nvPr/>
          </p:nvSpPr>
          <p:spPr>
            <a:xfrm>
              <a:off x="5048650"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4" name="Google Shape;33874;p45"/>
            <p:cNvSpPr/>
            <p:nvPr/>
          </p:nvSpPr>
          <p:spPr>
            <a:xfrm>
              <a:off x="5252800" y="3126000"/>
              <a:ext cx="274300" cy="334325"/>
            </a:xfrm>
            <a:custGeom>
              <a:rect b="b" l="l" r="r" t="t"/>
              <a:pathLst>
                <a:path extrusionOk="0" h="13373" w="10972">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5" name="Google Shape;33875;p45"/>
            <p:cNvSpPr/>
            <p:nvPr/>
          </p:nvSpPr>
          <p:spPr>
            <a:xfrm>
              <a:off x="5251775" y="3125000"/>
              <a:ext cx="275325" cy="336325"/>
            </a:xfrm>
            <a:custGeom>
              <a:rect b="b" l="l" r="r" t="t"/>
              <a:pathLst>
                <a:path extrusionOk="0" h="13453" w="11013">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6" name="Google Shape;33876;p45"/>
            <p:cNvSpPr/>
            <p:nvPr/>
          </p:nvSpPr>
          <p:spPr>
            <a:xfrm>
              <a:off x="5276225" y="3152975"/>
              <a:ext cx="250875" cy="284075"/>
            </a:xfrm>
            <a:custGeom>
              <a:rect b="b" l="l" r="r" t="t"/>
              <a:pathLst>
                <a:path extrusionOk="0" h="11363" w="10035">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7" name="Google Shape;33877;p45"/>
            <p:cNvSpPr/>
            <p:nvPr/>
          </p:nvSpPr>
          <p:spPr>
            <a:xfrm>
              <a:off x="5275050" y="3151975"/>
              <a:ext cx="252050" cy="286075"/>
            </a:xfrm>
            <a:custGeom>
              <a:rect b="b" l="l" r="r" t="t"/>
              <a:pathLst>
                <a:path extrusionOk="0" h="11443" w="10082">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8" name="Google Shape;33878;p45"/>
            <p:cNvSpPr/>
            <p:nvPr/>
          </p:nvSpPr>
          <p:spPr>
            <a:xfrm>
              <a:off x="5301350" y="3178100"/>
              <a:ext cx="225750" cy="233675"/>
            </a:xfrm>
            <a:custGeom>
              <a:rect b="b" l="l" r="r" t="t"/>
              <a:pathLst>
                <a:path extrusionOk="0" h="9347" w="903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9" name="Google Shape;33879;p45"/>
            <p:cNvSpPr/>
            <p:nvPr/>
          </p:nvSpPr>
          <p:spPr>
            <a:xfrm>
              <a:off x="5300325" y="3177100"/>
              <a:ext cx="226775" cy="235850"/>
            </a:xfrm>
            <a:custGeom>
              <a:rect b="b" l="l" r="r" t="t"/>
              <a:pathLst>
                <a:path extrusionOk="0" h="9434" w="9071">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0" name="Google Shape;33880;p45"/>
            <p:cNvSpPr/>
            <p:nvPr/>
          </p:nvSpPr>
          <p:spPr>
            <a:xfrm>
              <a:off x="5330000" y="3206925"/>
              <a:ext cx="176175" cy="176175"/>
            </a:xfrm>
            <a:custGeom>
              <a:rect b="b" l="l" r="r" t="t"/>
              <a:pathLst>
                <a:path extrusionOk="0" h="7047" w="7047">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1" name="Google Shape;33881;p45"/>
            <p:cNvSpPr/>
            <p:nvPr/>
          </p:nvSpPr>
          <p:spPr>
            <a:xfrm>
              <a:off x="5329000" y="3205925"/>
              <a:ext cx="178200" cy="178200"/>
            </a:xfrm>
            <a:custGeom>
              <a:rect b="b" l="l" r="r" t="t"/>
              <a:pathLst>
                <a:path extrusionOk="0" h="7128" w="7128">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2" name="Google Shape;33882;p45"/>
            <p:cNvSpPr/>
            <p:nvPr/>
          </p:nvSpPr>
          <p:spPr>
            <a:xfrm>
              <a:off x="5355300" y="3232050"/>
              <a:ext cx="125775" cy="125775"/>
            </a:xfrm>
            <a:custGeom>
              <a:rect b="b" l="l" r="r" t="t"/>
              <a:pathLst>
                <a:path extrusionOk="0" h="5031" w="5031">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3" name="Google Shape;33883;p45"/>
            <p:cNvSpPr/>
            <p:nvPr/>
          </p:nvSpPr>
          <p:spPr>
            <a:xfrm>
              <a:off x="5354100" y="3231025"/>
              <a:ext cx="127975" cy="127975"/>
            </a:xfrm>
            <a:custGeom>
              <a:rect b="b" l="l" r="r" t="t"/>
              <a:pathLst>
                <a:path extrusionOk="0" h="5119" w="5119">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4" name="Google Shape;33884;p45"/>
            <p:cNvSpPr/>
            <p:nvPr/>
          </p:nvSpPr>
          <p:spPr>
            <a:xfrm>
              <a:off x="5383950" y="3260875"/>
              <a:ext cx="68300" cy="68300"/>
            </a:xfrm>
            <a:custGeom>
              <a:rect b="b" l="l" r="r" t="t"/>
              <a:pathLst>
                <a:path extrusionOk="0" h="2732" w="2732">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5" name="Google Shape;33885;p45"/>
            <p:cNvSpPr/>
            <p:nvPr/>
          </p:nvSpPr>
          <p:spPr>
            <a:xfrm>
              <a:off x="5382925" y="3259850"/>
              <a:ext cx="70500" cy="70325"/>
            </a:xfrm>
            <a:custGeom>
              <a:rect b="b" l="l" r="r" t="t"/>
              <a:pathLst>
                <a:path extrusionOk="0" h="2813" w="282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6" name="Google Shape;33886;p45"/>
            <p:cNvSpPr/>
            <p:nvPr/>
          </p:nvSpPr>
          <p:spPr>
            <a:xfrm>
              <a:off x="3450750" y="3224125"/>
              <a:ext cx="296375" cy="278175"/>
            </a:xfrm>
            <a:custGeom>
              <a:rect b="b" l="l" r="r" t="t"/>
              <a:pathLst>
                <a:path extrusionOk="0" h="11127" w="11855">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7" name="Google Shape;33887;p45"/>
            <p:cNvSpPr/>
            <p:nvPr/>
          </p:nvSpPr>
          <p:spPr>
            <a:xfrm>
              <a:off x="3450750" y="3223100"/>
              <a:ext cx="297400" cy="279200"/>
            </a:xfrm>
            <a:custGeom>
              <a:rect b="b" l="l" r="r" t="t"/>
              <a:pathLst>
                <a:path extrusionOk="0" h="11168" w="11896">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8" name="Google Shape;33888;p45"/>
            <p:cNvSpPr/>
            <p:nvPr/>
          </p:nvSpPr>
          <p:spPr>
            <a:xfrm>
              <a:off x="3450750" y="3251100"/>
              <a:ext cx="269425" cy="251200"/>
            </a:xfrm>
            <a:custGeom>
              <a:rect b="b" l="l" r="r" t="t"/>
              <a:pathLst>
                <a:path extrusionOk="0" h="10048" w="10777">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9" name="Google Shape;33889;p45"/>
            <p:cNvSpPr/>
            <p:nvPr/>
          </p:nvSpPr>
          <p:spPr>
            <a:xfrm>
              <a:off x="3450750" y="3250075"/>
              <a:ext cx="270600" cy="252225"/>
            </a:xfrm>
            <a:custGeom>
              <a:rect b="b" l="l" r="r" t="t"/>
              <a:pathLst>
                <a:path extrusionOk="0" h="10089" w="10824">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0" name="Google Shape;33890;p45"/>
            <p:cNvSpPr/>
            <p:nvPr/>
          </p:nvSpPr>
          <p:spPr>
            <a:xfrm>
              <a:off x="3450750" y="3453200"/>
              <a:ext cx="38650" cy="49100"/>
            </a:xfrm>
            <a:custGeom>
              <a:rect b="b" l="l" r="r" t="t"/>
              <a:pathLst>
                <a:path extrusionOk="0" h="1964" w="1546">
                  <a:moveTo>
                    <a:pt x="1" y="1"/>
                  </a:moveTo>
                  <a:lnTo>
                    <a:pt x="1" y="190"/>
                  </a:lnTo>
                  <a:cubicBezTo>
                    <a:pt x="352" y="871"/>
                    <a:pt x="830" y="1478"/>
                    <a:pt x="1410" y="1963"/>
                  </a:cubicBezTo>
                  <a:lnTo>
                    <a:pt x="1545" y="1963"/>
                  </a:lnTo>
                  <a:cubicBezTo>
                    <a:pt x="891" y="1437"/>
                    <a:pt x="365" y="770"/>
                    <a:pt x="1"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1" name="Google Shape;33891;p45"/>
            <p:cNvSpPr/>
            <p:nvPr/>
          </p:nvSpPr>
          <p:spPr>
            <a:xfrm>
              <a:off x="3461375"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2" name="Google Shape;33892;p45"/>
            <p:cNvSpPr/>
            <p:nvPr/>
          </p:nvSpPr>
          <p:spPr>
            <a:xfrm>
              <a:off x="3460375" y="3275200"/>
              <a:ext cx="235675" cy="227100"/>
            </a:xfrm>
            <a:custGeom>
              <a:rect b="b" l="l" r="r" t="t"/>
              <a:pathLst>
                <a:path extrusionOk="0" h="9084" w="9427">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3" name="Google Shape;33893;p45"/>
            <p:cNvSpPr/>
            <p:nvPr/>
          </p:nvSpPr>
          <p:spPr>
            <a:xfrm>
              <a:off x="3490200" y="3305025"/>
              <a:ext cx="176025" cy="176200"/>
            </a:xfrm>
            <a:custGeom>
              <a:rect b="b" l="l" r="r" t="t"/>
              <a:pathLst>
                <a:path extrusionOk="0" h="7048" w="7041">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4" name="Google Shape;33894;p45"/>
            <p:cNvSpPr/>
            <p:nvPr/>
          </p:nvSpPr>
          <p:spPr>
            <a:xfrm>
              <a:off x="3489025"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5" name="Google Shape;33895;p45"/>
            <p:cNvSpPr/>
            <p:nvPr/>
          </p:nvSpPr>
          <p:spPr>
            <a:xfrm>
              <a:off x="3515325" y="3330150"/>
              <a:ext cx="125775" cy="125950"/>
            </a:xfrm>
            <a:custGeom>
              <a:rect b="b" l="l" r="r" t="t"/>
              <a:pathLst>
                <a:path extrusionOk="0" h="5038" w="5031">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6" name="Google Shape;33896;p45"/>
            <p:cNvSpPr/>
            <p:nvPr/>
          </p:nvSpPr>
          <p:spPr>
            <a:xfrm>
              <a:off x="3514300" y="3329150"/>
              <a:ext cx="127825" cy="127950"/>
            </a:xfrm>
            <a:custGeom>
              <a:rect b="b" l="l" r="r" t="t"/>
              <a:pathLst>
                <a:path extrusionOk="0" h="5118" w="5113">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7" name="Google Shape;33897;p45"/>
            <p:cNvSpPr/>
            <p:nvPr/>
          </p:nvSpPr>
          <p:spPr>
            <a:xfrm>
              <a:off x="3544150"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8" name="Google Shape;33898;p45"/>
            <p:cNvSpPr/>
            <p:nvPr/>
          </p:nvSpPr>
          <p:spPr>
            <a:xfrm>
              <a:off x="3542975"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9" name="Google Shape;33899;p45"/>
            <p:cNvSpPr/>
            <p:nvPr/>
          </p:nvSpPr>
          <p:spPr>
            <a:xfrm>
              <a:off x="3747100" y="3224125"/>
              <a:ext cx="334325" cy="278175"/>
            </a:xfrm>
            <a:custGeom>
              <a:rect b="b" l="l" r="r" t="t"/>
              <a:pathLst>
                <a:path extrusionOk="0" h="11127" w="13373">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0" name="Google Shape;33900;p45"/>
            <p:cNvSpPr/>
            <p:nvPr/>
          </p:nvSpPr>
          <p:spPr>
            <a:xfrm>
              <a:off x="3746100" y="3223100"/>
              <a:ext cx="336325" cy="279200"/>
            </a:xfrm>
            <a:custGeom>
              <a:rect b="b" l="l" r="r" t="t"/>
              <a:pathLst>
                <a:path extrusionOk="0" h="11168" w="13453">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1" name="Google Shape;33901;p45"/>
            <p:cNvSpPr/>
            <p:nvPr/>
          </p:nvSpPr>
          <p:spPr>
            <a:xfrm>
              <a:off x="3770550"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2" name="Google Shape;33902;p45"/>
            <p:cNvSpPr/>
            <p:nvPr/>
          </p:nvSpPr>
          <p:spPr>
            <a:xfrm>
              <a:off x="3769525" y="3250075"/>
              <a:ext cx="285925" cy="252225"/>
            </a:xfrm>
            <a:custGeom>
              <a:rect b="b" l="l" r="r" t="t"/>
              <a:pathLst>
                <a:path extrusionOk="0" h="10089" w="11437">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3" name="Google Shape;33903;p45"/>
            <p:cNvSpPr/>
            <p:nvPr/>
          </p:nvSpPr>
          <p:spPr>
            <a:xfrm>
              <a:off x="3795650" y="3276375"/>
              <a:ext cx="233675" cy="225925"/>
            </a:xfrm>
            <a:custGeom>
              <a:rect b="b" l="l" r="r" t="t"/>
              <a:pathLst>
                <a:path extrusionOk="0" h="9037" w="9347">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4" name="Google Shape;33904;p45"/>
            <p:cNvSpPr/>
            <p:nvPr/>
          </p:nvSpPr>
          <p:spPr>
            <a:xfrm>
              <a:off x="3794650" y="3275200"/>
              <a:ext cx="235675" cy="227100"/>
            </a:xfrm>
            <a:custGeom>
              <a:rect b="b" l="l" r="r" t="t"/>
              <a:pathLst>
                <a:path extrusionOk="0" h="9084" w="9427">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5" name="Google Shape;33905;p45"/>
            <p:cNvSpPr/>
            <p:nvPr/>
          </p:nvSpPr>
          <p:spPr>
            <a:xfrm>
              <a:off x="3824475" y="3305025"/>
              <a:ext cx="176025" cy="176200"/>
            </a:xfrm>
            <a:custGeom>
              <a:rect b="b" l="l" r="r" t="t"/>
              <a:pathLst>
                <a:path extrusionOk="0" h="7048" w="7041">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6" name="Google Shape;33906;p45"/>
            <p:cNvSpPr/>
            <p:nvPr/>
          </p:nvSpPr>
          <p:spPr>
            <a:xfrm>
              <a:off x="3823300" y="3304025"/>
              <a:ext cx="178375" cy="178200"/>
            </a:xfrm>
            <a:custGeom>
              <a:rect b="b" l="l" r="r" t="t"/>
              <a:pathLst>
                <a:path extrusionOk="0" h="7128" w="7135">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7" name="Google Shape;33907;p45"/>
            <p:cNvSpPr/>
            <p:nvPr/>
          </p:nvSpPr>
          <p:spPr>
            <a:xfrm>
              <a:off x="3849600"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8" name="Google Shape;33908;p45"/>
            <p:cNvSpPr/>
            <p:nvPr/>
          </p:nvSpPr>
          <p:spPr>
            <a:xfrm>
              <a:off x="3848600" y="3329150"/>
              <a:ext cx="127800" cy="127950"/>
            </a:xfrm>
            <a:custGeom>
              <a:rect b="b" l="l" r="r" t="t"/>
              <a:pathLst>
                <a:path extrusionOk="0" h="5118" w="5112">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9" name="Google Shape;33909;p45"/>
            <p:cNvSpPr/>
            <p:nvPr/>
          </p:nvSpPr>
          <p:spPr>
            <a:xfrm>
              <a:off x="3878250" y="3358975"/>
              <a:ext cx="68300" cy="68300"/>
            </a:xfrm>
            <a:custGeom>
              <a:rect b="b" l="l" r="r" t="t"/>
              <a:pathLst>
                <a:path extrusionOk="0" h="2732" w="2732">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0" name="Google Shape;33910;p45"/>
            <p:cNvSpPr/>
            <p:nvPr/>
          </p:nvSpPr>
          <p:spPr>
            <a:xfrm>
              <a:off x="3877250" y="3357975"/>
              <a:ext cx="70475" cy="70300"/>
            </a:xfrm>
            <a:custGeom>
              <a:rect b="b" l="l" r="r" t="t"/>
              <a:pathLst>
                <a:path extrusionOk="0" h="2812" w="2819">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1" name="Google Shape;33911;p45"/>
            <p:cNvSpPr/>
            <p:nvPr/>
          </p:nvSpPr>
          <p:spPr>
            <a:xfrm>
              <a:off x="4081400" y="3224125"/>
              <a:ext cx="334300" cy="278175"/>
            </a:xfrm>
            <a:custGeom>
              <a:rect b="b" l="l" r="r" t="t"/>
              <a:pathLst>
                <a:path extrusionOk="0" h="11127" w="13372">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2" name="Google Shape;33912;p45"/>
            <p:cNvSpPr/>
            <p:nvPr/>
          </p:nvSpPr>
          <p:spPr>
            <a:xfrm>
              <a:off x="4080375" y="3223100"/>
              <a:ext cx="336325" cy="279200"/>
            </a:xfrm>
            <a:custGeom>
              <a:rect b="b" l="l" r="r" t="t"/>
              <a:pathLst>
                <a:path extrusionOk="0" h="11168" w="13453">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3" name="Google Shape;33913;p45"/>
            <p:cNvSpPr/>
            <p:nvPr/>
          </p:nvSpPr>
          <p:spPr>
            <a:xfrm>
              <a:off x="4104825" y="3251100"/>
              <a:ext cx="283900" cy="251200"/>
            </a:xfrm>
            <a:custGeom>
              <a:rect b="b" l="l" r="r" t="t"/>
              <a:pathLst>
                <a:path extrusionOk="0" h="10048" w="11356">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4" name="Google Shape;33914;p45"/>
            <p:cNvSpPr/>
            <p:nvPr/>
          </p:nvSpPr>
          <p:spPr>
            <a:xfrm>
              <a:off x="4103650" y="3250075"/>
              <a:ext cx="286075" cy="252225"/>
            </a:xfrm>
            <a:custGeom>
              <a:rect b="b" l="l" r="r" t="t"/>
              <a:pathLst>
                <a:path extrusionOk="0" h="10089" w="11443">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5" name="Google Shape;33915;p45"/>
            <p:cNvSpPr/>
            <p:nvPr/>
          </p:nvSpPr>
          <p:spPr>
            <a:xfrm>
              <a:off x="4129950" y="3276375"/>
              <a:ext cx="233650" cy="225925"/>
            </a:xfrm>
            <a:custGeom>
              <a:rect b="b" l="l" r="r" t="t"/>
              <a:pathLst>
                <a:path extrusionOk="0" h="9037" w="9346">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6" name="Google Shape;33916;p45"/>
            <p:cNvSpPr/>
            <p:nvPr/>
          </p:nvSpPr>
          <p:spPr>
            <a:xfrm>
              <a:off x="4128925" y="3275200"/>
              <a:ext cx="235700" cy="227100"/>
            </a:xfrm>
            <a:custGeom>
              <a:rect b="b" l="l" r="r" t="t"/>
              <a:pathLst>
                <a:path extrusionOk="0" h="9084" w="9428">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7" name="Google Shape;33917;p45"/>
            <p:cNvSpPr/>
            <p:nvPr/>
          </p:nvSpPr>
          <p:spPr>
            <a:xfrm>
              <a:off x="4158600"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8" name="Google Shape;33918;p45"/>
            <p:cNvSpPr/>
            <p:nvPr/>
          </p:nvSpPr>
          <p:spPr>
            <a:xfrm>
              <a:off x="4157575"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9" name="Google Shape;33919;p45"/>
            <p:cNvSpPr/>
            <p:nvPr/>
          </p:nvSpPr>
          <p:spPr>
            <a:xfrm>
              <a:off x="4183875" y="3330150"/>
              <a:ext cx="125775" cy="125950"/>
            </a:xfrm>
            <a:custGeom>
              <a:rect b="b" l="l" r="r" t="t"/>
              <a:pathLst>
                <a:path extrusionOk="0" h="5038" w="5031">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0" name="Google Shape;33920;p45"/>
            <p:cNvSpPr/>
            <p:nvPr/>
          </p:nvSpPr>
          <p:spPr>
            <a:xfrm>
              <a:off x="4182700" y="3329150"/>
              <a:ext cx="127975" cy="127950"/>
            </a:xfrm>
            <a:custGeom>
              <a:rect b="b" l="l" r="r" t="t"/>
              <a:pathLst>
                <a:path extrusionOk="0" h="5118" w="5119">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1" name="Google Shape;33921;p45"/>
            <p:cNvSpPr/>
            <p:nvPr/>
          </p:nvSpPr>
          <p:spPr>
            <a:xfrm>
              <a:off x="4212550" y="3358975"/>
              <a:ext cx="68275" cy="68300"/>
            </a:xfrm>
            <a:custGeom>
              <a:rect b="b" l="l" r="r" t="t"/>
              <a:pathLst>
                <a:path extrusionOk="0" h="2732" w="2731">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2" name="Google Shape;33922;p45"/>
            <p:cNvSpPr/>
            <p:nvPr/>
          </p:nvSpPr>
          <p:spPr>
            <a:xfrm>
              <a:off x="4211525" y="3357975"/>
              <a:ext cx="70500" cy="70300"/>
            </a:xfrm>
            <a:custGeom>
              <a:rect b="b" l="l" r="r" t="t"/>
              <a:pathLst>
                <a:path extrusionOk="0" h="2812" w="282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3" name="Google Shape;33923;p45"/>
            <p:cNvSpPr/>
            <p:nvPr/>
          </p:nvSpPr>
          <p:spPr>
            <a:xfrm>
              <a:off x="4415675" y="3224125"/>
              <a:ext cx="334300" cy="278175"/>
            </a:xfrm>
            <a:custGeom>
              <a:rect b="b" l="l" r="r" t="t"/>
              <a:pathLst>
                <a:path extrusionOk="0" h="11127" w="13372">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4" name="Google Shape;33924;p45"/>
            <p:cNvSpPr/>
            <p:nvPr/>
          </p:nvSpPr>
          <p:spPr>
            <a:xfrm>
              <a:off x="4414650" y="3223100"/>
              <a:ext cx="336325" cy="279200"/>
            </a:xfrm>
            <a:custGeom>
              <a:rect b="b" l="l" r="r" t="t"/>
              <a:pathLst>
                <a:path extrusionOk="0" h="11168" w="13453">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5" name="Google Shape;33925;p45"/>
            <p:cNvSpPr/>
            <p:nvPr/>
          </p:nvSpPr>
          <p:spPr>
            <a:xfrm>
              <a:off x="4438925" y="3251100"/>
              <a:ext cx="284075" cy="251200"/>
            </a:xfrm>
            <a:custGeom>
              <a:rect b="b" l="l" r="r" t="t"/>
              <a:pathLst>
                <a:path extrusionOk="0" h="10048" w="11363">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6" name="Google Shape;33926;p45"/>
            <p:cNvSpPr/>
            <p:nvPr/>
          </p:nvSpPr>
          <p:spPr>
            <a:xfrm>
              <a:off x="4437925" y="3250075"/>
              <a:ext cx="286075" cy="252225"/>
            </a:xfrm>
            <a:custGeom>
              <a:rect b="b" l="l" r="r" t="t"/>
              <a:pathLst>
                <a:path extrusionOk="0" h="10089" w="11443">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7" name="Google Shape;33927;p45"/>
            <p:cNvSpPr/>
            <p:nvPr/>
          </p:nvSpPr>
          <p:spPr>
            <a:xfrm>
              <a:off x="4464225" y="3276375"/>
              <a:ext cx="233650" cy="225925"/>
            </a:xfrm>
            <a:custGeom>
              <a:rect b="b" l="l" r="r" t="t"/>
              <a:pathLst>
                <a:path extrusionOk="0" h="9037" w="9346">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8" name="Google Shape;33928;p45"/>
            <p:cNvSpPr/>
            <p:nvPr/>
          </p:nvSpPr>
          <p:spPr>
            <a:xfrm>
              <a:off x="4463025" y="3275200"/>
              <a:ext cx="235875" cy="227100"/>
            </a:xfrm>
            <a:custGeom>
              <a:rect b="b" l="l" r="r" t="t"/>
              <a:pathLst>
                <a:path extrusionOk="0" h="9084" w="9435">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9" name="Google Shape;33929;p45"/>
            <p:cNvSpPr/>
            <p:nvPr/>
          </p:nvSpPr>
          <p:spPr>
            <a:xfrm>
              <a:off x="4492875" y="3305025"/>
              <a:ext cx="176175" cy="176200"/>
            </a:xfrm>
            <a:custGeom>
              <a:rect b="b" l="l" r="r" t="t"/>
              <a:pathLst>
                <a:path extrusionOk="0" h="7048" w="7047">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0" name="Google Shape;33930;p45"/>
            <p:cNvSpPr/>
            <p:nvPr/>
          </p:nvSpPr>
          <p:spPr>
            <a:xfrm>
              <a:off x="4491850" y="3304025"/>
              <a:ext cx="178225" cy="178200"/>
            </a:xfrm>
            <a:custGeom>
              <a:rect b="b" l="l" r="r" t="t"/>
              <a:pathLst>
                <a:path extrusionOk="0" h="7128" w="7129">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1" name="Google Shape;33931;p45"/>
            <p:cNvSpPr/>
            <p:nvPr/>
          </p:nvSpPr>
          <p:spPr>
            <a:xfrm>
              <a:off x="4518150" y="3330150"/>
              <a:ext cx="125800" cy="125950"/>
            </a:xfrm>
            <a:custGeom>
              <a:rect b="b" l="l" r="r" t="t"/>
              <a:pathLst>
                <a:path extrusionOk="0" h="5038" w="5032">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2" name="Google Shape;33932;p45"/>
            <p:cNvSpPr/>
            <p:nvPr/>
          </p:nvSpPr>
          <p:spPr>
            <a:xfrm>
              <a:off x="4516975" y="3329150"/>
              <a:ext cx="127975" cy="127950"/>
            </a:xfrm>
            <a:custGeom>
              <a:rect b="b" l="l" r="r" t="t"/>
              <a:pathLst>
                <a:path extrusionOk="0" h="5118" w="5119">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3" name="Google Shape;33933;p45"/>
            <p:cNvSpPr/>
            <p:nvPr/>
          </p:nvSpPr>
          <p:spPr>
            <a:xfrm>
              <a:off x="4546825" y="3358975"/>
              <a:ext cx="68300" cy="68300"/>
            </a:xfrm>
            <a:custGeom>
              <a:rect b="b" l="l" r="r" t="t"/>
              <a:pathLst>
                <a:path extrusionOk="0" h="2732" w="2732">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4" name="Google Shape;33934;p45"/>
            <p:cNvSpPr/>
            <p:nvPr/>
          </p:nvSpPr>
          <p:spPr>
            <a:xfrm>
              <a:off x="4545800" y="3357975"/>
              <a:ext cx="70325" cy="70300"/>
            </a:xfrm>
            <a:custGeom>
              <a:rect b="b" l="l" r="r" t="t"/>
              <a:pathLst>
                <a:path extrusionOk="0" h="2812" w="2813">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5" name="Google Shape;33935;p45"/>
            <p:cNvSpPr/>
            <p:nvPr/>
          </p:nvSpPr>
          <p:spPr>
            <a:xfrm>
              <a:off x="4749950" y="3224125"/>
              <a:ext cx="334300" cy="278175"/>
            </a:xfrm>
            <a:custGeom>
              <a:rect b="b" l="l" r="r" t="t"/>
              <a:pathLst>
                <a:path extrusionOk="0" h="11127" w="13372">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6" name="Google Shape;33936;p45"/>
            <p:cNvSpPr/>
            <p:nvPr/>
          </p:nvSpPr>
          <p:spPr>
            <a:xfrm>
              <a:off x="4748775" y="3223100"/>
              <a:ext cx="336475" cy="279200"/>
            </a:xfrm>
            <a:custGeom>
              <a:rect b="b" l="l" r="r" t="t"/>
              <a:pathLst>
                <a:path extrusionOk="0" h="11168" w="13459">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7" name="Google Shape;33937;p45"/>
            <p:cNvSpPr/>
            <p:nvPr/>
          </p:nvSpPr>
          <p:spPr>
            <a:xfrm>
              <a:off x="4773200" y="3251100"/>
              <a:ext cx="284075" cy="251200"/>
            </a:xfrm>
            <a:custGeom>
              <a:rect b="b" l="l" r="r" t="t"/>
              <a:pathLst>
                <a:path extrusionOk="0" h="10048" w="11363">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8" name="Google Shape;33938;p45"/>
            <p:cNvSpPr/>
            <p:nvPr/>
          </p:nvSpPr>
          <p:spPr>
            <a:xfrm>
              <a:off x="4772200" y="3250075"/>
              <a:ext cx="286100" cy="252225"/>
            </a:xfrm>
            <a:custGeom>
              <a:rect b="b" l="l" r="r" t="t"/>
              <a:pathLst>
                <a:path extrusionOk="0" h="10089" w="11444">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9" name="Google Shape;33939;p45"/>
            <p:cNvSpPr/>
            <p:nvPr/>
          </p:nvSpPr>
          <p:spPr>
            <a:xfrm>
              <a:off x="4798500" y="3276375"/>
              <a:ext cx="233500" cy="225925"/>
            </a:xfrm>
            <a:custGeom>
              <a:rect b="b" l="l" r="r" t="t"/>
              <a:pathLst>
                <a:path extrusionOk="0" h="9037" w="934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0" name="Google Shape;33940;p45"/>
            <p:cNvSpPr/>
            <p:nvPr/>
          </p:nvSpPr>
          <p:spPr>
            <a:xfrm>
              <a:off x="4797325" y="3275200"/>
              <a:ext cx="235850" cy="227100"/>
            </a:xfrm>
            <a:custGeom>
              <a:rect b="b" l="l" r="r" t="t"/>
              <a:pathLst>
                <a:path extrusionOk="0" h="9084" w="9434">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1" name="Google Shape;33941;p45"/>
            <p:cNvSpPr/>
            <p:nvPr/>
          </p:nvSpPr>
          <p:spPr>
            <a:xfrm>
              <a:off x="4827150" y="3305025"/>
              <a:ext cx="176175" cy="176200"/>
            </a:xfrm>
            <a:custGeom>
              <a:rect b="b" l="l" r="r" t="t"/>
              <a:pathLst>
                <a:path extrusionOk="0" h="7048" w="7047">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2" name="Google Shape;33942;p45"/>
            <p:cNvSpPr/>
            <p:nvPr/>
          </p:nvSpPr>
          <p:spPr>
            <a:xfrm>
              <a:off x="4826150" y="3304025"/>
              <a:ext cx="178200" cy="178200"/>
            </a:xfrm>
            <a:custGeom>
              <a:rect b="b" l="l" r="r" t="t"/>
              <a:pathLst>
                <a:path extrusionOk="0" h="7128" w="7128">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3" name="Google Shape;33943;p45"/>
            <p:cNvSpPr/>
            <p:nvPr/>
          </p:nvSpPr>
          <p:spPr>
            <a:xfrm>
              <a:off x="4852275" y="3330150"/>
              <a:ext cx="125950" cy="125950"/>
            </a:xfrm>
            <a:custGeom>
              <a:rect b="b" l="l" r="r" t="t"/>
              <a:pathLst>
                <a:path extrusionOk="0" h="5038" w="5038">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4" name="Google Shape;33944;p45"/>
            <p:cNvSpPr/>
            <p:nvPr/>
          </p:nvSpPr>
          <p:spPr>
            <a:xfrm>
              <a:off x="4851250" y="3329150"/>
              <a:ext cx="127975" cy="127950"/>
            </a:xfrm>
            <a:custGeom>
              <a:rect b="b" l="l" r="r" t="t"/>
              <a:pathLst>
                <a:path extrusionOk="0" h="5118" w="5119">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5" name="Google Shape;33945;p45"/>
            <p:cNvSpPr/>
            <p:nvPr/>
          </p:nvSpPr>
          <p:spPr>
            <a:xfrm>
              <a:off x="4881100" y="3358975"/>
              <a:ext cx="68300" cy="68300"/>
            </a:xfrm>
            <a:custGeom>
              <a:rect b="b" l="l" r="r" t="t"/>
              <a:pathLst>
                <a:path extrusionOk="0" h="2732" w="2732">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6" name="Google Shape;33946;p45"/>
            <p:cNvSpPr/>
            <p:nvPr/>
          </p:nvSpPr>
          <p:spPr>
            <a:xfrm>
              <a:off x="4880075" y="3357975"/>
              <a:ext cx="70325" cy="70300"/>
            </a:xfrm>
            <a:custGeom>
              <a:rect b="b" l="l" r="r" t="t"/>
              <a:pathLst>
                <a:path extrusionOk="0" h="2812" w="2813">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7" name="Google Shape;33947;p45"/>
            <p:cNvSpPr/>
            <p:nvPr/>
          </p:nvSpPr>
          <p:spPr>
            <a:xfrm>
              <a:off x="5084225" y="3224125"/>
              <a:ext cx="334125" cy="278175"/>
            </a:xfrm>
            <a:custGeom>
              <a:rect b="b" l="l" r="r" t="t"/>
              <a:pathLst>
                <a:path extrusionOk="0" h="11127" w="13365">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8" name="Google Shape;33948;p45"/>
            <p:cNvSpPr/>
            <p:nvPr/>
          </p:nvSpPr>
          <p:spPr>
            <a:xfrm>
              <a:off x="5083050" y="3223100"/>
              <a:ext cx="336500" cy="279200"/>
            </a:xfrm>
            <a:custGeom>
              <a:rect b="b" l="l" r="r" t="t"/>
              <a:pathLst>
                <a:path extrusionOk="0" h="11168" w="1346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9" name="Google Shape;33949;p45"/>
            <p:cNvSpPr/>
            <p:nvPr/>
          </p:nvSpPr>
          <p:spPr>
            <a:xfrm>
              <a:off x="5107475" y="3251100"/>
              <a:ext cx="283925" cy="251200"/>
            </a:xfrm>
            <a:custGeom>
              <a:rect b="b" l="l" r="r" t="t"/>
              <a:pathLst>
                <a:path extrusionOk="0" h="10048" w="11357">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0" name="Google Shape;33950;p45"/>
            <p:cNvSpPr/>
            <p:nvPr/>
          </p:nvSpPr>
          <p:spPr>
            <a:xfrm>
              <a:off x="5106475" y="3250075"/>
              <a:ext cx="286100" cy="252225"/>
            </a:xfrm>
            <a:custGeom>
              <a:rect b="b" l="l" r="r" t="t"/>
              <a:pathLst>
                <a:path extrusionOk="0" h="10089" w="11444">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1" name="Google Shape;33951;p45"/>
            <p:cNvSpPr/>
            <p:nvPr/>
          </p:nvSpPr>
          <p:spPr>
            <a:xfrm>
              <a:off x="5132600" y="3276375"/>
              <a:ext cx="233675" cy="225925"/>
            </a:xfrm>
            <a:custGeom>
              <a:rect b="b" l="l" r="r" t="t"/>
              <a:pathLst>
                <a:path extrusionOk="0" h="9037" w="9347">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2" name="Google Shape;33952;p45"/>
            <p:cNvSpPr/>
            <p:nvPr/>
          </p:nvSpPr>
          <p:spPr>
            <a:xfrm>
              <a:off x="5131600" y="3275200"/>
              <a:ext cx="235675" cy="227100"/>
            </a:xfrm>
            <a:custGeom>
              <a:rect b="b" l="l" r="r" t="t"/>
              <a:pathLst>
                <a:path extrusionOk="0" h="9084" w="9427">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3" name="Google Shape;33953;p45"/>
            <p:cNvSpPr/>
            <p:nvPr/>
          </p:nvSpPr>
          <p:spPr>
            <a:xfrm>
              <a:off x="5161425" y="3305025"/>
              <a:ext cx="176200" cy="176200"/>
            </a:xfrm>
            <a:custGeom>
              <a:rect b="b" l="l" r="r" t="t"/>
              <a:pathLst>
                <a:path extrusionOk="0" h="7048" w="7048">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4" name="Google Shape;33954;p45"/>
            <p:cNvSpPr/>
            <p:nvPr/>
          </p:nvSpPr>
          <p:spPr>
            <a:xfrm>
              <a:off x="5160425" y="3304025"/>
              <a:ext cx="178200" cy="178200"/>
            </a:xfrm>
            <a:custGeom>
              <a:rect b="b" l="l" r="r" t="t"/>
              <a:pathLst>
                <a:path extrusionOk="0" h="7128" w="7128">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5" name="Google Shape;33955;p45"/>
            <p:cNvSpPr/>
            <p:nvPr/>
          </p:nvSpPr>
          <p:spPr>
            <a:xfrm>
              <a:off x="5186550" y="3330150"/>
              <a:ext cx="125775" cy="125950"/>
            </a:xfrm>
            <a:custGeom>
              <a:rect b="b" l="l" r="r" t="t"/>
              <a:pathLst>
                <a:path extrusionOk="0" h="5038" w="5031">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6" name="Google Shape;33956;p45"/>
            <p:cNvSpPr/>
            <p:nvPr/>
          </p:nvSpPr>
          <p:spPr>
            <a:xfrm>
              <a:off x="5185525" y="3329150"/>
              <a:ext cx="127975" cy="127950"/>
            </a:xfrm>
            <a:custGeom>
              <a:rect b="b" l="l" r="r" t="t"/>
              <a:pathLst>
                <a:path extrusionOk="0" h="5118" w="5119">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7" name="Google Shape;33957;p45"/>
            <p:cNvSpPr/>
            <p:nvPr/>
          </p:nvSpPr>
          <p:spPr>
            <a:xfrm>
              <a:off x="5215375" y="3358975"/>
              <a:ext cx="68300" cy="68300"/>
            </a:xfrm>
            <a:custGeom>
              <a:rect b="b" l="l" r="r" t="t"/>
              <a:pathLst>
                <a:path extrusionOk="0" h="2732" w="2732">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8" name="Google Shape;33958;p45"/>
            <p:cNvSpPr/>
            <p:nvPr/>
          </p:nvSpPr>
          <p:spPr>
            <a:xfrm>
              <a:off x="5214350" y="3357975"/>
              <a:ext cx="70325" cy="70300"/>
            </a:xfrm>
            <a:custGeom>
              <a:rect b="b" l="l" r="r" t="t"/>
              <a:pathLst>
                <a:path extrusionOk="0" h="2812" w="2813">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9" name="Google Shape;33959;p45"/>
            <p:cNvSpPr/>
            <p:nvPr/>
          </p:nvSpPr>
          <p:spPr>
            <a:xfrm>
              <a:off x="3581575" y="3319200"/>
              <a:ext cx="334300" cy="183100"/>
            </a:xfrm>
            <a:custGeom>
              <a:rect b="b" l="l" r="r" t="t"/>
              <a:pathLst>
                <a:path extrusionOk="0" h="7324" w="13372">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0" name="Google Shape;33960;p45"/>
            <p:cNvSpPr/>
            <p:nvPr/>
          </p:nvSpPr>
          <p:spPr>
            <a:xfrm>
              <a:off x="3580550" y="3318175"/>
              <a:ext cx="336325" cy="184125"/>
            </a:xfrm>
            <a:custGeom>
              <a:rect b="b" l="l" r="r" t="t"/>
              <a:pathLst>
                <a:path extrusionOk="0" h="7365" w="1345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1" name="Google Shape;33961;p45"/>
            <p:cNvSpPr/>
            <p:nvPr/>
          </p:nvSpPr>
          <p:spPr>
            <a:xfrm>
              <a:off x="3604825" y="3346175"/>
              <a:ext cx="284075" cy="156125"/>
            </a:xfrm>
            <a:custGeom>
              <a:rect b="b" l="l" r="r" t="t"/>
              <a:pathLst>
                <a:path extrusionOk="0" h="6245" w="11363">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2" name="Google Shape;33962;p45"/>
            <p:cNvSpPr/>
            <p:nvPr/>
          </p:nvSpPr>
          <p:spPr>
            <a:xfrm>
              <a:off x="3603825" y="3345150"/>
              <a:ext cx="286100" cy="157150"/>
            </a:xfrm>
            <a:custGeom>
              <a:rect b="b" l="l" r="r" t="t"/>
              <a:pathLst>
                <a:path extrusionOk="0" h="6286" w="11444">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3" name="Google Shape;33963;p45"/>
            <p:cNvSpPr/>
            <p:nvPr/>
          </p:nvSpPr>
          <p:spPr>
            <a:xfrm>
              <a:off x="3630125" y="3371275"/>
              <a:ext cx="233650" cy="131025"/>
            </a:xfrm>
            <a:custGeom>
              <a:rect b="b" l="l" r="r" t="t"/>
              <a:pathLst>
                <a:path extrusionOk="0" h="5241" w="9346">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4" name="Google Shape;33964;p45"/>
            <p:cNvSpPr/>
            <p:nvPr/>
          </p:nvSpPr>
          <p:spPr>
            <a:xfrm>
              <a:off x="3628950" y="3370275"/>
              <a:ext cx="235850" cy="132025"/>
            </a:xfrm>
            <a:custGeom>
              <a:rect b="b" l="l" r="r" t="t"/>
              <a:pathLst>
                <a:path extrusionOk="0" h="5281" w="9434">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5" name="Google Shape;33965;p45"/>
            <p:cNvSpPr/>
            <p:nvPr/>
          </p:nvSpPr>
          <p:spPr>
            <a:xfrm>
              <a:off x="3658775"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6" name="Google Shape;33966;p45"/>
            <p:cNvSpPr/>
            <p:nvPr/>
          </p:nvSpPr>
          <p:spPr>
            <a:xfrm>
              <a:off x="3657775" y="3399100"/>
              <a:ext cx="178200" cy="103200"/>
            </a:xfrm>
            <a:custGeom>
              <a:rect b="b" l="l" r="r" t="t"/>
              <a:pathLst>
                <a:path extrusionOk="0" h="4128" w="7128">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7" name="Google Shape;33967;p45"/>
            <p:cNvSpPr/>
            <p:nvPr/>
          </p:nvSpPr>
          <p:spPr>
            <a:xfrm>
              <a:off x="3683900" y="3425225"/>
              <a:ext cx="125950" cy="77075"/>
            </a:xfrm>
            <a:custGeom>
              <a:rect b="b" l="l" r="r" t="t"/>
              <a:pathLst>
                <a:path extrusionOk="0" h="3083" w="5038">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8" name="Google Shape;33968;p45"/>
            <p:cNvSpPr/>
            <p:nvPr/>
          </p:nvSpPr>
          <p:spPr>
            <a:xfrm>
              <a:off x="3682875" y="3424225"/>
              <a:ext cx="127975" cy="78075"/>
            </a:xfrm>
            <a:custGeom>
              <a:rect b="b" l="l" r="r" t="t"/>
              <a:pathLst>
                <a:path extrusionOk="0" h="3123" w="5119">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9" name="Google Shape;33969;p45"/>
            <p:cNvSpPr/>
            <p:nvPr/>
          </p:nvSpPr>
          <p:spPr>
            <a:xfrm>
              <a:off x="3712725" y="3454050"/>
              <a:ext cx="68300" cy="48250"/>
            </a:xfrm>
            <a:custGeom>
              <a:rect b="b" l="l" r="r" t="t"/>
              <a:pathLst>
                <a:path extrusionOk="0" h="1930" w="2732">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0" name="Google Shape;33970;p45"/>
            <p:cNvSpPr/>
            <p:nvPr/>
          </p:nvSpPr>
          <p:spPr>
            <a:xfrm>
              <a:off x="3711700" y="3453050"/>
              <a:ext cx="70325" cy="49250"/>
            </a:xfrm>
            <a:custGeom>
              <a:rect b="b" l="l" r="r" t="t"/>
              <a:pathLst>
                <a:path extrusionOk="0" h="1970" w="2813">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1" name="Google Shape;33971;p45"/>
            <p:cNvSpPr/>
            <p:nvPr/>
          </p:nvSpPr>
          <p:spPr>
            <a:xfrm>
              <a:off x="3915850" y="3319200"/>
              <a:ext cx="334300" cy="183100"/>
            </a:xfrm>
            <a:custGeom>
              <a:rect b="b" l="l" r="r" t="t"/>
              <a:pathLst>
                <a:path extrusionOk="0" h="7324" w="13372">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2" name="Google Shape;33972;p45"/>
            <p:cNvSpPr/>
            <p:nvPr/>
          </p:nvSpPr>
          <p:spPr>
            <a:xfrm>
              <a:off x="3914675" y="3318175"/>
              <a:ext cx="336500" cy="184125"/>
            </a:xfrm>
            <a:custGeom>
              <a:rect b="b" l="l" r="r" t="t"/>
              <a:pathLst>
                <a:path extrusionOk="0" h="7365" w="1346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3" name="Google Shape;33973;p45"/>
            <p:cNvSpPr/>
            <p:nvPr/>
          </p:nvSpPr>
          <p:spPr>
            <a:xfrm>
              <a:off x="3939125" y="3346175"/>
              <a:ext cx="284050" cy="156125"/>
            </a:xfrm>
            <a:custGeom>
              <a:rect b="b" l="l" r="r" t="t"/>
              <a:pathLst>
                <a:path extrusionOk="0" h="6245" w="11362">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4" name="Google Shape;33974;p45"/>
            <p:cNvSpPr/>
            <p:nvPr/>
          </p:nvSpPr>
          <p:spPr>
            <a:xfrm>
              <a:off x="3938100" y="3345150"/>
              <a:ext cx="286100" cy="157150"/>
            </a:xfrm>
            <a:custGeom>
              <a:rect b="b" l="l" r="r" t="t"/>
              <a:pathLst>
                <a:path extrusionOk="0" h="6286" w="11444">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5" name="Google Shape;33975;p45"/>
            <p:cNvSpPr/>
            <p:nvPr/>
          </p:nvSpPr>
          <p:spPr>
            <a:xfrm>
              <a:off x="3964400" y="3371275"/>
              <a:ext cx="233500" cy="131025"/>
            </a:xfrm>
            <a:custGeom>
              <a:rect b="b" l="l" r="r" t="t"/>
              <a:pathLst>
                <a:path extrusionOk="0" h="5241" w="934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6" name="Google Shape;33976;p45"/>
            <p:cNvSpPr/>
            <p:nvPr/>
          </p:nvSpPr>
          <p:spPr>
            <a:xfrm>
              <a:off x="3963225" y="3370275"/>
              <a:ext cx="235850" cy="132025"/>
            </a:xfrm>
            <a:custGeom>
              <a:rect b="b" l="l" r="r" t="t"/>
              <a:pathLst>
                <a:path extrusionOk="0" h="5281" w="9434">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7" name="Google Shape;33977;p45"/>
            <p:cNvSpPr/>
            <p:nvPr/>
          </p:nvSpPr>
          <p:spPr>
            <a:xfrm>
              <a:off x="3993050"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8" name="Google Shape;33978;p45"/>
            <p:cNvSpPr/>
            <p:nvPr/>
          </p:nvSpPr>
          <p:spPr>
            <a:xfrm>
              <a:off x="3992050" y="3399100"/>
              <a:ext cx="178200" cy="103200"/>
            </a:xfrm>
            <a:custGeom>
              <a:rect b="b" l="l" r="r" t="t"/>
              <a:pathLst>
                <a:path extrusionOk="0" h="4128" w="7128">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9" name="Google Shape;33979;p45"/>
            <p:cNvSpPr/>
            <p:nvPr/>
          </p:nvSpPr>
          <p:spPr>
            <a:xfrm>
              <a:off x="4018175" y="3425225"/>
              <a:ext cx="125950" cy="77075"/>
            </a:xfrm>
            <a:custGeom>
              <a:rect b="b" l="l" r="r" t="t"/>
              <a:pathLst>
                <a:path extrusionOk="0" h="3083" w="5038">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0" name="Google Shape;33980;p45"/>
            <p:cNvSpPr/>
            <p:nvPr/>
          </p:nvSpPr>
          <p:spPr>
            <a:xfrm>
              <a:off x="4017175" y="3424225"/>
              <a:ext cx="127950" cy="78075"/>
            </a:xfrm>
            <a:custGeom>
              <a:rect b="b" l="l" r="r" t="t"/>
              <a:pathLst>
                <a:path extrusionOk="0" h="3123" w="5118">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1" name="Google Shape;33981;p45"/>
            <p:cNvSpPr/>
            <p:nvPr/>
          </p:nvSpPr>
          <p:spPr>
            <a:xfrm>
              <a:off x="4047000" y="3454050"/>
              <a:ext cx="68300" cy="48250"/>
            </a:xfrm>
            <a:custGeom>
              <a:rect b="b" l="l" r="r" t="t"/>
              <a:pathLst>
                <a:path extrusionOk="0" h="1930" w="2732">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2" name="Google Shape;33982;p45"/>
            <p:cNvSpPr/>
            <p:nvPr/>
          </p:nvSpPr>
          <p:spPr>
            <a:xfrm>
              <a:off x="4046000" y="3453050"/>
              <a:ext cx="70300" cy="49250"/>
            </a:xfrm>
            <a:custGeom>
              <a:rect b="b" l="l" r="r" t="t"/>
              <a:pathLst>
                <a:path extrusionOk="0" h="1970" w="2812">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3" name="Google Shape;33983;p45"/>
            <p:cNvSpPr/>
            <p:nvPr/>
          </p:nvSpPr>
          <p:spPr>
            <a:xfrm>
              <a:off x="4250125" y="3319200"/>
              <a:ext cx="334150" cy="183100"/>
            </a:xfrm>
            <a:custGeom>
              <a:rect b="b" l="l" r="r" t="t"/>
              <a:pathLst>
                <a:path extrusionOk="0" h="7324" w="13366">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4" name="Google Shape;33984;p45"/>
            <p:cNvSpPr/>
            <p:nvPr/>
          </p:nvSpPr>
          <p:spPr>
            <a:xfrm>
              <a:off x="4248950" y="3318175"/>
              <a:ext cx="336500" cy="184125"/>
            </a:xfrm>
            <a:custGeom>
              <a:rect b="b" l="l" r="r" t="t"/>
              <a:pathLst>
                <a:path extrusionOk="0" h="7365" w="1346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5" name="Google Shape;33985;p45"/>
            <p:cNvSpPr/>
            <p:nvPr/>
          </p:nvSpPr>
          <p:spPr>
            <a:xfrm>
              <a:off x="4273400" y="3346175"/>
              <a:ext cx="283900" cy="156125"/>
            </a:xfrm>
            <a:custGeom>
              <a:rect b="b" l="l" r="r" t="t"/>
              <a:pathLst>
                <a:path extrusionOk="0" h="6245" w="11356">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6" name="Google Shape;33986;p45"/>
            <p:cNvSpPr/>
            <p:nvPr/>
          </p:nvSpPr>
          <p:spPr>
            <a:xfrm>
              <a:off x="4272375" y="3345150"/>
              <a:ext cx="286100" cy="157150"/>
            </a:xfrm>
            <a:custGeom>
              <a:rect b="b" l="l" r="r" t="t"/>
              <a:pathLst>
                <a:path extrusionOk="0" h="6286" w="11444">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7" name="Google Shape;33987;p45"/>
            <p:cNvSpPr/>
            <p:nvPr/>
          </p:nvSpPr>
          <p:spPr>
            <a:xfrm>
              <a:off x="4298500" y="3371275"/>
              <a:ext cx="233675" cy="131025"/>
            </a:xfrm>
            <a:custGeom>
              <a:rect b="b" l="l" r="r" t="t"/>
              <a:pathLst>
                <a:path extrusionOk="0" h="5241" w="9347">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8" name="Google Shape;33988;p45"/>
            <p:cNvSpPr/>
            <p:nvPr/>
          </p:nvSpPr>
          <p:spPr>
            <a:xfrm>
              <a:off x="4297500" y="3370275"/>
              <a:ext cx="235675" cy="132025"/>
            </a:xfrm>
            <a:custGeom>
              <a:rect b="b" l="l" r="r" t="t"/>
              <a:pathLst>
                <a:path extrusionOk="0" h="5281" w="9427">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9" name="Google Shape;33989;p45"/>
            <p:cNvSpPr/>
            <p:nvPr/>
          </p:nvSpPr>
          <p:spPr>
            <a:xfrm>
              <a:off x="4327325" y="3400100"/>
              <a:ext cx="176200" cy="102200"/>
            </a:xfrm>
            <a:custGeom>
              <a:rect b="b" l="l" r="r" t="t"/>
              <a:pathLst>
                <a:path extrusionOk="0" h="4088" w="7048">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0" name="Google Shape;33990;p45"/>
            <p:cNvSpPr/>
            <p:nvPr/>
          </p:nvSpPr>
          <p:spPr>
            <a:xfrm>
              <a:off x="4326325" y="3399100"/>
              <a:ext cx="178200" cy="103200"/>
            </a:xfrm>
            <a:custGeom>
              <a:rect b="b" l="l" r="r" t="t"/>
              <a:pathLst>
                <a:path extrusionOk="0" h="4128" w="7128">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1" name="Google Shape;33991;p45"/>
            <p:cNvSpPr/>
            <p:nvPr/>
          </p:nvSpPr>
          <p:spPr>
            <a:xfrm>
              <a:off x="4352450" y="3425225"/>
              <a:ext cx="125775" cy="77075"/>
            </a:xfrm>
            <a:custGeom>
              <a:rect b="b" l="l" r="r" t="t"/>
              <a:pathLst>
                <a:path extrusionOk="0" h="3083" w="5031">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2" name="Google Shape;33992;p45"/>
            <p:cNvSpPr/>
            <p:nvPr/>
          </p:nvSpPr>
          <p:spPr>
            <a:xfrm>
              <a:off x="4351450" y="3424225"/>
              <a:ext cx="127950" cy="78075"/>
            </a:xfrm>
            <a:custGeom>
              <a:rect b="b" l="l" r="r" t="t"/>
              <a:pathLst>
                <a:path extrusionOk="0" h="3123" w="5118">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3" name="Google Shape;33993;p45"/>
            <p:cNvSpPr/>
            <p:nvPr/>
          </p:nvSpPr>
          <p:spPr>
            <a:xfrm>
              <a:off x="4381275" y="3454050"/>
              <a:ext cx="68300" cy="48250"/>
            </a:xfrm>
            <a:custGeom>
              <a:rect b="b" l="l" r="r" t="t"/>
              <a:pathLst>
                <a:path extrusionOk="0" h="1930" w="2732">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4" name="Google Shape;33994;p45"/>
            <p:cNvSpPr/>
            <p:nvPr/>
          </p:nvSpPr>
          <p:spPr>
            <a:xfrm>
              <a:off x="4380100" y="3453050"/>
              <a:ext cx="70475" cy="49250"/>
            </a:xfrm>
            <a:custGeom>
              <a:rect b="b" l="l" r="r" t="t"/>
              <a:pathLst>
                <a:path extrusionOk="0" h="1970" w="2819">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5" name="Google Shape;33995;p45"/>
            <p:cNvSpPr/>
            <p:nvPr/>
          </p:nvSpPr>
          <p:spPr>
            <a:xfrm>
              <a:off x="4584250" y="3319200"/>
              <a:ext cx="334300" cy="183100"/>
            </a:xfrm>
            <a:custGeom>
              <a:rect b="b" l="l" r="r" t="t"/>
              <a:pathLst>
                <a:path extrusionOk="0" h="7324" w="13372">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6" name="Google Shape;33996;p45"/>
            <p:cNvSpPr/>
            <p:nvPr/>
          </p:nvSpPr>
          <p:spPr>
            <a:xfrm>
              <a:off x="4583225" y="3318175"/>
              <a:ext cx="336325" cy="184125"/>
            </a:xfrm>
            <a:custGeom>
              <a:rect b="b" l="l" r="r" t="t"/>
              <a:pathLst>
                <a:path extrusionOk="0" h="7365" w="13453">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7" name="Google Shape;33997;p45"/>
            <p:cNvSpPr/>
            <p:nvPr/>
          </p:nvSpPr>
          <p:spPr>
            <a:xfrm>
              <a:off x="4607675" y="3346175"/>
              <a:ext cx="283900" cy="156125"/>
            </a:xfrm>
            <a:custGeom>
              <a:rect b="b" l="l" r="r" t="t"/>
              <a:pathLst>
                <a:path extrusionOk="0" h="6245" w="11356">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8" name="Google Shape;33998;p45"/>
            <p:cNvSpPr/>
            <p:nvPr/>
          </p:nvSpPr>
          <p:spPr>
            <a:xfrm>
              <a:off x="4606650" y="3345150"/>
              <a:ext cx="286100" cy="157150"/>
            </a:xfrm>
            <a:custGeom>
              <a:rect b="b" l="l" r="r" t="t"/>
              <a:pathLst>
                <a:path extrusionOk="0" h="6286" w="11444">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9" name="Google Shape;33999;p45"/>
            <p:cNvSpPr/>
            <p:nvPr/>
          </p:nvSpPr>
          <p:spPr>
            <a:xfrm>
              <a:off x="4632800"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0" name="Google Shape;34000;p45"/>
            <p:cNvSpPr/>
            <p:nvPr/>
          </p:nvSpPr>
          <p:spPr>
            <a:xfrm>
              <a:off x="4631775" y="3370275"/>
              <a:ext cx="235700" cy="132025"/>
            </a:xfrm>
            <a:custGeom>
              <a:rect b="b" l="l" r="r" t="t"/>
              <a:pathLst>
                <a:path extrusionOk="0" h="5281" w="9428">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1" name="Google Shape;34001;p45"/>
            <p:cNvSpPr/>
            <p:nvPr/>
          </p:nvSpPr>
          <p:spPr>
            <a:xfrm>
              <a:off x="4661625" y="3400100"/>
              <a:ext cx="176175" cy="102200"/>
            </a:xfrm>
            <a:custGeom>
              <a:rect b="b" l="l" r="r" t="t"/>
              <a:pathLst>
                <a:path extrusionOk="0" h="4088" w="7047">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2" name="Google Shape;34002;p45"/>
            <p:cNvSpPr/>
            <p:nvPr/>
          </p:nvSpPr>
          <p:spPr>
            <a:xfrm>
              <a:off x="4660600" y="3399100"/>
              <a:ext cx="178200" cy="103200"/>
            </a:xfrm>
            <a:custGeom>
              <a:rect b="b" l="l" r="r" t="t"/>
              <a:pathLst>
                <a:path extrusionOk="0" h="4128" w="7128">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3" name="Google Shape;34003;p45"/>
            <p:cNvSpPr/>
            <p:nvPr/>
          </p:nvSpPr>
          <p:spPr>
            <a:xfrm>
              <a:off x="4686725" y="3425225"/>
              <a:ext cx="125775" cy="77075"/>
            </a:xfrm>
            <a:custGeom>
              <a:rect b="b" l="l" r="r" t="t"/>
              <a:pathLst>
                <a:path extrusionOk="0" h="3083" w="5031">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4" name="Google Shape;34004;p45"/>
            <p:cNvSpPr/>
            <p:nvPr/>
          </p:nvSpPr>
          <p:spPr>
            <a:xfrm>
              <a:off x="4685725" y="3424225"/>
              <a:ext cx="127975" cy="78075"/>
            </a:xfrm>
            <a:custGeom>
              <a:rect b="b" l="l" r="r" t="t"/>
              <a:pathLst>
                <a:path extrusionOk="0" h="3123" w="5119">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5" name="Google Shape;34005;p45"/>
            <p:cNvSpPr/>
            <p:nvPr/>
          </p:nvSpPr>
          <p:spPr>
            <a:xfrm>
              <a:off x="4715550" y="3454050"/>
              <a:ext cx="68300" cy="48250"/>
            </a:xfrm>
            <a:custGeom>
              <a:rect b="b" l="l" r="r" t="t"/>
              <a:pathLst>
                <a:path extrusionOk="0" h="1930" w="2732">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6" name="Google Shape;34006;p45"/>
            <p:cNvSpPr/>
            <p:nvPr/>
          </p:nvSpPr>
          <p:spPr>
            <a:xfrm>
              <a:off x="4714375" y="3453050"/>
              <a:ext cx="70500" cy="49250"/>
            </a:xfrm>
            <a:custGeom>
              <a:rect b="b" l="l" r="r" t="t"/>
              <a:pathLst>
                <a:path extrusionOk="0" h="1970" w="282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7" name="Google Shape;34007;p45"/>
            <p:cNvSpPr/>
            <p:nvPr/>
          </p:nvSpPr>
          <p:spPr>
            <a:xfrm>
              <a:off x="4918525" y="3319200"/>
              <a:ext cx="334300" cy="183100"/>
            </a:xfrm>
            <a:custGeom>
              <a:rect b="b" l="l" r="r" t="t"/>
              <a:pathLst>
                <a:path extrusionOk="0" h="7324" w="13372">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8" name="Google Shape;34008;p45"/>
            <p:cNvSpPr/>
            <p:nvPr/>
          </p:nvSpPr>
          <p:spPr>
            <a:xfrm>
              <a:off x="4917500" y="3318175"/>
              <a:ext cx="336325" cy="184125"/>
            </a:xfrm>
            <a:custGeom>
              <a:rect b="b" l="l" r="r" t="t"/>
              <a:pathLst>
                <a:path extrusionOk="0" h="7365" w="13453">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9" name="Google Shape;34009;p45"/>
            <p:cNvSpPr/>
            <p:nvPr/>
          </p:nvSpPr>
          <p:spPr>
            <a:xfrm>
              <a:off x="4941950" y="3346175"/>
              <a:ext cx="283900" cy="156125"/>
            </a:xfrm>
            <a:custGeom>
              <a:rect b="b" l="l" r="r" t="t"/>
              <a:pathLst>
                <a:path extrusionOk="0" h="6245" w="11356">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0" name="Google Shape;34010;p45"/>
            <p:cNvSpPr/>
            <p:nvPr/>
          </p:nvSpPr>
          <p:spPr>
            <a:xfrm>
              <a:off x="4940950" y="3345150"/>
              <a:ext cx="285900" cy="157150"/>
            </a:xfrm>
            <a:custGeom>
              <a:rect b="b" l="l" r="r" t="t"/>
              <a:pathLst>
                <a:path extrusionOk="0" h="6286" w="11436">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1" name="Google Shape;34011;p45"/>
            <p:cNvSpPr/>
            <p:nvPr/>
          </p:nvSpPr>
          <p:spPr>
            <a:xfrm>
              <a:off x="4967075" y="3371275"/>
              <a:ext cx="233650" cy="131025"/>
            </a:xfrm>
            <a:custGeom>
              <a:rect b="b" l="l" r="r" t="t"/>
              <a:pathLst>
                <a:path extrusionOk="0" h="5241" w="9346">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2" name="Google Shape;34012;p45"/>
            <p:cNvSpPr/>
            <p:nvPr/>
          </p:nvSpPr>
          <p:spPr>
            <a:xfrm>
              <a:off x="4966050" y="3370275"/>
              <a:ext cx="235700" cy="132025"/>
            </a:xfrm>
            <a:custGeom>
              <a:rect b="b" l="l" r="r" t="t"/>
              <a:pathLst>
                <a:path extrusionOk="0" h="5281" w="9428">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3" name="Google Shape;34013;p45"/>
            <p:cNvSpPr/>
            <p:nvPr/>
          </p:nvSpPr>
          <p:spPr>
            <a:xfrm>
              <a:off x="4995900" y="3400100"/>
              <a:ext cx="176000" cy="102200"/>
            </a:xfrm>
            <a:custGeom>
              <a:rect b="b" l="l" r="r" t="t"/>
              <a:pathLst>
                <a:path extrusionOk="0" h="4088" w="704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4" name="Google Shape;34014;p45"/>
            <p:cNvSpPr/>
            <p:nvPr/>
          </p:nvSpPr>
          <p:spPr>
            <a:xfrm>
              <a:off x="4994725" y="3399100"/>
              <a:ext cx="178350" cy="103200"/>
            </a:xfrm>
            <a:custGeom>
              <a:rect b="b" l="l" r="r" t="t"/>
              <a:pathLst>
                <a:path extrusionOk="0" h="4128" w="7134">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5" name="Google Shape;34015;p45"/>
            <p:cNvSpPr/>
            <p:nvPr/>
          </p:nvSpPr>
          <p:spPr>
            <a:xfrm>
              <a:off x="5021000" y="3425225"/>
              <a:ext cx="125800" cy="77075"/>
            </a:xfrm>
            <a:custGeom>
              <a:rect b="b" l="l" r="r" t="t"/>
              <a:pathLst>
                <a:path extrusionOk="0" h="3083" w="5032">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6" name="Google Shape;34016;p45"/>
            <p:cNvSpPr/>
            <p:nvPr/>
          </p:nvSpPr>
          <p:spPr>
            <a:xfrm>
              <a:off x="5020000" y="3424225"/>
              <a:ext cx="127800" cy="78075"/>
            </a:xfrm>
            <a:custGeom>
              <a:rect b="b" l="l" r="r" t="t"/>
              <a:pathLst>
                <a:path extrusionOk="0" h="3123" w="5112">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7" name="Google Shape;34017;p45"/>
            <p:cNvSpPr/>
            <p:nvPr/>
          </p:nvSpPr>
          <p:spPr>
            <a:xfrm>
              <a:off x="5049675" y="3454050"/>
              <a:ext cx="68450" cy="48250"/>
            </a:xfrm>
            <a:custGeom>
              <a:rect b="b" l="l" r="r" t="t"/>
              <a:pathLst>
                <a:path extrusionOk="0" h="1930" w="2738">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8" name="Google Shape;34018;p45"/>
            <p:cNvSpPr/>
            <p:nvPr/>
          </p:nvSpPr>
          <p:spPr>
            <a:xfrm>
              <a:off x="5048650" y="3453050"/>
              <a:ext cx="70500" cy="49250"/>
            </a:xfrm>
            <a:custGeom>
              <a:rect b="b" l="l" r="r" t="t"/>
              <a:pathLst>
                <a:path extrusionOk="0" h="1970" w="282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9" name="Google Shape;34019;p45"/>
            <p:cNvSpPr/>
            <p:nvPr/>
          </p:nvSpPr>
          <p:spPr>
            <a:xfrm>
              <a:off x="5252800" y="3319200"/>
              <a:ext cx="274300" cy="183100"/>
            </a:xfrm>
            <a:custGeom>
              <a:rect b="b" l="l" r="r" t="t"/>
              <a:pathLst>
                <a:path extrusionOk="0" h="7324" w="10972">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0" name="Google Shape;34020;p45"/>
            <p:cNvSpPr/>
            <p:nvPr/>
          </p:nvSpPr>
          <p:spPr>
            <a:xfrm>
              <a:off x="5251775" y="3318175"/>
              <a:ext cx="275325" cy="184125"/>
            </a:xfrm>
            <a:custGeom>
              <a:rect b="b" l="l" r="r" t="t"/>
              <a:pathLst>
                <a:path extrusionOk="0" h="7365" w="11013">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1" name="Google Shape;34021;p45"/>
            <p:cNvSpPr/>
            <p:nvPr/>
          </p:nvSpPr>
          <p:spPr>
            <a:xfrm>
              <a:off x="5276225" y="3346175"/>
              <a:ext cx="250875" cy="156125"/>
            </a:xfrm>
            <a:custGeom>
              <a:rect b="b" l="l" r="r" t="t"/>
              <a:pathLst>
                <a:path extrusionOk="0" h="6245" w="10035">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2" name="Google Shape;34022;p45"/>
            <p:cNvSpPr/>
            <p:nvPr/>
          </p:nvSpPr>
          <p:spPr>
            <a:xfrm>
              <a:off x="5275050" y="3345150"/>
              <a:ext cx="252050" cy="157150"/>
            </a:xfrm>
            <a:custGeom>
              <a:rect b="b" l="l" r="r" t="t"/>
              <a:pathLst>
                <a:path extrusionOk="0" h="6286" w="10082">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3" name="Google Shape;34023;p45"/>
            <p:cNvSpPr/>
            <p:nvPr/>
          </p:nvSpPr>
          <p:spPr>
            <a:xfrm>
              <a:off x="5301350" y="3371275"/>
              <a:ext cx="225750" cy="131025"/>
            </a:xfrm>
            <a:custGeom>
              <a:rect b="b" l="l" r="r" t="t"/>
              <a:pathLst>
                <a:path extrusionOk="0" h="5241" w="903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4" name="Google Shape;34024;p45"/>
            <p:cNvSpPr/>
            <p:nvPr/>
          </p:nvSpPr>
          <p:spPr>
            <a:xfrm>
              <a:off x="5300325" y="3370275"/>
              <a:ext cx="226775" cy="132025"/>
            </a:xfrm>
            <a:custGeom>
              <a:rect b="b" l="l" r="r" t="t"/>
              <a:pathLst>
                <a:path extrusionOk="0" h="5281" w="9071">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5" name="Google Shape;34025;p45"/>
            <p:cNvSpPr/>
            <p:nvPr/>
          </p:nvSpPr>
          <p:spPr>
            <a:xfrm>
              <a:off x="5330000" y="3400100"/>
              <a:ext cx="176175" cy="102200"/>
            </a:xfrm>
            <a:custGeom>
              <a:rect b="b" l="l" r="r" t="t"/>
              <a:pathLst>
                <a:path extrusionOk="0" h="4088" w="7047">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6" name="Google Shape;34026;p45"/>
            <p:cNvSpPr/>
            <p:nvPr/>
          </p:nvSpPr>
          <p:spPr>
            <a:xfrm>
              <a:off x="5329000" y="3399100"/>
              <a:ext cx="178200" cy="103200"/>
            </a:xfrm>
            <a:custGeom>
              <a:rect b="b" l="l" r="r" t="t"/>
              <a:pathLst>
                <a:path extrusionOk="0" h="4128" w="7128">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7" name="Google Shape;34027;p45"/>
            <p:cNvSpPr/>
            <p:nvPr/>
          </p:nvSpPr>
          <p:spPr>
            <a:xfrm>
              <a:off x="5355300" y="3425225"/>
              <a:ext cx="125775" cy="77075"/>
            </a:xfrm>
            <a:custGeom>
              <a:rect b="b" l="l" r="r" t="t"/>
              <a:pathLst>
                <a:path extrusionOk="0" h="3083" w="5031">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8" name="Google Shape;34028;p45"/>
            <p:cNvSpPr/>
            <p:nvPr/>
          </p:nvSpPr>
          <p:spPr>
            <a:xfrm>
              <a:off x="5354100" y="3424225"/>
              <a:ext cx="127975" cy="78075"/>
            </a:xfrm>
            <a:custGeom>
              <a:rect b="b" l="l" r="r" t="t"/>
              <a:pathLst>
                <a:path extrusionOk="0" h="3123" w="5119">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9" name="Google Shape;34029;p45"/>
            <p:cNvSpPr/>
            <p:nvPr/>
          </p:nvSpPr>
          <p:spPr>
            <a:xfrm>
              <a:off x="5383950" y="3454050"/>
              <a:ext cx="68300" cy="48250"/>
            </a:xfrm>
            <a:custGeom>
              <a:rect b="b" l="l" r="r" t="t"/>
              <a:pathLst>
                <a:path extrusionOk="0" h="1930" w="2732">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0" name="Google Shape;34030;p45"/>
            <p:cNvSpPr/>
            <p:nvPr/>
          </p:nvSpPr>
          <p:spPr>
            <a:xfrm>
              <a:off x="5382925" y="3453050"/>
              <a:ext cx="70500" cy="49250"/>
            </a:xfrm>
            <a:custGeom>
              <a:rect b="b" l="l" r="r" t="t"/>
              <a:pathLst>
                <a:path extrusionOk="0" h="1970" w="282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1" name="Google Shape;34031;p45"/>
            <p:cNvSpPr/>
            <p:nvPr/>
          </p:nvSpPr>
          <p:spPr>
            <a:xfrm>
              <a:off x="3450750" y="3417300"/>
              <a:ext cx="274800" cy="85000"/>
            </a:xfrm>
            <a:custGeom>
              <a:rect b="b" l="l" r="r" t="t"/>
              <a:pathLst>
                <a:path extrusionOk="0" h="3400" w="10992">
                  <a:moveTo>
                    <a:pt x="5173" y="1"/>
                  </a:moveTo>
                  <a:cubicBezTo>
                    <a:pt x="3089" y="1"/>
                    <a:pt x="1228" y="958"/>
                    <a:pt x="1" y="2448"/>
                  </a:cubicBezTo>
                  <a:lnTo>
                    <a:pt x="1" y="3399"/>
                  </a:lnTo>
                  <a:lnTo>
                    <a:pt x="10992" y="3399"/>
                  </a:lnTo>
                  <a:cubicBezTo>
                    <a:pt x="9846" y="1376"/>
                    <a:pt x="7668" y="1"/>
                    <a:pt x="517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2" name="Google Shape;34032;p45"/>
            <p:cNvSpPr/>
            <p:nvPr/>
          </p:nvSpPr>
          <p:spPr>
            <a:xfrm>
              <a:off x="3450750" y="3416300"/>
              <a:ext cx="276000" cy="86000"/>
            </a:xfrm>
            <a:custGeom>
              <a:rect b="b" l="l" r="r" t="t"/>
              <a:pathLst>
                <a:path extrusionOk="0" h="3440" w="1104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3" name="Google Shape;34033;p45"/>
            <p:cNvSpPr/>
            <p:nvPr/>
          </p:nvSpPr>
          <p:spPr>
            <a:xfrm>
              <a:off x="3463750" y="3444275"/>
              <a:ext cx="228925" cy="58025"/>
            </a:xfrm>
            <a:custGeom>
              <a:rect b="b" l="l" r="r" t="t"/>
              <a:pathLst>
                <a:path extrusionOk="0" h="2321" w="9157">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4" name="Google Shape;34034;p45"/>
            <p:cNvSpPr/>
            <p:nvPr/>
          </p:nvSpPr>
          <p:spPr>
            <a:xfrm>
              <a:off x="3462550" y="3443275"/>
              <a:ext cx="231325" cy="59025"/>
            </a:xfrm>
            <a:custGeom>
              <a:rect b="b" l="l" r="r" t="t"/>
              <a:pathLst>
                <a:path extrusionOk="0" h="2361" w="9253">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5" name="Google Shape;34035;p45"/>
            <p:cNvSpPr/>
            <p:nvPr/>
          </p:nvSpPr>
          <p:spPr>
            <a:xfrm>
              <a:off x="3497125" y="3469550"/>
              <a:ext cx="162175" cy="32750"/>
            </a:xfrm>
            <a:custGeom>
              <a:rect b="b" l="l" r="r" t="t"/>
              <a:pathLst>
                <a:path extrusionOk="0" h="1310" w="6487">
                  <a:moveTo>
                    <a:pt x="3244" y="1"/>
                  </a:moveTo>
                  <a:cubicBezTo>
                    <a:pt x="1983" y="1"/>
                    <a:pt x="836" y="500"/>
                    <a:pt x="0" y="1309"/>
                  </a:cubicBezTo>
                  <a:lnTo>
                    <a:pt x="6487"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6" name="Google Shape;34036;p45"/>
            <p:cNvSpPr/>
            <p:nvPr/>
          </p:nvSpPr>
          <p:spPr>
            <a:xfrm>
              <a:off x="3495600"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7" name="Google Shape;34037;p45"/>
            <p:cNvSpPr/>
            <p:nvPr/>
          </p:nvSpPr>
          <p:spPr>
            <a:xfrm>
              <a:off x="3551725" y="3498225"/>
              <a:ext cx="52975" cy="4075"/>
            </a:xfrm>
            <a:custGeom>
              <a:rect b="b" l="l" r="r" t="t"/>
              <a:pathLst>
                <a:path extrusionOk="0" h="163" w="2119">
                  <a:moveTo>
                    <a:pt x="1060" y="0"/>
                  </a:moveTo>
                  <a:cubicBezTo>
                    <a:pt x="689" y="0"/>
                    <a:pt x="331" y="61"/>
                    <a:pt x="1" y="162"/>
                  </a:cubicBezTo>
                  <a:lnTo>
                    <a:pt x="2118"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8" name="Google Shape;34038;p45"/>
            <p:cNvSpPr/>
            <p:nvPr/>
          </p:nvSpPr>
          <p:spPr>
            <a:xfrm>
              <a:off x="3548525" y="3497200"/>
              <a:ext cx="59550" cy="5100"/>
            </a:xfrm>
            <a:custGeom>
              <a:rect b="b" l="l" r="r" t="t"/>
              <a:pathLst>
                <a:path extrusionOk="0" h="204" w="2382">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9" name="Google Shape;34039;p45"/>
            <p:cNvSpPr/>
            <p:nvPr/>
          </p:nvSpPr>
          <p:spPr>
            <a:xfrm>
              <a:off x="3768700" y="3417300"/>
              <a:ext cx="291125" cy="85000"/>
            </a:xfrm>
            <a:custGeom>
              <a:rect b="b" l="l" r="r" t="t"/>
              <a:pathLst>
                <a:path extrusionOk="0" h="3400" w="11645">
                  <a:moveTo>
                    <a:pt x="5826" y="1"/>
                  </a:moveTo>
                  <a:cubicBezTo>
                    <a:pt x="3324" y="1"/>
                    <a:pt x="1153" y="1376"/>
                    <a:pt x="0" y="3399"/>
                  </a:cubicBezTo>
                  <a:lnTo>
                    <a:pt x="11645" y="3399"/>
                  </a:lnTo>
                  <a:cubicBezTo>
                    <a:pt x="10499" y="1376"/>
                    <a:pt x="8321" y="1"/>
                    <a:pt x="5826"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0" name="Google Shape;34040;p45"/>
            <p:cNvSpPr/>
            <p:nvPr/>
          </p:nvSpPr>
          <p:spPr>
            <a:xfrm>
              <a:off x="3767675" y="3416300"/>
              <a:ext cx="293350" cy="86000"/>
            </a:xfrm>
            <a:custGeom>
              <a:rect b="b" l="l" r="r" t="t"/>
              <a:pathLst>
                <a:path extrusionOk="0" h="3440" w="11734">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1" name="Google Shape;34041;p45"/>
            <p:cNvSpPr/>
            <p:nvPr/>
          </p:nvSpPr>
          <p:spPr>
            <a:xfrm>
              <a:off x="3798025" y="3444275"/>
              <a:ext cx="228950" cy="58025"/>
            </a:xfrm>
            <a:custGeom>
              <a:rect b="b" l="l" r="r" t="t"/>
              <a:pathLst>
                <a:path extrusionOk="0" h="2321" w="9158">
                  <a:moveTo>
                    <a:pt x="4579" y="0"/>
                  </a:moveTo>
                  <a:cubicBezTo>
                    <a:pt x="2697" y="0"/>
                    <a:pt x="1032"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2" name="Google Shape;34042;p45"/>
            <p:cNvSpPr/>
            <p:nvPr/>
          </p:nvSpPr>
          <p:spPr>
            <a:xfrm>
              <a:off x="3796850" y="3443275"/>
              <a:ext cx="231300" cy="59025"/>
            </a:xfrm>
            <a:custGeom>
              <a:rect b="b" l="l" r="r" t="t"/>
              <a:pathLst>
                <a:path extrusionOk="0" h="2361" w="9252">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3" name="Google Shape;34043;p45"/>
            <p:cNvSpPr/>
            <p:nvPr/>
          </p:nvSpPr>
          <p:spPr>
            <a:xfrm>
              <a:off x="3831400" y="3469550"/>
              <a:ext cx="162175" cy="32750"/>
            </a:xfrm>
            <a:custGeom>
              <a:rect b="b" l="l" r="r" t="t"/>
              <a:pathLst>
                <a:path extrusionOk="0" h="1310" w="6487">
                  <a:moveTo>
                    <a:pt x="3244" y="1"/>
                  </a:moveTo>
                  <a:cubicBezTo>
                    <a:pt x="1983" y="1"/>
                    <a:pt x="836" y="500"/>
                    <a:pt x="0" y="1309"/>
                  </a:cubicBezTo>
                  <a:lnTo>
                    <a:pt x="6487" y="1309"/>
                  </a:lnTo>
                  <a:cubicBezTo>
                    <a:pt x="5651" y="500"/>
                    <a:pt x="4505"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4" name="Google Shape;34044;p45"/>
            <p:cNvSpPr/>
            <p:nvPr/>
          </p:nvSpPr>
          <p:spPr>
            <a:xfrm>
              <a:off x="3829875" y="3468375"/>
              <a:ext cx="165225" cy="33925"/>
            </a:xfrm>
            <a:custGeom>
              <a:rect b="b" l="l" r="r" t="t"/>
              <a:pathLst>
                <a:path extrusionOk="0" h="1357" w="6609">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5" name="Google Shape;34045;p45"/>
            <p:cNvSpPr/>
            <p:nvPr/>
          </p:nvSpPr>
          <p:spPr>
            <a:xfrm>
              <a:off x="3886025" y="3498225"/>
              <a:ext cx="52950" cy="4075"/>
            </a:xfrm>
            <a:custGeom>
              <a:rect b="b" l="l" r="r" t="t"/>
              <a:pathLst>
                <a:path extrusionOk="0" h="163" w="2118">
                  <a:moveTo>
                    <a:pt x="1059" y="0"/>
                  </a:moveTo>
                  <a:cubicBezTo>
                    <a:pt x="688" y="0"/>
                    <a:pt x="330" y="61"/>
                    <a:pt x="0" y="162"/>
                  </a:cubicBezTo>
                  <a:lnTo>
                    <a:pt x="2117" y="162"/>
                  </a:lnTo>
                  <a:cubicBezTo>
                    <a:pt x="1787"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6" name="Google Shape;34046;p45"/>
            <p:cNvSpPr/>
            <p:nvPr/>
          </p:nvSpPr>
          <p:spPr>
            <a:xfrm>
              <a:off x="3882650" y="3497200"/>
              <a:ext cx="59525" cy="5100"/>
            </a:xfrm>
            <a:custGeom>
              <a:rect b="b" l="l" r="r" t="t"/>
              <a:pathLst>
                <a:path extrusionOk="0" h="204" w="2381">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7" name="Google Shape;34047;p45"/>
            <p:cNvSpPr/>
            <p:nvPr/>
          </p:nvSpPr>
          <p:spPr>
            <a:xfrm>
              <a:off x="4102975" y="3417300"/>
              <a:ext cx="291150" cy="85000"/>
            </a:xfrm>
            <a:custGeom>
              <a:rect b="b" l="l" r="r" t="t"/>
              <a:pathLst>
                <a:path extrusionOk="0" h="3400" w="11646">
                  <a:moveTo>
                    <a:pt x="5819" y="1"/>
                  </a:moveTo>
                  <a:cubicBezTo>
                    <a:pt x="3324" y="1"/>
                    <a:pt x="1153" y="1376"/>
                    <a:pt x="0" y="3399"/>
                  </a:cubicBezTo>
                  <a:lnTo>
                    <a:pt x="11645"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8" name="Google Shape;34048;p45"/>
            <p:cNvSpPr/>
            <p:nvPr/>
          </p:nvSpPr>
          <p:spPr>
            <a:xfrm>
              <a:off x="4101775" y="3416300"/>
              <a:ext cx="293350" cy="86000"/>
            </a:xfrm>
            <a:custGeom>
              <a:rect b="b" l="l" r="r" t="t"/>
              <a:pathLst>
                <a:path extrusionOk="0" h="3440" w="11734">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9" name="Google Shape;34049;p45"/>
            <p:cNvSpPr/>
            <p:nvPr/>
          </p:nvSpPr>
          <p:spPr>
            <a:xfrm>
              <a:off x="4132300" y="3444275"/>
              <a:ext cx="228950" cy="58025"/>
            </a:xfrm>
            <a:custGeom>
              <a:rect b="b" l="l" r="r" t="t"/>
              <a:pathLst>
                <a:path extrusionOk="0" h="2321" w="9158">
                  <a:moveTo>
                    <a:pt x="4579" y="0"/>
                  </a:moveTo>
                  <a:cubicBezTo>
                    <a:pt x="2698" y="0"/>
                    <a:pt x="1032" y="918"/>
                    <a:pt x="0"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0" name="Google Shape;34050;p45"/>
            <p:cNvSpPr/>
            <p:nvPr/>
          </p:nvSpPr>
          <p:spPr>
            <a:xfrm>
              <a:off x="4131125" y="3443275"/>
              <a:ext cx="231300" cy="59025"/>
            </a:xfrm>
            <a:custGeom>
              <a:rect b="b" l="l" r="r" t="t"/>
              <a:pathLst>
                <a:path extrusionOk="0" h="2361" w="9252">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1" name="Google Shape;34051;p45"/>
            <p:cNvSpPr/>
            <p:nvPr/>
          </p:nvSpPr>
          <p:spPr>
            <a:xfrm>
              <a:off x="4165500"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2" name="Google Shape;34052;p45"/>
            <p:cNvSpPr/>
            <p:nvPr/>
          </p:nvSpPr>
          <p:spPr>
            <a:xfrm>
              <a:off x="4164150" y="3468375"/>
              <a:ext cx="165225" cy="33925"/>
            </a:xfrm>
            <a:custGeom>
              <a:rect b="b" l="l" r="r" t="t"/>
              <a:pathLst>
                <a:path extrusionOk="0" h="1357" w="6609">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3" name="Google Shape;34053;p45"/>
            <p:cNvSpPr/>
            <p:nvPr/>
          </p:nvSpPr>
          <p:spPr>
            <a:xfrm>
              <a:off x="4220125" y="3498225"/>
              <a:ext cx="53125" cy="4075"/>
            </a:xfrm>
            <a:custGeom>
              <a:rect b="b" l="l" r="r" t="t"/>
              <a:pathLst>
                <a:path extrusionOk="0" h="163" w="2125">
                  <a:moveTo>
                    <a:pt x="1066" y="0"/>
                  </a:moveTo>
                  <a:cubicBezTo>
                    <a:pt x="695" y="0"/>
                    <a:pt x="338" y="61"/>
                    <a:pt x="0" y="162"/>
                  </a:cubicBezTo>
                  <a:lnTo>
                    <a:pt x="2124" y="162"/>
                  </a:lnTo>
                  <a:cubicBezTo>
                    <a:pt x="1787" y="61"/>
                    <a:pt x="1437"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4" name="Google Shape;34054;p45"/>
            <p:cNvSpPr/>
            <p:nvPr/>
          </p:nvSpPr>
          <p:spPr>
            <a:xfrm>
              <a:off x="4216925" y="3497200"/>
              <a:ext cx="59525" cy="5100"/>
            </a:xfrm>
            <a:custGeom>
              <a:rect b="b" l="l" r="r" t="t"/>
              <a:pathLst>
                <a:path extrusionOk="0" h="204" w="2381">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5" name="Google Shape;34055;p45"/>
            <p:cNvSpPr/>
            <p:nvPr/>
          </p:nvSpPr>
          <p:spPr>
            <a:xfrm>
              <a:off x="4437250" y="3417300"/>
              <a:ext cx="290975" cy="85000"/>
            </a:xfrm>
            <a:custGeom>
              <a:rect b="b" l="l" r="r" t="t"/>
              <a:pathLst>
                <a:path extrusionOk="0" h="3400" w="11639">
                  <a:moveTo>
                    <a:pt x="5819" y="1"/>
                  </a:moveTo>
                  <a:cubicBezTo>
                    <a:pt x="3325" y="1"/>
                    <a:pt x="1147" y="1376"/>
                    <a:pt x="0" y="3399"/>
                  </a:cubicBezTo>
                  <a:lnTo>
                    <a:pt x="11639" y="3399"/>
                  </a:lnTo>
                  <a:cubicBezTo>
                    <a:pt x="10492" y="1376"/>
                    <a:pt x="8321" y="1"/>
                    <a:pt x="5819"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6" name="Google Shape;34056;p45"/>
            <p:cNvSpPr/>
            <p:nvPr/>
          </p:nvSpPr>
          <p:spPr>
            <a:xfrm>
              <a:off x="4436075" y="3416300"/>
              <a:ext cx="293325" cy="86000"/>
            </a:xfrm>
            <a:custGeom>
              <a:rect b="b" l="l" r="r" t="t"/>
              <a:pathLst>
                <a:path extrusionOk="0" h="3440" w="11733">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7" name="Google Shape;34057;p45"/>
            <p:cNvSpPr/>
            <p:nvPr/>
          </p:nvSpPr>
          <p:spPr>
            <a:xfrm>
              <a:off x="4466575" y="3444275"/>
              <a:ext cx="228950" cy="58025"/>
            </a:xfrm>
            <a:custGeom>
              <a:rect b="b" l="l" r="r" t="t"/>
              <a:pathLst>
                <a:path extrusionOk="0" h="2321" w="9158">
                  <a:moveTo>
                    <a:pt x="4579" y="0"/>
                  </a:moveTo>
                  <a:cubicBezTo>
                    <a:pt x="2698" y="0"/>
                    <a:pt x="1032" y="918"/>
                    <a:pt x="1" y="2320"/>
                  </a:cubicBezTo>
                  <a:lnTo>
                    <a:pt x="9157" y="2320"/>
                  </a:lnTo>
                  <a:cubicBezTo>
                    <a:pt x="8119" y="918"/>
                    <a:pt x="6453"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8" name="Google Shape;34058;p45"/>
            <p:cNvSpPr/>
            <p:nvPr/>
          </p:nvSpPr>
          <p:spPr>
            <a:xfrm>
              <a:off x="4465225" y="3443275"/>
              <a:ext cx="231475" cy="59025"/>
            </a:xfrm>
            <a:custGeom>
              <a:rect b="b" l="l" r="r" t="t"/>
              <a:pathLst>
                <a:path extrusionOk="0" h="2361" w="9259">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9" name="Google Shape;34059;p45"/>
            <p:cNvSpPr/>
            <p:nvPr/>
          </p:nvSpPr>
          <p:spPr>
            <a:xfrm>
              <a:off x="4499775" y="3469550"/>
              <a:ext cx="162375" cy="32750"/>
            </a:xfrm>
            <a:custGeom>
              <a:rect b="b" l="l" r="r" t="t"/>
              <a:pathLst>
                <a:path extrusionOk="0" h="1310" w="6495">
                  <a:moveTo>
                    <a:pt x="3251" y="1"/>
                  </a:moveTo>
                  <a:cubicBezTo>
                    <a:pt x="1990" y="1"/>
                    <a:pt x="844" y="500"/>
                    <a:pt x="1" y="1309"/>
                  </a:cubicBezTo>
                  <a:lnTo>
                    <a:pt x="6494" y="1309"/>
                  </a:lnTo>
                  <a:cubicBezTo>
                    <a:pt x="5651" y="500"/>
                    <a:pt x="4512" y="1"/>
                    <a:pt x="3251"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0" name="Google Shape;34060;p45"/>
            <p:cNvSpPr/>
            <p:nvPr/>
          </p:nvSpPr>
          <p:spPr>
            <a:xfrm>
              <a:off x="4498425" y="3468375"/>
              <a:ext cx="165225" cy="33925"/>
            </a:xfrm>
            <a:custGeom>
              <a:rect b="b" l="l" r="r" t="t"/>
              <a:pathLst>
                <a:path extrusionOk="0" h="1357" w="6609">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1" name="Google Shape;34061;p45"/>
            <p:cNvSpPr/>
            <p:nvPr/>
          </p:nvSpPr>
          <p:spPr>
            <a:xfrm>
              <a:off x="4554400" y="3498225"/>
              <a:ext cx="53125" cy="4075"/>
            </a:xfrm>
            <a:custGeom>
              <a:rect b="b" l="l" r="r" t="t"/>
              <a:pathLst>
                <a:path extrusionOk="0" h="163" w="2125">
                  <a:moveTo>
                    <a:pt x="1066" y="0"/>
                  </a:moveTo>
                  <a:cubicBezTo>
                    <a:pt x="695" y="0"/>
                    <a:pt x="338" y="61"/>
                    <a:pt x="1" y="162"/>
                  </a:cubicBezTo>
                  <a:lnTo>
                    <a:pt x="2125" y="162"/>
                  </a:lnTo>
                  <a:cubicBezTo>
                    <a:pt x="1787" y="61"/>
                    <a:pt x="1430" y="0"/>
                    <a:pt x="1066"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2" name="Google Shape;34062;p45"/>
            <p:cNvSpPr/>
            <p:nvPr/>
          </p:nvSpPr>
          <p:spPr>
            <a:xfrm>
              <a:off x="4551200" y="3497200"/>
              <a:ext cx="59525" cy="5100"/>
            </a:xfrm>
            <a:custGeom>
              <a:rect b="b" l="l" r="r" t="t"/>
              <a:pathLst>
                <a:path extrusionOk="0" h="204" w="2381">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3" name="Google Shape;34063;p45"/>
            <p:cNvSpPr/>
            <p:nvPr/>
          </p:nvSpPr>
          <p:spPr>
            <a:xfrm>
              <a:off x="4771525" y="3417300"/>
              <a:ext cx="290975" cy="85000"/>
            </a:xfrm>
            <a:custGeom>
              <a:rect b="b" l="l" r="r" t="t"/>
              <a:pathLst>
                <a:path extrusionOk="0" h="3400" w="11639">
                  <a:moveTo>
                    <a:pt x="5820" y="1"/>
                  </a:moveTo>
                  <a:cubicBezTo>
                    <a:pt x="3325" y="1"/>
                    <a:pt x="1147" y="1376"/>
                    <a:pt x="0" y="3399"/>
                  </a:cubicBezTo>
                  <a:lnTo>
                    <a:pt x="11639" y="3399"/>
                  </a:lnTo>
                  <a:cubicBezTo>
                    <a:pt x="10492" y="1376"/>
                    <a:pt x="8314"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4" name="Google Shape;34064;p45"/>
            <p:cNvSpPr/>
            <p:nvPr/>
          </p:nvSpPr>
          <p:spPr>
            <a:xfrm>
              <a:off x="4770350" y="3416300"/>
              <a:ext cx="293325" cy="86000"/>
            </a:xfrm>
            <a:custGeom>
              <a:rect b="b" l="l" r="r" t="t"/>
              <a:pathLst>
                <a:path extrusionOk="0" h="3440" w="11733">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5" name="Google Shape;34065;p45"/>
            <p:cNvSpPr/>
            <p:nvPr/>
          </p:nvSpPr>
          <p:spPr>
            <a:xfrm>
              <a:off x="4800850" y="3444275"/>
              <a:ext cx="228775" cy="58025"/>
            </a:xfrm>
            <a:custGeom>
              <a:rect b="b" l="l" r="r" t="t"/>
              <a:pathLst>
                <a:path extrusionOk="0" h="2321" w="9151">
                  <a:moveTo>
                    <a:pt x="4572" y="0"/>
                  </a:moveTo>
                  <a:cubicBezTo>
                    <a:pt x="2698" y="0"/>
                    <a:pt x="1032" y="918"/>
                    <a:pt x="1" y="2320"/>
                  </a:cubicBezTo>
                  <a:lnTo>
                    <a:pt x="9151" y="2320"/>
                  </a:lnTo>
                  <a:cubicBezTo>
                    <a:pt x="8119" y="918"/>
                    <a:pt x="6454" y="0"/>
                    <a:pt x="4572"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6" name="Google Shape;34066;p45"/>
            <p:cNvSpPr/>
            <p:nvPr/>
          </p:nvSpPr>
          <p:spPr>
            <a:xfrm>
              <a:off x="4799500" y="3443275"/>
              <a:ext cx="231475" cy="59025"/>
            </a:xfrm>
            <a:custGeom>
              <a:rect b="b" l="l" r="r" t="t"/>
              <a:pathLst>
                <a:path extrusionOk="0" h="2361" w="9259">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7" name="Google Shape;34067;p45"/>
            <p:cNvSpPr/>
            <p:nvPr/>
          </p:nvSpPr>
          <p:spPr>
            <a:xfrm>
              <a:off x="4834075" y="3469550"/>
              <a:ext cx="162350" cy="32750"/>
            </a:xfrm>
            <a:custGeom>
              <a:rect b="b" l="l" r="r" t="t"/>
              <a:pathLst>
                <a:path extrusionOk="0" h="1310" w="6494">
                  <a:moveTo>
                    <a:pt x="3243" y="1"/>
                  </a:moveTo>
                  <a:cubicBezTo>
                    <a:pt x="1982" y="1"/>
                    <a:pt x="843" y="500"/>
                    <a:pt x="0" y="1309"/>
                  </a:cubicBezTo>
                  <a:lnTo>
                    <a:pt x="6493" y="1309"/>
                  </a:lnTo>
                  <a:cubicBezTo>
                    <a:pt x="5651" y="500"/>
                    <a:pt x="4511" y="1"/>
                    <a:pt x="3243"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8" name="Google Shape;34068;p45"/>
            <p:cNvSpPr/>
            <p:nvPr/>
          </p:nvSpPr>
          <p:spPr>
            <a:xfrm>
              <a:off x="4832725" y="3468375"/>
              <a:ext cx="165050" cy="33925"/>
            </a:xfrm>
            <a:custGeom>
              <a:rect b="b" l="l" r="r" t="t"/>
              <a:pathLst>
                <a:path extrusionOk="0" h="1357" w="6602">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9" name="Google Shape;34069;p45"/>
            <p:cNvSpPr/>
            <p:nvPr/>
          </p:nvSpPr>
          <p:spPr>
            <a:xfrm>
              <a:off x="4888675" y="3498225"/>
              <a:ext cx="53125" cy="4075"/>
            </a:xfrm>
            <a:custGeom>
              <a:rect b="b" l="l" r="r" t="t"/>
              <a:pathLst>
                <a:path extrusionOk="0" h="163" w="2125">
                  <a:moveTo>
                    <a:pt x="1059" y="0"/>
                  </a:moveTo>
                  <a:cubicBezTo>
                    <a:pt x="695" y="0"/>
                    <a:pt x="338" y="61"/>
                    <a:pt x="1" y="162"/>
                  </a:cubicBezTo>
                  <a:lnTo>
                    <a:pt x="2125" y="162"/>
                  </a:lnTo>
                  <a:cubicBezTo>
                    <a:pt x="1788" y="61"/>
                    <a:pt x="1430" y="0"/>
                    <a:pt x="105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0" name="Google Shape;34070;p45"/>
            <p:cNvSpPr/>
            <p:nvPr/>
          </p:nvSpPr>
          <p:spPr>
            <a:xfrm>
              <a:off x="4885475" y="3497200"/>
              <a:ext cx="59525" cy="5100"/>
            </a:xfrm>
            <a:custGeom>
              <a:rect b="b" l="l" r="r" t="t"/>
              <a:pathLst>
                <a:path extrusionOk="0" h="204" w="2381">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1" name="Google Shape;34071;p45"/>
            <p:cNvSpPr/>
            <p:nvPr/>
          </p:nvSpPr>
          <p:spPr>
            <a:xfrm>
              <a:off x="5105800" y="3417300"/>
              <a:ext cx="290975" cy="85000"/>
            </a:xfrm>
            <a:custGeom>
              <a:rect b="b" l="l" r="r" t="t"/>
              <a:pathLst>
                <a:path extrusionOk="0" h="3400" w="11639">
                  <a:moveTo>
                    <a:pt x="5820" y="1"/>
                  </a:moveTo>
                  <a:cubicBezTo>
                    <a:pt x="3325" y="1"/>
                    <a:pt x="1147" y="1376"/>
                    <a:pt x="1" y="3399"/>
                  </a:cubicBezTo>
                  <a:lnTo>
                    <a:pt x="11639" y="3399"/>
                  </a:lnTo>
                  <a:cubicBezTo>
                    <a:pt x="10492" y="1376"/>
                    <a:pt x="8315" y="1"/>
                    <a:pt x="5820"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2" name="Google Shape;34072;p45"/>
            <p:cNvSpPr/>
            <p:nvPr/>
          </p:nvSpPr>
          <p:spPr>
            <a:xfrm>
              <a:off x="5104625" y="3416300"/>
              <a:ext cx="293325" cy="86000"/>
            </a:xfrm>
            <a:custGeom>
              <a:rect b="b" l="l" r="r" t="t"/>
              <a:pathLst>
                <a:path extrusionOk="0" h="3440" w="11733">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3" name="Google Shape;34073;p45"/>
            <p:cNvSpPr/>
            <p:nvPr/>
          </p:nvSpPr>
          <p:spPr>
            <a:xfrm>
              <a:off x="5134975" y="3444275"/>
              <a:ext cx="228925" cy="58025"/>
            </a:xfrm>
            <a:custGeom>
              <a:rect b="b" l="l" r="r" t="t"/>
              <a:pathLst>
                <a:path extrusionOk="0" h="2321" w="9157">
                  <a:moveTo>
                    <a:pt x="4579" y="0"/>
                  </a:moveTo>
                  <a:cubicBezTo>
                    <a:pt x="2704" y="0"/>
                    <a:pt x="1038" y="918"/>
                    <a:pt x="0" y="2320"/>
                  </a:cubicBezTo>
                  <a:lnTo>
                    <a:pt x="9157" y="2320"/>
                  </a:lnTo>
                  <a:cubicBezTo>
                    <a:pt x="8125" y="918"/>
                    <a:pt x="6460" y="0"/>
                    <a:pt x="4579"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4" name="Google Shape;34074;p45"/>
            <p:cNvSpPr/>
            <p:nvPr/>
          </p:nvSpPr>
          <p:spPr>
            <a:xfrm>
              <a:off x="5133775" y="3443275"/>
              <a:ext cx="231325" cy="59025"/>
            </a:xfrm>
            <a:custGeom>
              <a:rect b="b" l="l" r="r" t="t"/>
              <a:pathLst>
                <a:path extrusionOk="0" h="2361" w="9253">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5" name="Google Shape;34075;p45"/>
            <p:cNvSpPr/>
            <p:nvPr/>
          </p:nvSpPr>
          <p:spPr>
            <a:xfrm>
              <a:off x="5168350" y="3469550"/>
              <a:ext cx="162350" cy="32750"/>
            </a:xfrm>
            <a:custGeom>
              <a:rect b="b" l="l" r="r" t="t"/>
              <a:pathLst>
                <a:path extrusionOk="0" h="1310" w="6494">
                  <a:moveTo>
                    <a:pt x="3244" y="1"/>
                  </a:moveTo>
                  <a:cubicBezTo>
                    <a:pt x="1983" y="1"/>
                    <a:pt x="843" y="500"/>
                    <a:pt x="0" y="1309"/>
                  </a:cubicBezTo>
                  <a:lnTo>
                    <a:pt x="6494" y="1309"/>
                  </a:lnTo>
                  <a:cubicBezTo>
                    <a:pt x="5651" y="500"/>
                    <a:pt x="4504" y="1"/>
                    <a:pt x="3244" y="1"/>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6" name="Google Shape;34076;p45"/>
            <p:cNvSpPr/>
            <p:nvPr/>
          </p:nvSpPr>
          <p:spPr>
            <a:xfrm>
              <a:off x="5166825" y="3468375"/>
              <a:ext cx="165225" cy="33925"/>
            </a:xfrm>
            <a:custGeom>
              <a:rect b="b" l="l" r="r" t="t"/>
              <a:pathLst>
                <a:path extrusionOk="0" h="1357" w="6609">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7" name="Google Shape;34077;p45"/>
            <p:cNvSpPr/>
            <p:nvPr/>
          </p:nvSpPr>
          <p:spPr>
            <a:xfrm>
              <a:off x="5222950" y="3498225"/>
              <a:ext cx="53125" cy="4075"/>
            </a:xfrm>
            <a:custGeom>
              <a:rect b="b" l="l" r="r" t="t"/>
              <a:pathLst>
                <a:path extrusionOk="0" h="163" w="2125">
                  <a:moveTo>
                    <a:pt x="1060" y="0"/>
                  </a:moveTo>
                  <a:cubicBezTo>
                    <a:pt x="689" y="0"/>
                    <a:pt x="338" y="61"/>
                    <a:pt x="1" y="162"/>
                  </a:cubicBezTo>
                  <a:lnTo>
                    <a:pt x="2125" y="162"/>
                  </a:lnTo>
                  <a:cubicBezTo>
                    <a:pt x="1788" y="61"/>
                    <a:pt x="1430" y="0"/>
                    <a:pt x="1060" y="0"/>
                  </a:cubicBezTo>
                  <a:close/>
                </a:path>
              </a:pathLst>
            </a:custGeom>
            <a:solidFill>
              <a:srgbClr val="FCF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8" name="Google Shape;34078;p45"/>
            <p:cNvSpPr/>
            <p:nvPr/>
          </p:nvSpPr>
          <p:spPr>
            <a:xfrm>
              <a:off x="5219750" y="3497200"/>
              <a:ext cx="59525" cy="5100"/>
            </a:xfrm>
            <a:custGeom>
              <a:rect b="b" l="l" r="r" t="t"/>
              <a:pathLst>
                <a:path extrusionOk="0" h="204" w="2381">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rgbClr val="DFC2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79" name="Google Shape;34079;p45"/>
          <p:cNvSpPr/>
          <p:nvPr/>
        </p:nvSpPr>
        <p:spPr>
          <a:xfrm>
            <a:off x="295775" y="297300"/>
            <a:ext cx="8556600" cy="4552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80" name="Google Shape;34080;p45"/>
          <p:cNvGrpSpPr/>
          <p:nvPr/>
        </p:nvGrpSpPr>
        <p:grpSpPr>
          <a:xfrm>
            <a:off x="7493710" y="2641730"/>
            <a:ext cx="1650293" cy="2065513"/>
            <a:chOff x="7083460" y="58355"/>
            <a:chExt cx="2069852" cy="2590310"/>
          </a:xfrm>
        </p:grpSpPr>
        <p:sp>
          <p:nvSpPr>
            <p:cNvPr id="34081" name="Google Shape;34081;p45"/>
            <p:cNvSpPr/>
            <p:nvPr/>
          </p:nvSpPr>
          <p:spPr>
            <a:xfrm>
              <a:off x="8444179" y="812772"/>
              <a:ext cx="709133" cy="994820"/>
            </a:xfrm>
            <a:custGeom>
              <a:rect b="b" l="l" r="r" t="t"/>
              <a:pathLst>
                <a:path extrusionOk="0" h="45286" w="32281">
                  <a:moveTo>
                    <a:pt x="524" y="1"/>
                  </a:moveTo>
                  <a:cubicBezTo>
                    <a:pt x="474" y="1"/>
                    <a:pt x="424" y="8"/>
                    <a:pt x="376" y="22"/>
                  </a:cubicBezTo>
                  <a:cubicBezTo>
                    <a:pt x="151" y="98"/>
                    <a:pt x="0" y="323"/>
                    <a:pt x="25" y="549"/>
                  </a:cubicBezTo>
                  <a:cubicBezTo>
                    <a:pt x="351" y="3707"/>
                    <a:pt x="1203" y="6865"/>
                    <a:pt x="2531" y="9822"/>
                  </a:cubicBezTo>
                  <a:cubicBezTo>
                    <a:pt x="3885" y="12779"/>
                    <a:pt x="5689" y="15561"/>
                    <a:pt x="7920" y="18017"/>
                  </a:cubicBezTo>
                  <a:cubicBezTo>
                    <a:pt x="9048" y="19246"/>
                    <a:pt x="10276" y="20398"/>
                    <a:pt x="11529" y="21426"/>
                  </a:cubicBezTo>
                  <a:cubicBezTo>
                    <a:pt x="12807" y="22479"/>
                    <a:pt x="14110" y="23406"/>
                    <a:pt x="15389" y="24333"/>
                  </a:cubicBezTo>
                  <a:cubicBezTo>
                    <a:pt x="17970" y="26138"/>
                    <a:pt x="20451" y="27817"/>
                    <a:pt x="22481" y="29722"/>
                  </a:cubicBezTo>
                  <a:cubicBezTo>
                    <a:pt x="23509" y="30649"/>
                    <a:pt x="24411" y="31652"/>
                    <a:pt x="25238" y="32754"/>
                  </a:cubicBezTo>
                  <a:cubicBezTo>
                    <a:pt x="26091" y="33832"/>
                    <a:pt x="26867" y="35035"/>
                    <a:pt x="27594" y="36263"/>
                  </a:cubicBezTo>
                  <a:cubicBezTo>
                    <a:pt x="29048" y="38769"/>
                    <a:pt x="30376" y="41476"/>
                    <a:pt x="31780" y="44308"/>
                  </a:cubicBezTo>
                  <a:cubicBezTo>
                    <a:pt x="31955" y="44634"/>
                    <a:pt x="32131" y="44960"/>
                    <a:pt x="32281" y="45286"/>
                  </a:cubicBezTo>
                  <a:lnTo>
                    <a:pt x="32281" y="31426"/>
                  </a:lnTo>
                  <a:cubicBezTo>
                    <a:pt x="31629" y="30499"/>
                    <a:pt x="30928" y="29571"/>
                    <a:pt x="30151" y="28694"/>
                  </a:cubicBezTo>
                  <a:cubicBezTo>
                    <a:pt x="29850" y="28343"/>
                    <a:pt x="29474" y="28068"/>
                    <a:pt x="29198" y="27667"/>
                  </a:cubicBezTo>
                  <a:cubicBezTo>
                    <a:pt x="28948" y="27291"/>
                    <a:pt x="28747" y="26890"/>
                    <a:pt x="28547" y="26514"/>
                  </a:cubicBezTo>
                  <a:cubicBezTo>
                    <a:pt x="28096" y="25611"/>
                    <a:pt x="27695" y="24709"/>
                    <a:pt x="27319" y="23757"/>
                  </a:cubicBezTo>
                  <a:cubicBezTo>
                    <a:pt x="26592" y="21952"/>
                    <a:pt x="26040" y="20048"/>
                    <a:pt x="25564" y="18168"/>
                  </a:cubicBezTo>
                  <a:cubicBezTo>
                    <a:pt x="24988" y="15887"/>
                    <a:pt x="24587" y="13556"/>
                    <a:pt x="24386" y="11225"/>
                  </a:cubicBezTo>
                  <a:cubicBezTo>
                    <a:pt x="24363" y="11088"/>
                    <a:pt x="24257" y="10972"/>
                    <a:pt x="24124" y="10972"/>
                  </a:cubicBezTo>
                  <a:cubicBezTo>
                    <a:pt x="24111" y="10972"/>
                    <a:pt x="24098" y="10973"/>
                    <a:pt x="24085" y="10975"/>
                  </a:cubicBezTo>
                  <a:cubicBezTo>
                    <a:pt x="23960" y="10975"/>
                    <a:pt x="23860" y="11075"/>
                    <a:pt x="23835" y="11200"/>
                  </a:cubicBezTo>
                  <a:cubicBezTo>
                    <a:pt x="23183" y="15035"/>
                    <a:pt x="23058" y="19020"/>
                    <a:pt x="23459" y="23005"/>
                  </a:cubicBezTo>
                  <a:cubicBezTo>
                    <a:pt x="21679" y="21852"/>
                    <a:pt x="19900" y="20875"/>
                    <a:pt x="18221" y="19897"/>
                  </a:cubicBezTo>
                  <a:cubicBezTo>
                    <a:pt x="15539" y="18393"/>
                    <a:pt x="13033" y="16915"/>
                    <a:pt x="10852" y="15035"/>
                  </a:cubicBezTo>
                  <a:cubicBezTo>
                    <a:pt x="8647" y="13155"/>
                    <a:pt x="6667" y="10925"/>
                    <a:pt x="5013" y="8469"/>
                  </a:cubicBezTo>
                  <a:cubicBezTo>
                    <a:pt x="3359" y="5987"/>
                    <a:pt x="2005" y="3255"/>
                    <a:pt x="1028" y="348"/>
                  </a:cubicBezTo>
                  <a:cubicBezTo>
                    <a:pt x="947" y="125"/>
                    <a:pt x="735"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2" name="Google Shape;34082;p45"/>
            <p:cNvSpPr/>
            <p:nvPr/>
          </p:nvSpPr>
          <p:spPr>
            <a:xfrm>
              <a:off x="8091249" y="2213354"/>
              <a:ext cx="1062063" cy="231911"/>
            </a:xfrm>
            <a:custGeom>
              <a:rect b="b" l="l" r="r" t="t"/>
              <a:pathLst>
                <a:path extrusionOk="0" h="10557" w="48347">
                  <a:moveTo>
                    <a:pt x="48347" y="0"/>
                  </a:moveTo>
                  <a:cubicBezTo>
                    <a:pt x="45615" y="376"/>
                    <a:pt x="42883" y="802"/>
                    <a:pt x="40177" y="1228"/>
                  </a:cubicBezTo>
                  <a:cubicBezTo>
                    <a:pt x="36818" y="1754"/>
                    <a:pt x="33485" y="2331"/>
                    <a:pt x="30151" y="2932"/>
                  </a:cubicBezTo>
                  <a:cubicBezTo>
                    <a:pt x="26793" y="3509"/>
                    <a:pt x="23485" y="4236"/>
                    <a:pt x="20202" y="4687"/>
                  </a:cubicBezTo>
                  <a:cubicBezTo>
                    <a:pt x="18298" y="4965"/>
                    <a:pt x="16377" y="5149"/>
                    <a:pt x="14469" y="5149"/>
                  </a:cubicBezTo>
                  <a:cubicBezTo>
                    <a:pt x="13111" y="5149"/>
                    <a:pt x="11761" y="5056"/>
                    <a:pt x="10427" y="4837"/>
                  </a:cubicBezTo>
                  <a:cubicBezTo>
                    <a:pt x="7219" y="4311"/>
                    <a:pt x="4086" y="3083"/>
                    <a:pt x="953" y="1855"/>
                  </a:cubicBezTo>
                  <a:cubicBezTo>
                    <a:pt x="873" y="1818"/>
                    <a:pt x="789" y="1800"/>
                    <a:pt x="707" y="1800"/>
                  </a:cubicBezTo>
                  <a:cubicBezTo>
                    <a:pt x="457" y="1800"/>
                    <a:pt x="221" y="1960"/>
                    <a:pt x="126" y="2206"/>
                  </a:cubicBezTo>
                  <a:cubicBezTo>
                    <a:pt x="1" y="2506"/>
                    <a:pt x="151" y="2857"/>
                    <a:pt x="452" y="3008"/>
                  </a:cubicBezTo>
                  <a:cubicBezTo>
                    <a:pt x="3510" y="4411"/>
                    <a:pt x="6643" y="5865"/>
                    <a:pt x="10076" y="6642"/>
                  </a:cubicBezTo>
                  <a:cubicBezTo>
                    <a:pt x="10778" y="6792"/>
                    <a:pt x="11480" y="6917"/>
                    <a:pt x="12206" y="6993"/>
                  </a:cubicBezTo>
                  <a:cubicBezTo>
                    <a:pt x="9600" y="8246"/>
                    <a:pt x="6868" y="9248"/>
                    <a:pt x="4036" y="10025"/>
                  </a:cubicBezTo>
                  <a:cubicBezTo>
                    <a:pt x="3886" y="10050"/>
                    <a:pt x="3810" y="10201"/>
                    <a:pt x="3861" y="10351"/>
                  </a:cubicBezTo>
                  <a:cubicBezTo>
                    <a:pt x="3882" y="10482"/>
                    <a:pt x="3981" y="10556"/>
                    <a:pt x="4105" y="10556"/>
                  </a:cubicBezTo>
                  <a:cubicBezTo>
                    <a:pt x="4124" y="10556"/>
                    <a:pt x="4142" y="10555"/>
                    <a:pt x="4161" y="10552"/>
                  </a:cubicBezTo>
                  <a:cubicBezTo>
                    <a:pt x="8096" y="9925"/>
                    <a:pt x="12006" y="8822"/>
                    <a:pt x="15715" y="7268"/>
                  </a:cubicBezTo>
                  <a:cubicBezTo>
                    <a:pt x="15922" y="7272"/>
                    <a:pt x="16130" y="7273"/>
                    <a:pt x="16337" y="7273"/>
                  </a:cubicBezTo>
                  <a:cubicBezTo>
                    <a:pt x="17733" y="7273"/>
                    <a:pt x="19124" y="7202"/>
                    <a:pt x="20477" y="7093"/>
                  </a:cubicBezTo>
                  <a:cubicBezTo>
                    <a:pt x="23911" y="6792"/>
                    <a:pt x="27244" y="6291"/>
                    <a:pt x="30578" y="5890"/>
                  </a:cubicBezTo>
                  <a:cubicBezTo>
                    <a:pt x="33936" y="5489"/>
                    <a:pt x="37269" y="5113"/>
                    <a:pt x="40628" y="4762"/>
                  </a:cubicBezTo>
                  <a:cubicBezTo>
                    <a:pt x="43209" y="4511"/>
                    <a:pt x="45791" y="4261"/>
                    <a:pt x="48347" y="4035"/>
                  </a:cubicBezTo>
                  <a:lnTo>
                    <a:pt x="483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3" name="Google Shape;34083;p45"/>
            <p:cNvSpPr/>
            <p:nvPr/>
          </p:nvSpPr>
          <p:spPr>
            <a:xfrm>
              <a:off x="7219161" y="791639"/>
              <a:ext cx="1934151" cy="1278574"/>
            </a:xfrm>
            <a:custGeom>
              <a:rect b="b" l="l" r="r" t="t"/>
              <a:pathLst>
                <a:path extrusionOk="0" h="58203" w="88046">
                  <a:moveTo>
                    <a:pt x="705" y="1"/>
                  </a:moveTo>
                  <a:cubicBezTo>
                    <a:pt x="517" y="1"/>
                    <a:pt x="340" y="76"/>
                    <a:pt x="226" y="233"/>
                  </a:cubicBezTo>
                  <a:cubicBezTo>
                    <a:pt x="0" y="508"/>
                    <a:pt x="51" y="884"/>
                    <a:pt x="276" y="1110"/>
                  </a:cubicBezTo>
                  <a:cubicBezTo>
                    <a:pt x="5113" y="5496"/>
                    <a:pt x="10928" y="8879"/>
                    <a:pt x="17219" y="10934"/>
                  </a:cubicBezTo>
                  <a:cubicBezTo>
                    <a:pt x="20351" y="11962"/>
                    <a:pt x="23509" y="12689"/>
                    <a:pt x="26392" y="13766"/>
                  </a:cubicBezTo>
                  <a:cubicBezTo>
                    <a:pt x="29249" y="14819"/>
                    <a:pt x="31830" y="16373"/>
                    <a:pt x="34186" y="18303"/>
                  </a:cubicBezTo>
                  <a:cubicBezTo>
                    <a:pt x="38923" y="22162"/>
                    <a:pt x="42682" y="27250"/>
                    <a:pt x="46717" y="32313"/>
                  </a:cubicBezTo>
                  <a:cubicBezTo>
                    <a:pt x="48748" y="34869"/>
                    <a:pt x="50878" y="37426"/>
                    <a:pt x="53284" y="39832"/>
                  </a:cubicBezTo>
                  <a:cubicBezTo>
                    <a:pt x="53585" y="40132"/>
                    <a:pt x="53885" y="40433"/>
                    <a:pt x="54186" y="40734"/>
                  </a:cubicBezTo>
                  <a:lnTo>
                    <a:pt x="55139" y="41586"/>
                  </a:lnTo>
                  <a:lnTo>
                    <a:pt x="56116" y="42463"/>
                  </a:lnTo>
                  <a:cubicBezTo>
                    <a:pt x="56442" y="42739"/>
                    <a:pt x="56793" y="42990"/>
                    <a:pt x="57144" y="43265"/>
                  </a:cubicBezTo>
                  <a:cubicBezTo>
                    <a:pt x="58472" y="44393"/>
                    <a:pt x="59951" y="45396"/>
                    <a:pt x="61429" y="46273"/>
                  </a:cubicBezTo>
                  <a:cubicBezTo>
                    <a:pt x="64387" y="48077"/>
                    <a:pt x="67469" y="49481"/>
                    <a:pt x="70452" y="50809"/>
                  </a:cubicBezTo>
                  <a:cubicBezTo>
                    <a:pt x="73409" y="52112"/>
                    <a:pt x="76367" y="53416"/>
                    <a:pt x="79349" y="54669"/>
                  </a:cubicBezTo>
                  <a:cubicBezTo>
                    <a:pt x="82231" y="55897"/>
                    <a:pt x="85114" y="57075"/>
                    <a:pt x="88046" y="58203"/>
                  </a:cubicBezTo>
                  <a:lnTo>
                    <a:pt x="88046" y="49180"/>
                  </a:lnTo>
                  <a:cubicBezTo>
                    <a:pt x="86116" y="48554"/>
                    <a:pt x="84161" y="47927"/>
                    <a:pt x="82206" y="47250"/>
                  </a:cubicBezTo>
                  <a:cubicBezTo>
                    <a:pt x="79199" y="46223"/>
                    <a:pt x="76166" y="45145"/>
                    <a:pt x="73159" y="44042"/>
                  </a:cubicBezTo>
                  <a:cubicBezTo>
                    <a:pt x="70176" y="42965"/>
                    <a:pt x="67319" y="41862"/>
                    <a:pt x="64662" y="40508"/>
                  </a:cubicBezTo>
                  <a:cubicBezTo>
                    <a:pt x="63334" y="39832"/>
                    <a:pt x="62081" y="39105"/>
                    <a:pt x="60878" y="38228"/>
                  </a:cubicBezTo>
                  <a:cubicBezTo>
                    <a:pt x="60577" y="38027"/>
                    <a:pt x="60276" y="37827"/>
                    <a:pt x="59976" y="37601"/>
                  </a:cubicBezTo>
                  <a:lnTo>
                    <a:pt x="59098" y="36924"/>
                  </a:lnTo>
                  <a:lnTo>
                    <a:pt x="58221" y="36223"/>
                  </a:lnTo>
                  <a:cubicBezTo>
                    <a:pt x="57921" y="35997"/>
                    <a:pt x="57645" y="35721"/>
                    <a:pt x="57344" y="35471"/>
                  </a:cubicBezTo>
                  <a:cubicBezTo>
                    <a:pt x="55063" y="33491"/>
                    <a:pt x="52883" y="31235"/>
                    <a:pt x="50753" y="28879"/>
                  </a:cubicBezTo>
                  <a:cubicBezTo>
                    <a:pt x="48597" y="26548"/>
                    <a:pt x="46442" y="24092"/>
                    <a:pt x="44136" y="21736"/>
                  </a:cubicBezTo>
                  <a:cubicBezTo>
                    <a:pt x="41830" y="19380"/>
                    <a:pt x="39349" y="17100"/>
                    <a:pt x="36567" y="15145"/>
                  </a:cubicBezTo>
                  <a:cubicBezTo>
                    <a:pt x="33810" y="13190"/>
                    <a:pt x="30677" y="11586"/>
                    <a:pt x="27419" y="10659"/>
                  </a:cubicBezTo>
                  <a:cubicBezTo>
                    <a:pt x="24186" y="9706"/>
                    <a:pt x="21003" y="9180"/>
                    <a:pt x="17945" y="8428"/>
                  </a:cubicBezTo>
                  <a:cubicBezTo>
                    <a:pt x="11880" y="6899"/>
                    <a:pt x="6091" y="4067"/>
                    <a:pt x="1128" y="132"/>
                  </a:cubicBezTo>
                  <a:cubicBezTo>
                    <a:pt x="998" y="45"/>
                    <a:pt x="848" y="1"/>
                    <a:pt x="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4" name="Google Shape;34084;p45"/>
            <p:cNvSpPr/>
            <p:nvPr/>
          </p:nvSpPr>
          <p:spPr>
            <a:xfrm>
              <a:off x="7507111" y="720201"/>
              <a:ext cx="261545" cy="313300"/>
            </a:xfrm>
            <a:custGeom>
              <a:rect b="b" l="l" r="r" t="t"/>
              <a:pathLst>
                <a:path extrusionOk="0" h="14262" w="11906">
                  <a:moveTo>
                    <a:pt x="4060" y="1"/>
                  </a:moveTo>
                  <a:lnTo>
                    <a:pt x="4060" y="1"/>
                  </a:lnTo>
                  <a:cubicBezTo>
                    <a:pt x="4186" y="878"/>
                    <a:pt x="4136" y="1630"/>
                    <a:pt x="4161" y="2532"/>
                  </a:cubicBezTo>
                  <a:cubicBezTo>
                    <a:pt x="3208" y="1906"/>
                    <a:pt x="2206" y="1454"/>
                    <a:pt x="1153" y="978"/>
                  </a:cubicBezTo>
                  <a:lnTo>
                    <a:pt x="1153" y="978"/>
                  </a:lnTo>
                  <a:cubicBezTo>
                    <a:pt x="0" y="3961"/>
                    <a:pt x="978" y="7444"/>
                    <a:pt x="3033" y="9901"/>
                  </a:cubicBezTo>
                  <a:cubicBezTo>
                    <a:pt x="5063" y="12357"/>
                    <a:pt x="7995" y="13560"/>
                    <a:pt x="11128" y="14262"/>
                  </a:cubicBezTo>
                  <a:cubicBezTo>
                    <a:pt x="11905" y="11454"/>
                    <a:pt x="11629" y="8372"/>
                    <a:pt x="10351" y="5765"/>
                  </a:cubicBezTo>
                  <a:cubicBezTo>
                    <a:pt x="9048" y="3159"/>
                    <a:pt x="6767" y="1053"/>
                    <a:pt x="4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5" name="Google Shape;34085;p45"/>
            <p:cNvSpPr/>
            <p:nvPr/>
          </p:nvSpPr>
          <p:spPr>
            <a:xfrm>
              <a:off x="8416082" y="1305459"/>
              <a:ext cx="214754" cy="345219"/>
            </a:xfrm>
            <a:custGeom>
              <a:rect b="b" l="l" r="r" t="t"/>
              <a:pathLst>
                <a:path extrusionOk="0" h="15715" w="9776">
                  <a:moveTo>
                    <a:pt x="2232" y="1"/>
                  </a:moveTo>
                  <a:cubicBezTo>
                    <a:pt x="176" y="2457"/>
                    <a:pt x="1" y="6066"/>
                    <a:pt x="1154" y="9048"/>
                  </a:cubicBezTo>
                  <a:cubicBezTo>
                    <a:pt x="2307" y="12006"/>
                    <a:pt x="4688" y="14086"/>
                    <a:pt x="7420" y="15715"/>
                  </a:cubicBezTo>
                  <a:cubicBezTo>
                    <a:pt x="9049" y="13334"/>
                    <a:pt x="9775" y="10326"/>
                    <a:pt x="9374" y="7444"/>
                  </a:cubicBezTo>
                  <a:cubicBezTo>
                    <a:pt x="8998" y="4587"/>
                    <a:pt x="7495" y="1880"/>
                    <a:pt x="5289" y="1"/>
                  </a:cubicBezTo>
                  <a:cubicBezTo>
                    <a:pt x="5114" y="878"/>
                    <a:pt x="4838" y="1579"/>
                    <a:pt x="4562" y="2432"/>
                  </a:cubicBezTo>
                  <a:cubicBezTo>
                    <a:pt x="3861" y="1529"/>
                    <a:pt x="3059" y="803"/>
                    <a:pt x="2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6" name="Google Shape;34086;p45"/>
            <p:cNvSpPr/>
            <p:nvPr/>
          </p:nvSpPr>
          <p:spPr>
            <a:xfrm>
              <a:off x="9047582" y="2311900"/>
              <a:ext cx="105730" cy="205111"/>
            </a:xfrm>
            <a:custGeom>
              <a:rect b="b" l="l" r="r" t="t"/>
              <a:pathLst>
                <a:path extrusionOk="0" h="9337" w="4813">
                  <a:moveTo>
                    <a:pt x="4813" y="0"/>
                  </a:moveTo>
                  <a:cubicBezTo>
                    <a:pt x="2582" y="1429"/>
                    <a:pt x="853" y="3609"/>
                    <a:pt x="1" y="6116"/>
                  </a:cubicBezTo>
                  <a:cubicBezTo>
                    <a:pt x="853" y="5940"/>
                    <a:pt x="1605" y="5965"/>
                    <a:pt x="2507" y="5915"/>
                  </a:cubicBezTo>
                  <a:lnTo>
                    <a:pt x="2507" y="5915"/>
                  </a:lnTo>
                  <a:cubicBezTo>
                    <a:pt x="1931" y="6893"/>
                    <a:pt x="1530" y="7920"/>
                    <a:pt x="1079" y="8948"/>
                  </a:cubicBezTo>
                  <a:cubicBezTo>
                    <a:pt x="1841" y="9218"/>
                    <a:pt x="2633" y="9337"/>
                    <a:pt x="3430" y="9337"/>
                  </a:cubicBezTo>
                  <a:cubicBezTo>
                    <a:pt x="3891" y="9337"/>
                    <a:pt x="4354" y="9297"/>
                    <a:pt x="4813" y="9223"/>
                  </a:cubicBezTo>
                  <a:lnTo>
                    <a:pt x="48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7" name="Google Shape;34087;p45"/>
            <p:cNvSpPr/>
            <p:nvPr/>
          </p:nvSpPr>
          <p:spPr>
            <a:xfrm>
              <a:off x="8556477" y="1993679"/>
              <a:ext cx="294035" cy="263632"/>
            </a:xfrm>
            <a:custGeom>
              <a:rect b="b" l="l" r="r" t="t"/>
              <a:pathLst>
                <a:path extrusionOk="0" h="12001" w="13385">
                  <a:moveTo>
                    <a:pt x="2958" y="0"/>
                  </a:moveTo>
                  <a:lnTo>
                    <a:pt x="2958" y="0"/>
                  </a:lnTo>
                  <a:cubicBezTo>
                    <a:pt x="3284" y="802"/>
                    <a:pt x="3435" y="1554"/>
                    <a:pt x="3660" y="2406"/>
                  </a:cubicBezTo>
                  <a:cubicBezTo>
                    <a:pt x="2582" y="2030"/>
                    <a:pt x="1505" y="1855"/>
                    <a:pt x="402" y="1654"/>
                  </a:cubicBezTo>
                  <a:lnTo>
                    <a:pt x="402" y="1654"/>
                  </a:lnTo>
                  <a:cubicBezTo>
                    <a:pt x="1" y="4812"/>
                    <a:pt x="1831" y="7945"/>
                    <a:pt x="4412" y="9800"/>
                  </a:cubicBezTo>
                  <a:cubicBezTo>
                    <a:pt x="6723" y="11483"/>
                    <a:pt x="9477" y="12000"/>
                    <a:pt x="12312" y="12000"/>
                  </a:cubicBezTo>
                  <a:cubicBezTo>
                    <a:pt x="12644" y="12000"/>
                    <a:pt x="12976" y="11993"/>
                    <a:pt x="13309" y="11980"/>
                  </a:cubicBezTo>
                  <a:cubicBezTo>
                    <a:pt x="13384" y="9098"/>
                    <a:pt x="12332" y="6191"/>
                    <a:pt x="10452" y="3985"/>
                  </a:cubicBezTo>
                  <a:cubicBezTo>
                    <a:pt x="8547" y="1805"/>
                    <a:pt x="5816" y="351"/>
                    <a:pt x="29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8" name="Google Shape;34088;p45"/>
            <p:cNvSpPr/>
            <p:nvPr/>
          </p:nvSpPr>
          <p:spPr>
            <a:xfrm>
              <a:off x="7924977" y="882211"/>
              <a:ext cx="329271" cy="323428"/>
            </a:xfrm>
            <a:custGeom>
              <a:rect b="b" l="l" r="r" t="t"/>
              <a:pathLst>
                <a:path extrusionOk="0" h="14723" w="14989">
                  <a:moveTo>
                    <a:pt x="7745" y="1"/>
                  </a:moveTo>
                  <a:cubicBezTo>
                    <a:pt x="7645" y="1"/>
                    <a:pt x="7545" y="7"/>
                    <a:pt x="7445" y="19"/>
                  </a:cubicBezTo>
                  <a:cubicBezTo>
                    <a:pt x="7436" y="11"/>
                    <a:pt x="7431" y="8"/>
                    <a:pt x="7426" y="8"/>
                  </a:cubicBezTo>
                  <a:cubicBezTo>
                    <a:pt x="7417" y="8"/>
                    <a:pt x="7411" y="19"/>
                    <a:pt x="7394" y="19"/>
                  </a:cubicBezTo>
                  <a:cubicBezTo>
                    <a:pt x="5715" y="44"/>
                    <a:pt x="4161" y="671"/>
                    <a:pt x="2933" y="1673"/>
                  </a:cubicBezTo>
                  <a:cubicBezTo>
                    <a:pt x="2883" y="1699"/>
                    <a:pt x="2833" y="1749"/>
                    <a:pt x="2808" y="1774"/>
                  </a:cubicBezTo>
                  <a:cubicBezTo>
                    <a:pt x="1354" y="3027"/>
                    <a:pt x="377" y="4831"/>
                    <a:pt x="252" y="6912"/>
                  </a:cubicBezTo>
                  <a:cubicBezTo>
                    <a:pt x="1" y="10972"/>
                    <a:pt x="3059" y="14455"/>
                    <a:pt x="7119" y="14706"/>
                  </a:cubicBezTo>
                  <a:cubicBezTo>
                    <a:pt x="7283" y="14717"/>
                    <a:pt x="7446" y="14722"/>
                    <a:pt x="7608" y="14722"/>
                  </a:cubicBezTo>
                  <a:cubicBezTo>
                    <a:pt x="10443" y="14722"/>
                    <a:pt x="12952" y="13090"/>
                    <a:pt x="14161" y="10696"/>
                  </a:cubicBezTo>
                  <a:cubicBezTo>
                    <a:pt x="14186" y="10621"/>
                    <a:pt x="14237" y="10571"/>
                    <a:pt x="14262" y="10496"/>
                  </a:cubicBezTo>
                  <a:cubicBezTo>
                    <a:pt x="14638" y="9694"/>
                    <a:pt x="14888" y="8791"/>
                    <a:pt x="14938" y="7839"/>
                  </a:cubicBezTo>
                  <a:cubicBezTo>
                    <a:pt x="14988" y="7187"/>
                    <a:pt x="14938" y="6536"/>
                    <a:pt x="14813" y="5909"/>
                  </a:cubicBezTo>
                  <a:cubicBezTo>
                    <a:pt x="14763" y="5633"/>
                    <a:pt x="14688" y="5383"/>
                    <a:pt x="14613" y="5107"/>
                  </a:cubicBezTo>
                  <a:cubicBezTo>
                    <a:pt x="13710" y="2300"/>
                    <a:pt x="11154" y="220"/>
                    <a:pt x="8046" y="19"/>
                  </a:cubicBezTo>
                  <a:cubicBezTo>
                    <a:pt x="7946" y="7"/>
                    <a:pt x="7846" y="1"/>
                    <a:pt x="7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9" name="Google Shape;34089;p45"/>
            <p:cNvSpPr/>
            <p:nvPr/>
          </p:nvSpPr>
          <p:spPr>
            <a:xfrm>
              <a:off x="7961882" y="1069770"/>
              <a:ext cx="276395" cy="68890"/>
            </a:xfrm>
            <a:custGeom>
              <a:rect b="b" l="l" r="r" t="t"/>
              <a:pathLst>
                <a:path extrusionOk="0" h="3136" w="12582">
                  <a:moveTo>
                    <a:pt x="9797" y="0"/>
                  </a:moveTo>
                  <a:cubicBezTo>
                    <a:pt x="9756" y="0"/>
                    <a:pt x="9715" y="1"/>
                    <a:pt x="9674" y="3"/>
                  </a:cubicBezTo>
                  <a:cubicBezTo>
                    <a:pt x="9624" y="3"/>
                    <a:pt x="9574" y="3"/>
                    <a:pt x="9524" y="28"/>
                  </a:cubicBezTo>
                  <a:cubicBezTo>
                    <a:pt x="9173" y="53"/>
                    <a:pt x="8847" y="153"/>
                    <a:pt x="8522" y="303"/>
                  </a:cubicBezTo>
                  <a:cubicBezTo>
                    <a:pt x="7694" y="679"/>
                    <a:pt x="6968" y="1456"/>
                    <a:pt x="6567" y="2434"/>
                  </a:cubicBezTo>
                  <a:cubicBezTo>
                    <a:pt x="5815" y="1732"/>
                    <a:pt x="4837" y="1331"/>
                    <a:pt x="3810" y="1256"/>
                  </a:cubicBezTo>
                  <a:lnTo>
                    <a:pt x="3208" y="1256"/>
                  </a:lnTo>
                  <a:cubicBezTo>
                    <a:pt x="1955" y="1356"/>
                    <a:pt x="752" y="2033"/>
                    <a:pt x="0" y="3035"/>
                  </a:cubicBezTo>
                  <a:lnTo>
                    <a:pt x="151" y="3135"/>
                  </a:lnTo>
                  <a:cubicBezTo>
                    <a:pt x="852" y="2158"/>
                    <a:pt x="2005" y="1506"/>
                    <a:pt x="3208" y="1406"/>
                  </a:cubicBezTo>
                  <a:cubicBezTo>
                    <a:pt x="3297" y="1401"/>
                    <a:pt x="3385" y="1398"/>
                    <a:pt x="3474" y="1398"/>
                  </a:cubicBezTo>
                  <a:cubicBezTo>
                    <a:pt x="4611" y="1398"/>
                    <a:pt x="5728" y="1844"/>
                    <a:pt x="6542" y="2634"/>
                  </a:cubicBezTo>
                  <a:lnTo>
                    <a:pt x="6617" y="2709"/>
                  </a:lnTo>
                  <a:lnTo>
                    <a:pt x="6667" y="2609"/>
                  </a:lnTo>
                  <a:cubicBezTo>
                    <a:pt x="7043" y="1607"/>
                    <a:pt x="7745" y="830"/>
                    <a:pt x="8597" y="429"/>
                  </a:cubicBezTo>
                  <a:cubicBezTo>
                    <a:pt x="8984" y="251"/>
                    <a:pt x="9405" y="165"/>
                    <a:pt x="9820" y="165"/>
                  </a:cubicBezTo>
                  <a:cubicBezTo>
                    <a:pt x="10400" y="165"/>
                    <a:pt x="10966" y="333"/>
                    <a:pt x="11404" y="654"/>
                  </a:cubicBezTo>
                  <a:cubicBezTo>
                    <a:pt x="11905" y="1030"/>
                    <a:pt x="12231" y="1582"/>
                    <a:pt x="12481" y="2158"/>
                  </a:cubicBezTo>
                  <a:cubicBezTo>
                    <a:pt x="12506" y="2083"/>
                    <a:pt x="12557" y="2033"/>
                    <a:pt x="12582" y="1958"/>
                  </a:cubicBezTo>
                  <a:cubicBezTo>
                    <a:pt x="12331" y="1431"/>
                    <a:pt x="11980" y="905"/>
                    <a:pt x="11504" y="529"/>
                  </a:cubicBezTo>
                  <a:cubicBezTo>
                    <a:pt x="11011" y="177"/>
                    <a:pt x="10407" y="0"/>
                    <a:pt x="9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0" name="Google Shape;34090;p45"/>
            <p:cNvSpPr/>
            <p:nvPr/>
          </p:nvSpPr>
          <p:spPr>
            <a:xfrm>
              <a:off x="7985541" y="917864"/>
              <a:ext cx="67748" cy="180595"/>
            </a:xfrm>
            <a:custGeom>
              <a:rect b="b" l="l" r="r" t="t"/>
              <a:pathLst>
                <a:path extrusionOk="0" h="8221" w="3084">
                  <a:moveTo>
                    <a:pt x="101" y="0"/>
                  </a:moveTo>
                  <a:lnTo>
                    <a:pt x="1" y="126"/>
                  </a:lnTo>
                  <a:cubicBezTo>
                    <a:pt x="602" y="552"/>
                    <a:pt x="1003" y="1279"/>
                    <a:pt x="1104" y="2106"/>
                  </a:cubicBezTo>
                  <a:cubicBezTo>
                    <a:pt x="1204" y="2807"/>
                    <a:pt x="1104" y="3584"/>
                    <a:pt x="803" y="4436"/>
                  </a:cubicBezTo>
                  <a:lnTo>
                    <a:pt x="778" y="4537"/>
                  </a:lnTo>
                  <a:lnTo>
                    <a:pt x="853" y="4537"/>
                  </a:lnTo>
                  <a:cubicBezTo>
                    <a:pt x="1605" y="4712"/>
                    <a:pt x="2257" y="5264"/>
                    <a:pt x="2582" y="5940"/>
                  </a:cubicBezTo>
                  <a:cubicBezTo>
                    <a:pt x="2908" y="6617"/>
                    <a:pt x="2908" y="7469"/>
                    <a:pt x="2582" y="8171"/>
                  </a:cubicBezTo>
                  <a:lnTo>
                    <a:pt x="2708" y="8221"/>
                  </a:lnTo>
                  <a:cubicBezTo>
                    <a:pt x="3084" y="7494"/>
                    <a:pt x="3084" y="6617"/>
                    <a:pt x="2733" y="5865"/>
                  </a:cubicBezTo>
                  <a:cubicBezTo>
                    <a:pt x="2382" y="5163"/>
                    <a:pt x="1730" y="4612"/>
                    <a:pt x="978" y="4411"/>
                  </a:cubicBezTo>
                  <a:cubicBezTo>
                    <a:pt x="1254" y="3559"/>
                    <a:pt x="1354" y="2782"/>
                    <a:pt x="1254" y="2106"/>
                  </a:cubicBezTo>
                  <a:cubicBezTo>
                    <a:pt x="1154" y="1203"/>
                    <a:pt x="728" y="451"/>
                    <a:pt x="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1" name="Google Shape;34091;p45"/>
            <p:cNvSpPr/>
            <p:nvPr/>
          </p:nvSpPr>
          <p:spPr>
            <a:xfrm>
              <a:off x="8010321" y="979088"/>
              <a:ext cx="164097" cy="92944"/>
            </a:xfrm>
            <a:custGeom>
              <a:rect b="b" l="l" r="r" t="t"/>
              <a:pathLst>
                <a:path extrusionOk="0" h="4231" w="7470">
                  <a:moveTo>
                    <a:pt x="1952" y="0"/>
                  </a:moveTo>
                  <a:cubicBezTo>
                    <a:pt x="1306" y="0"/>
                    <a:pt x="621" y="237"/>
                    <a:pt x="1" y="697"/>
                  </a:cubicBezTo>
                  <a:lnTo>
                    <a:pt x="76" y="822"/>
                  </a:lnTo>
                  <a:cubicBezTo>
                    <a:pt x="675" y="383"/>
                    <a:pt x="1323" y="150"/>
                    <a:pt x="1929" y="150"/>
                  </a:cubicBezTo>
                  <a:cubicBezTo>
                    <a:pt x="2083" y="150"/>
                    <a:pt x="2234" y="165"/>
                    <a:pt x="2382" y="196"/>
                  </a:cubicBezTo>
                  <a:cubicBezTo>
                    <a:pt x="3234" y="396"/>
                    <a:pt x="3860" y="1148"/>
                    <a:pt x="3810" y="1900"/>
                  </a:cubicBezTo>
                  <a:lnTo>
                    <a:pt x="3785" y="2025"/>
                  </a:lnTo>
                  <a:lnTo>
                    <a:pt x="3910" y="1975"/>
                  </a:lnTo>
                  <a:cubicBezTo>
                    <a:pt x="4173" y="1885"/>
                    <a:pt x="4456" y="1840"/>
                    <a:pt x="4741" y="1840"/>
                  </a:cubicBezTo>
                  <a:cubicBezTo>
                    <a:pt x="5243" y="1840"/>
                    <a:pt x="5750" y="1979"/>
                    <a:pt x="6166" y="2251"/>
                  </a:cubicBezTo>
                  <a:cubicBezTo>
                    <a:pt x="6843" y="2677"/>
                    <a:pt x="7269" y="3454"/>
                    <a:pt x="7319" y="4231"/>
                  </a:cubicBezTo>
                  <a:lnTo>
                    <a:pt x="7469" y="4231"/>
                  </a:lnTo>
                  <a:cubicBezTo>
                    <a:pt x="7419" y="3379"/>
                    <a:pt x="6968" y="2577"/>
                    <a:pt x="6266" y="2126"/>
                  </a:cubicBezTo>
                  <a:cubicBezTo>
                    <a:pt x="5812" y="1840"/>
                    <a:pt x="5280" y="1689"/>
                    <a:pt x="4743" y="1689"/>
                  </a:cubicBezTo>
                  <a:cubicBezTo>
                    <a:pt x="4480" y="1689"/>
                    <a:pt x="4216" y="1726"/>
                    <a:pt x="3961" y="1800"/>
                  </a:cubicBezTo>
                  <a:cubicBezTo>
                    <a:pt x="3961" y="1023"/>
                    <a:pt x="3284" y="246"/>
                    <a:pt x="2432" y="45"/>
                  </a:cubicBezTo>
                  <a:cubicBezTo>
                    <a:pt x="2275" y="15"/>
                    <a:pt x="2115" y="0"/>
                    <a:pt x="19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2" name="Google Shape;34092;p45"/>
            <p:cNvSpPr/>
            <p:nvPr/>
          </p:nvSpPr>
          <p:spPr>
            <a:xfrm>
              <a:off x="8028488" y="942095"/>
              <a:ext cx="221916" cy="69945"/>
            </a:xfrm>
            <a:custGeom>
              <a:rect b="b" l="l" r="r" t="t"/>
              <a:pathLst>
                <a:path extrusionOk="0" h="3184" w="10102">
                  <a:moveTo>
                    <a:pt x="3058" y="0"/>
                  </a:moveTo>
                  <a:cubicBezTo>
                    <a:pt x="1805" y="75"/>
                    <a:pt x="627" y="802"/>
                    <a:pt x="1" y="1905"/>
                  </a:cubicBezTo>
                  <a:cubicBezTo>
                    <a:pt x="1" y="1930"/>
                    <a:pt x="1" y="1930"/>
                    <a:pt x="1" y="1930"/>
                  </a:cubicBezTo>
                  <a:lnTo>
                    <a:pt x="126" y="2030"/>
                  </a:lnTo>
                  <a:cubicBezTo>
                    <a:pt x="176" y="1955"/>
                    <a:pt x="201" y="1880"/>
                    <a:pt x="251" y="1830"/>
                  </a:cubicBezTo>
                  <a:cubicBezTo>
                    <a:pt x="853" y="852"/>
                    <a:pt x="1931" y="226"/>
                    <a:pt x="3058" y="176"/>
                  </a:cubicBezTo>
                  <a:cubicBezTo>
                    <a:pt x="3125" y="171"/>
                    <a:pt x="3192" y="169"/>
                    <a:pt x="3258" y="169"/>
                  </a:cubicBezTo>
                  <a:cubicBezTo>
                    <a:pt x="4415" y="169"/>
                    <a:pt x="5526" y="781"/>
                    <a:pt x="6166" y="1729"/>
                  </a:cubicBezTo>
                  <a:lnTo>
                    <a:pt x="6216" y="1805"/>
                  </a:lnTo>
                  <a:lnTo>
                    <a:pt x="6266" y="1754"/>
                  </a:lnTo>
                  <a:cubicBezTo>
                    <a:pt x="6672" y="1484"/>
                    <a:pt x="7151" y="1348"/>
                    <a:pt x="7631" y="1348"/>
                  </a:cubicBezTo>
                  <a:cubicBezTo>
                    <a:pt x="7951" y="1348"/>
                    <a:pt x="8271" y="1409"/>
                    <a:pt x="8572" y="1529"/>
                  </a:cubicBezTo>
                  <a:cubicBezTo>
                    <a:pt x="9299" y="1805"/>
                    <a:pt x="9875" y="2431"/>
                    <a:pt x="10101" y="3183"/>
                  </a:cubicBezTo>
                  <a:cubicBezTo>
                    <a:pt x="10051" y="2907"/>
                    <a:pt x="9976" y="2657"/>
                    <a:pt x="9901" y="2381"/>
                  </a:cubicBezTo>
                  <a:cubicBezTo>
                    <a:pt x="9575" y="1930"/>
                    <a:pt x="9149" y="1579"/>
                    <a:pt x="8647" y="1379"/>
                  </a:cubicBezTo>
                  <a:cubicBezTo>
                    <a:pt x="8332" y="1257"/>
                    <a:pt x="7997" y="1196"/>
                    <a:pt x="7661" y="1196"/>
                  </a:cubicBezTo>
                  <a:cubicBezTo>
                    <a:pt x="7168" y="1196"/>
                    <a:pt x="6673" y="1326"/>
                    <a:pt x="6241" y="1579"/>
                  </a:cubicBezTo>
                  <a:cubicBezTo>
                    <a:pt x="5840" y="978"/>
                    <a:pt x="5239" y="526"/>
                    <a:pt x="4562" y="276"/>
                  </a:cubicBezTo>
                  <a:cubicBezTo>
                    <a:pt x="4537" y="251"/>
                    <a:pt x="4487" y="251"/>
                    <a:pt x="4462" y="226"/>
                  </a:cubicBezTo>
                  <a:cubicBezTo>
                    <a:pt x="4011" y="75"/>
                    <a:pt x="3535" y="0"/>
                    <a:pt x="3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3" name="Google Shape;34093;p45"/>
            <p:cNvSpPr/>
            <p:nvPr/>
          </p:nvSpPr>
          <p:spPr>
            <a:xfrm>
              <a:off x="8086855" y="882079"/>
              <a:ext cx="43518" cy="66078"/>
            </a:xfrm>
            <a:custGeom>
              <a:rect b="b" l="l" r="r" t="t"/>
              <a:pathLst>
                <a:path extrusionOk="0" h="3008" w="1981">
                  <a:moveTo>
                    <a:pt x="25" y="0"/>
                  </a:moveTo>
                  <a:lnTo>
                    <a:pt x="0" y="151"/>
                  </a:lnTo>
                  <a:cubicBezTo>
                    <a:pt x="577" y="251"/>
                    <a:pt x="1103" y="652"/>
                    <a:pt x="1404" y="1203"/>
                  </a:cubicBezTo>
                  <a:cubicBezTo>
                    <a:pt x="1705" y="1705"/>
                    <a:pt x="1830" y="2306"/>
                    <a:pt x="1805" y="3008"/>
                  </a:cubicBezTo>
                  <a:lnTo>
                    <a:pt x="1955" y="3008"/>
                  </a:lnTo>
                  <a:cubicBezTo>
                    <a:pt x="1980" y="2281"/>
                    <a:pt x="1855" y="1654"/>
                    <a:pt x="1554" y="1128"/>
                  </a:cubicBezTo>
                  <a:cubicBezTo>
                    <a:pt x="1203" y="527"/>
                    <a:pt x="627" y="10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4" name="Google Shape;34094;p45"/>
            <p:cNvSpPr/>
            <p:nvPr/>
          </p:nvSpPr>
          <p:spPr>
            <a:xfrm>
              <a:off x="8232764" y="699178"/>
              <a:ext cx="177300" cy="126423"/>
            </a:xfrm>
            <a:custGeom>
              <a:rect b="b" l="l" r="r" t="t"/>
              <a:pathLst>
                <a:path extrusionOk="0" h="5755" w="8071">
                  <a:moveTo>
                    <a:pt x="5874" y="0"/>
                  </a:moveTo>
                  <a:cubicBezTo>
                    <a:pt x="4740" y="0"/>
                    <a:pt x="3587" y="414"/>
                    <a:pt x="2657" y="1083"/>
                  </a:cubicBezTo>
                  <a:cubicBezTo>
                    <a:pt x="1253" y="2136"/>
                    <a:pt x="476" y="3690"/>
                    <a:pt x="0" y="5394"/>
                  </a:cubicBezTo>
                  <a:cubicBezTo>
                    <a:pt x="687" y="5634"/>
                    <a:pt x="1415" y="5754"/>
                    <a:pt x="2144" y="5754"/>
                  </a:cubicBezTo>
                  <a:cubicBezTo>
                    <a:pt x="3013" y="5754"/>
                    <a:pt x="3883" y="5584"/>
                    <a:pt x="4687" y="5244"/>
                  </a:cubicBezTo>
                  <a:cubicBezTo>
                    <a:pt x="6165" y="4642"/>
                    <a:pt x="7394" y="3464"/>
                    <a:pt x="8070" y="2010"/>
                  </a:cubicBezTo>
                  <a:lnTo>
                    <a:pt x="8070" y="2010"/>
                  </a:lnTo>
                  <a:cubicBezTo>
                    <a:pt x="7979" y="2015"/>
                    <a:pt x="7890" y="2017"/>
                    <a:pt x="7802" y="2017"/>
                  </a:cubicBezTo>
                  <a:cubicBezTo>
                    <a:pt x="7429" y="2017"/>
                    <a:pt x="7077" y="1981"/>
                    <a:pt x="6692" y="1960"/>
                  </a:cubicBezTo>
                  <a:cubicBezTo>
                    <a:pt x="7068" y="1459"/>
                    <a:pt x="7343" y="933"/>
                    <a:pt x="7644" y="381"/>
                  </a:cubicBezTo>
                  <a:cubicBezTo>
                    <a:pt x="7084" y="119"/>
                    <a:pt x="6482" y="0"/>
                    <a:pt x="58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5" name="Google Shape;34095;p45"/>
            <p:cNvSpPr/>
            <p:nvPr/>
          </p:nvSpPr>
          <p:spPr>
            <a:xfrm>
              <a:off x="8462880" y="58355"/>
              <a:ext cx="121151" cy="193270"/>
            </a:xfrm>
            <a:custGeom>
              <a:rect b="b" l="l" r="r" t="t"/>
              <a:pathLst>
                <a:path extrusionOk="0" h="8798" w="5515">
                  <a:moveTo>
                    <a:pt x="3685" y="0"/>
                  </a:moveTo>
                  <a:cubicBezTo>
                    <a:pt x="2006" y="477"/>
                    <a:pt x="778" y="2081"/>
                    <a:pt x="377" y="3785"/>
                  </a:cubicBezTo>
                  <a:cubicBezTo>
                    <a:pt x="1" y="5514"/>
                    <a:pt x="427" y="7193"/>
                    <a:pt x="1179" y="8797"/>
                  </a:cubicBezTo>
                  <a:cubicBezTo>
                    <a:pt x="2658" y="8196"/>
                    <a:pt x="3936" y="7068"/>
                    <a:pt x="4638" y="5614"/>
                  </a:cubicBezTo>
                  <a:cubicBezTo>
                    <a:pt x="5364" y="4186"/>
                    <a:pt x="5515" y="2482"/>
                    <a:pt x="5089" y="953"/>
                  </a:cubicBezTo>
                  <a:lnTo>
                    <a:pt x="5089" y="953"/>
                  </a:lnTo>
                  <a:cubicBezTo>
                    <a:pt x="4738" y="1304"/>
                    <a:pt x="4387" y="1529"/>
                    <a:pt x="4011" y="1830"/>
                  </a:cubicBezTo>
                  <a:cubicBezTo>
                    <a:pt x="3961" y="1203"/>
                    <a:pt x="3810" y="627"/>
                    <a:pt x="36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6" name="Google Shape;34096;p45"/>
            <p:cNvSpPr/>
            <p:nvPr/>
          </p:nvSpPr>
          <p:spPr>
            <a:xfrm>
              <a:off x="8055752" y="2544891"/>
              <a:ext cx="199882" cy="103774"/>
            </a:xfrm>
            <a:custGeom>
              <a:rect b="b" l="l" r="r" t="t"/>
              <a:pathLst>
                <a:path extrusionOk="0" h="4724" w="9099">
                  <a:moveTo>
                    <a:pt x="5189" y="1"/>
                  </a:moveTo>
                  <a:cubicBezTo>
                    <a:pt x="4911" y="1"/>
                    <a:pt x="4634" y="20"/>
                    <a:pt x="4362" y="59"/>
                  </a:cubicBezTo>
                  <a:cubicBezTo>
                    <a:pt x="2632" y="335"/>
                    <a:pt x="1229" y="1363"/>
                    <a:pt x="1" y="2641"/>
                  </a:cubicBezTo>
                  <a:cubicBezTo>
                    <a:pt x="1078" y="3794"/>
                    <a:pt x="2632" y="4546"/>
                    <a:pt x="4211" y="4696"/>
                  </a:cubicBezTo>
                  <a:cubicBezTo>
                    <a:pt x="4406" y="4714"/>
                    <a:pt x="4601" y="4723"/>
                    <a:pt x="4796" y="4723"/>
                  </a:cubicBezTo>
                  <a:cubicBezTo>
                    <a:pt x="6206" y="4723"/>
                    <a:pt x="7600" y="4251"/>
                    <a:pt x="8723" y="3393"/>
                  </a:cubicBezTo>
                  <a:cubicBezTo>
                    <a:pt x="8271" y="3192"/>
                    <a:pt x="7946" y="2967"/>
                    <a:pt x="7520" y="2716"/>
                  </a:cubicBezTo>
                  <a:cubicBezTo>
                    <a:pt x="8071" y="2440"/>
                    <a:pt x="8572" y="2089"/>
                    <a:pt x="9098" y="1764"/>
                  </a:cubicBezTo>
                  <a:cubicBezTo>
                    <a:pt x="8210" y="578"/>
                    <a:pt x="6695" y="1"/>
                    <a:pt x="5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7" name="Google Shape;34097;p45"/>
            <p:cNvSpPr/>
            <p:nvPr/>
          </p:nvSpPr>
          <p:spPr>
            <a:xfrm>
              <a:off x="7083460" y="1138657"/>
              <a:ext cx="149774" cy="153729"/>
            </a:xfrm>
            <a:custGeom>
              <a:rect b="b" l="l" r="r" t="t"/>
              <a:pathLst>
                <a:path extrusionOk="0" h="6998" w="6818">
                  <a:moveTo>
                    <a:pt x="5335" y="1"/>
                  </a:moveTo>
                  <a:cubicBezTo>
                    <a:pt x="3811" y="1"/>
                    <a:pt x="2331" y="886"/>
                    <a:pt x="1379" y="2103"/>
                  </a:cubicBezTo>
                  <a:cubicBezTo>
                    <a:pt x="302" y="3507"/>
                    <a:pt x="1" y="5236"/>
                    <a:pt x="1" y="6991"/>
                  </a:cubicBezTo>
                  <a:cubicBezTo>
                    <a:pt x="106" y="6996"/>
                    <a:pt x="211" y="6998"/>
                    <a:pt x="316" y="6998"/>
                  </a:cubicBezTo>
                  <a:cubicBezTo>
                    <a:pt x="1816" y="6998"/>
                    <a:pt x="3316" y="6497"/>
                    <a:pt x="4487" y="5537"/>
                  </a:cubicBezTo>
                  <a:cubicBezTo>
                    <a:pt x="5715" y="4534"/>
                    <a:pt x="6567" y="3056"/>
                    <a:pt x="6818" y="1477"/>
                  </a:cubicBezTo>
                  <a:lnTo>
                    <a:pt x="6818" y="1477"/>
                  </a:lnTo>
                  <a:cubicBezTo>
                    <a:pt x="6367" y="1652"/>
                    <a:pt x="5966" y="1727"/>
                    <a:pt x="5490" y="1828"/>
                  </a:cubicBezTo>
                  <a:cubicBezTo>
                    <a:pt x="5690" y="1251"/>
                    <a:pt x="5815" y="650"/>
                    <a:pt x="5941" y="48"/>
                  </a:cubicBezTo>
                  <a:cubicBezTo>
                    <a:pt x="5739" y="16"/>
                    <a:pt x="5537" y="1"/>
                    <a:pt x="5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8" name="Google Shape;34098;p45"/>
          <p:cNvGrpSpPr/>
          <p:nvPr/>
        </p:nvGrpSpPr>
        <p:grpSpPr>
          <a:xfrm>
            <a:off x="-3325" y="574506"/>
            <a:ext cx="1801781" cy="2484535"/>
            <a:chOff x="2204" y="-152164"/>
            <a:chExt cx="2402695" cy="3313155"/>
          </a:xfrm>
        </p:grpSpPr>
        <p:sp>
          <p:nvSpPr>
            <p:cNvPr id="34099" name="Google Shape;34099;p45"/>
            <p:cNvSpPr/>
            <p:nvPr/>
          </p:nvSpPr>
          <p:spPr>
            <a:xfrm>
              <a:off x="2204" y="840012"/>
              <a:ext cx="2402695" cy="1606351"/>
            </a:xfrm>
            <a:custGeom>
              <a:rect b="b" l="l" r="r" t="t"/>
              <a:pathLst>
                <a:path extrusionOk="0" h="73124" w="109375">
                  <a:moveTo>
                    <a:pt x="54521" y="1"/>
                  </a:moveTo>
                  <a:cubicBezTo>
                    <a:pt x="54318" y="1"/>
                    <a:pt x="54138" y="119"/>
                    <a:pt x="54061" y="311"/>
                  </a:cubicBezTo>
                  <a:cubicBezTo>
                    <a:pt x="52908" y="3093"/>
                    <a:pt x="51430" y="5650"/>
                    <a:pt x="49675" y="7980"/>
                  </a:cubicBezTo>
                  <a:cubicBezTo>
                    <a:pt x="47896" y="10261"/>
                    <a:pt x="45841" y="12316"/>
                    <a:pt x="43585" y="13996"/>
                  </a:cubicBezTo>
                  <a:cubicBezTo>
                    <a:pt x="41329" y="15700"/>
                    <a:pt x="38823" y="16978"/>
                    <a:pt x="36116" y="18306"/>
                  </a:cubicBezTo>
                  <a:cubicBezTo>
                    <a:pt x="34387" y="19133"/>
                    <a:pt x="32608" y="19986"/>
                    <a:pt x="30828" y="20988"/>
                  </a:cubicBezTo>
                  <a:cubicBezTo>
                    <a:pt x="31455" y="17128"/>
                    <a:pt x="31555" y="13244"/>
                    <a:pt x="31179" y="9484"/>
                  </a:cubicBezTo>
                  <a:cubicBezTo>
                    <a:pt x="31179" y="9359"/>
                    <a:pt x="31079" y="9259"/>
                    <a:pt x="30953" y="9234"/>
                  </a:cubicBezTo>
                  <a:cubicBezTo>
                    <a:pt x="30803" y="9234"/>
                    <a:pt x="30653" y="9334"/>
                    <a:pt x="30628" y="9484"/>
                  </a:cubicBezTo>
                  <a:cubicBezTo>
                    <a:pt x="30302" y="11740"/>
                    <a:pt x="29776" y="13970"/>
                    <a:pt x="29074" y="16151"/>
                  </a:cubicBezTo>
                  <a:cubicBezTo>
                    <a:pt x="28497" y="17955"/>
                    <a:pt x="27821" y="19760"/>
                    <a:pt x="27019" y="21489"/>
                  </a:cubicBezTo>
                  <a:cubicBezTo>
                    <a:pt x="26593" y="22392"/>
                    <a:pt x="26141" y="23244"/>
                    <a:pt x="25640" y="24096"/>
                  </a:cubicBezTo>
                  <a:cubicBezTo>
                    <a:pt x="25415" y="24447"/>
                    <a:pt x="25189" y="24848"/>
                    <a:pt x="24938" y="25174"/>
                  </a:cubicBezTo>
                  <a:cubicBezTo>
                    <a:pt x="24663" y="25549"/>
                    <a:pt x="24262" y="25800"/>
                    <a:pt x="23936" y="26126"/>
                  </a:cubicBezTo>
                  <a:cubicBezTo>
                    <a:pt x="22758" y="27329"/>
                    <a:pt x="21705" y="28607"/>
                    <a:pt x="20728" y="29885"/>
                  </a:cubicBezTo>
                  <a:cubicBezTo>
                    <a:pt x="18773" y="32467"/>
                    <a:pt x="17169" y="35148"/>
                    <a:pt x="15565" y="37655"/>
                  </a:cubicBezTo>
                  <a:cubicBezTo>
                    <a:pt x="13986" y="40136"/>
                    <a:pt x="12407" y="42492"/>
                    <a:pt x="10602" y="44522"/>
                  </a:cubicBezTo>
                  <a:cubicBezTo>
                    <a:pt x="9725" y="45524"/>
                    <a:pt x="8773" y="46452"/>
                    <a:pt x="7795" y="47229"/>
                  </a:cubicBezTo>
                  <a:cubicBezTo>
                    <a:pt x="7470" y="47479"/>
                    <a:pt x="7144" y="47705"/>
                    <a:pt x="6818" y="47931"/>
                  </a:cubicBezTo>
                  <a:cubicBezTo>
                    <a:pt x="4587" y="48332"/>
                    <a:pt x="2307" y="48682"/>
                    <a:pt x="1" y="49033"/>
                  </a:cubicBezTo>
                  <a:lnTo>
                    <a:pt x="1" y="61540"/>
                  </a:lnTo>
                  <a:cubicBezTo>
                    <a:pt x="2482" y="61765"/>
                    <a:pt x="4963" y="62066"/>
                    <a:pt x="7445" y="62367"/>
                  </a:cubicBezTo>
                  <a:cubicBezTo>
                    <a:pt x="13961" y="63194"/>
                    <a:pt x="20452" y="64146"/>
                    <a:pt x="26943" y="65224"/>
                  </a:cubicBezTo>
                  <a:cubicBezTo>
                    <a:pt x="30177" y="65775"/>
                    <a:pt x="33410" y="66352"/>
                    <a:pt x="36643" y="66953"/>
                  </a:cubicBezTo>
                  <a:cubicBezTo>
                    <a:pt x="39876" y="67530"/>
                    <a:pt x="43084" y="68231"/>
                    <a:pt x="46417" y="68733"/>
                  </a:cubicBezTo>
                  <a:cubicBezTo>
                    <a:pt x="47921" y="68958"/>
                    <a:pt x="49475" y="69134"/>
                    <a:pt x="51029" y="69209"/>
                  </a:cubicBezTo>
                  <a:cubicBezTo>
                    <a:pt x="54563" y="70963"/>
                    <a:pt x="58272" y="72266"/>
                    <a:pt x="62081" y="73119"/>
                  </a:cubicBezTo>
                  <a:cubicBezTo>
                    <a:pt x="62098" y="73122"/>
                    <a:pt x="62114" y="73123"/>
                    <a:pt x="62131" y="73123"/>
                  </a:cubicBezTo>
                  <a:cubicBezTo>
                    <a:pt x="62243" y="73123"/>
                    <a:pt x="62360" y="73052"/>
                    <a:pt x="62382" y="72943"/>
                  </a:cubicBezTo>
                  <a:cubicBezTo>
                    <a:pt x="62432" y="72793"/>
                    <a:pt x="62357" y="72642"/>
                    <a:pt x="62232" y="72592"/>
                  </a:cubicBezTo>
                  <a:cubicBezTo>
                    <a:pt x="59525" y="71690"/>
                    <a:pt x="56944" y="70537"/>
                    <a:pt x="54462" y="69159"/>
                  </a:cubicBezTo>
                  <a:cubicBezTo>
                    <a:pt x="55164" y="69109"/>
                    <a:pt x="55866" y="69033"/>
                    <a:pt x="56568" y="68933"/>
                  </a:cubicBezTo>
                  <a:cubicBezTo>
                    <a:pt x="59951" y="68407"/>
                    <a:pt x="63084" y="67179"/>
                    <a:pt x="66167" y="66001"/>
                  </a:cubicBezTo>
                  <a:cubicBezTo>
                    <a:pt x="66467" y="65875"/>
                    <a:pt x="66618" y="65550"/>
                    <a:pt x="66518" y="65224"/>
                  </a:cubicBezTo>
                  <a:cubicBezTo>
                    <a:pt x="66436" y="64960"/>
                    <a:pt x="66191" y="64795"/>
                    <a:pt x="65927" y="64795"/>
                  </a:cubicBezTo>
                  <a:cubicBezTo>
                    <a:pt x="65865" y="64795"/>
                    <a:pt x="65803" y="64804"/>
                    <a:pt x="65741" y="64823"/>
                  </a:cubicBezTo>
                  <a:cubicBezTo>
                    <a:pt x="62608" y="65850"/>
                    <a:pt x="59500" y="66853"/>
                    <a:pt x="56342" y="67154"/>
                  </a:cubicBezTo>
                  <a:cubicBezTo>
                    <a:pt x="55587" y="67226"/>
                    <a:pt x="54829" y="67259"/>
                    <a:pt x="54069" y="67259"/>
                  </a:cubicBezTo>
                  <a:cubicBezTo>
                    <a:pt x="51652" y="67259"/>
                    <a:pt x="49221" y="66923"/>
                    <a:pt x="46818" y="66427"/>
                  </a:cubicBezTo>
                  <a:cubicBezTo>
                    <a:pt x="43660" y="65775"/>
                    <a:pt x="40477" y="64873"/>
                    <a:pt x="37269" y="64096"/>
                  </a:cubicBezTo>
                  <a:cubicBezTo>
                    <a:pt x="34061" y="63294"/>
                    <a:pt x="30828" y="62542"/>
                    <a:pt x="27595" y="61815"/>
                  </a:cubicBezTo>
                  <a:cubicBezTo>
                    <a:pt x="21154" y="60362"/>
                    <a:pt x="14663" y="59033"/>
                    <a:pt x="8171" y="57830"/>
                  </a:cubicBezTo>
                  <a:cubicBezTo>
                    <a:pt x="7545" y="57730"/>
                    <a:pt x="6943" y="57605"/>
                    <a:pt x="6317" y="57505"/>
                  </a:cubicBezTo>
                  <a:cubicBezTo>
                    <a:pt x="7695" y="57179"/>
                    <a:pt x="9049" y="56853"/>
                    <a:pt x="10427" y="56527"/>
                  </a:cubicBezTo>
                  <a:cubicBezTo>
                    <a:pt x="16693" y="54948"/>
                    <a:pt x="22808" y="52968"/>
                    <a:pt x="28798" y="50888"/>
                  </a:cubicBezTo>
                  <a:cubicBezTo>
                    <a:pt x="31781" y="49835"/>
                    <a:pt x="34738" y="48758"/>
                    <a:pt x="37720" y="47655"/>
                  </a:cubicBezTo>
                  <a:cubicBezTo>
                    <a:pt x="40678" y="46552"/>
                    <a:pt x="43761" y="45374"/>
                    <a:pt x="46768" y="43820"/>
                  </a:cubicBezTo>
                  <a:cubicBezTo>
                    <a:pt x="48272" y="43043"/>
                    <a:pt x="49751" y="42141"/>
                    <a:pt x="51129" y="41139"/>
                  </a:cubicBezTo>
                  <a:cubicBezTo>
                    <a:pt x="51480" y="40913"/>
                    <a:pt x="51831" y="40662"/>
                    <a:pt x="52182" y="40412"/>
                  </a:cubicBezTo>
                  <a:lnTo>
                    <a:pt x="53159" y="39635"/>
                  </a:lnTo>
                  <a:lnTo>
                    <a:pt x="54162" y="38858"/>
                  </a:lnTo>
                  <a:cubicBezTo>
                    <a:pt x="54462" y="38582"/>
                    <a:pt x="54763" y="38306"/>
                    <a:pt x="55089" y="38031"/>
                  </a:cubicBezTo>
                  <a:cubicBezTo>
                    <a:pt x="57570" y="35825"/>
                    <a:pt x="59801" y="33469"/>
                    <a:pt x="61931" y="31138"/>
                  </a:cubicBezTo>
                  <a:cubicBezTo>
                    <a:pt x="66167" y="26452"/>
                    <a:pt x="70152" y="21715"/>
                    <a:pt x="74989" y="18256"/>
                  </a:cubicBezTo>
                  <a:cubicBezTo>
                    <a:pt x="77420" y="16527"/>
                    <a:pt x="80001" y="15148"/>
                    <a:pt x="82884" y="14321"/>
                  </a:cubicBezTo>
                  <a:cubicBezTo>
                    <a:pt x="85741" y="13444"/>
                    <a:pt x="88848" y="12918"/>
                    <a:pt x="91956" y="12116"/>
                  </a:cubicBezTo>
                  <a:cubicBezTo>
                    <a:pt x="98222" y="10512"/>
                    <a:pt x="104087" y="7579"/>
                    <a:pt x="109049" y="3620"/>
                  </a:cubicBezTo>
                  <a:cubicBezTo>
                    <a:pt x="109300" y="3419"/>
                    <a:pt x="109375" y="3043"/>
                    <a:pt x="109174" y="2767"/>
                  </a:cubicBezTo>
                  <a:cubicBezTo>
                    <a:pt x="109051" y="2597"/>
                    <a:pt x="108861" y="2504"/>
                    <a:pt x="108662" y="2504"/>
                  </a:cubicBezTo>
                  <a:cubicBezTo>
                    <a:pt x="108539" y="2504"/>
                    <a:pt x="108413" y="2540"/>
                    <a:pt x="108297" y="2617"/>
                  </a:cubicBezTo>
                  <a:cubicBezTo>
                    <a:pt x="103209" y="6126"/>
                    <a:pt x="97420" y="8532"/>
                    <a:pt x="91405" y="9635"/>
                  </a:cubicBezTo>
                  <a:cubicBezTo>
                    <a:pt x="88397" y="10186"/>
                    <a:pt x="85264" y="10487"/>
                    <a:pt x="82056" y="11214"/>
                  </a:cubicBezTo>
                  <a:cubicBezTo>
                    <a:pt x="78823" y="11940"/>
                    <a:pt x="75691" y="13294"/>
                    <a:pt x="72883" y="15023"/>
                  </a:cubicBezTo>
                  <a:cubicBezTo>
                    <a:pt x="70051" y="16777"/>
                    <a:pt x="67495" y="18833"/>
                    <a:pt x="65114" y="20988"/>
                  </a:cubicBezTo>
                  <a:cubicBezTo>
                    <a:pt x="62733" y="23143"/>
                    <a:pt x="60477" y="25374"/>
                    <a:pt x="58247" y="27529"/>
                  </a:cubicBezTo>
                  <a:cubicBezTo>
                    <a:pt x="55991" y="29685"/>
                    <a:pt x="53736" y="31740"/>
                    <a:pt x="51405" y="33544"/>
                  </a:cubicBezTo>
                  <a:cubicBezTo>
                    <a:pt x="51104" y="33770"/>
                    <a:pt x="50803" y="33996"/>
                    <a:pt x="50502" y="34221"/>
                  </a:cubicBezTo>
                  <a:lnTo>
                    <a:pt x="49600" y="34848"/>
                  </a:lnTo>
                  <a:lnTo>
                    <a:pt x="48698" y="35449"/>
                  </a:lnTo>
                  <a:cubicBezTo>
                    <a:pt x="48397" y="35650"/>
                    <a:pt x="48096" y="35825"/>
                    <a:pt x="47796" y="36001"/>
                  </a:cubicBezTo>
                  <a:cubicBezTo>
                    <a:pt x="46568" y="36778"/>
                    <a:pt x="45314" y="37404"/>
                    <a:pt x="43961" y="37981"/>
                  </a:cubicBezTo>
                  <a:cubicBezTo>
                    <a:pt x="41304" y="39159"/>
                    <a:pt x="38447" y="40036"/>
                    <a:pt x="35465" y="40913"/>
                  </a:cubicBezTo>
                  <a:cubicBezTo>
                    <a:pt x="32482" y="41790"/>
                    <a:pt x="29475" y="42642"/>
                    <a:pt x="26467" y="43469"/>
                  </a:cubicBezTo>
                  <a:cubicBezTo>
                    <a:pt x="23886" y="44196"/>
                    <a:pt x="21279" y="44873"/>
                    <a:pt x="18673" y="45499"/>
                  </a:cubicBezTo>
                  <a:cubicBezTo>
                    <a:pt x="19675" y="44071"/>
                    <a:pt x="20552" y="42642"/>
                    <a:pt x="21405" y="41214"/>
                  </a:cubicBezTo>
                  <a:cubicBezTo>
                    <a:pt x="22958" y="38557"/>
                    <a:pt x="24412" y="36001"/>
                    <a:pt x="25966" y="33645"/>
                  </a:cubicBezTo>
                  <a:cubicBezTo>
                    <a:pt x="26768" y="32492"/>
                    <a:pt x="27595" y="31389"/>
                    <a:pt x="28472" y="30362"/>
                  </a:cubicBezTo>
                  <a:cubicBezTo>
                    <a:pt x="29349" y="29334"/>
                    <a:pt x="30302" y="28432"/>
                    <a:pt x="31354" y="27580"/>
                  </a:cubicBezTo>
                  <a:cubicBezTo>
                    <a:pt x="33460" y="25875"/>
                    <a:pt x="35966" y="24371"/>
                    <a:pt x="38573" y="22767"/>
                  </a:cubicBezTo>
                  <a:cubicBezTo>
                    <a:pt x="39876" y="21965"/>
                    <a:pt x="41204" y="21138"/>
                    <a:pt x="42507" y="20186"/>
                  </a:cubicBezTo>
                  <a:cubicBezTo>
                    <a:pt x="43811" y="19259"/>
                    <a:pt x="45089" y="18231"/>
                    <a:pt x="46242" y="17103"/>
                  </a:cubicBezTo>
                  <a:cubicBezTo>
                    <a:pt x="48548" y="14823"/>
                    <a:pt x="50502" y="12241"/>
                    <a:pt x="51981" y="9459"/>
                  </a:cubicBezTo>
                  <a:cubicBezTo>
                    <a:pt x="53485" y="6652"/>
                    <a:pt x="54512" y="3645"/>
                    <a:pt x="55014" y="587"/>
                  </a:cubicBezTo>
                  <a:cubicBezTo>
                    <a:pt x="55039" y="361"/>
                    <a:pt x="54913" y="136"/>
                    <a:pt x="54713" y="36"/>
                  </a:cubicBezTo>
                  <a:cubicBezTo>
                    <a:pt x="54648" y="12"/>
                    <a:pt x="54584" y="1"/>
                    <a:pt x="545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0" name="Google Shape;34100;p45"/>
            <p:cNvSpPr/>
            <p:nvPr/>
          </p:nvSpPr>
          <p:spPr>
            <a:xfrm>
              <a:off x="1174370" y="1642157"/>
              <a:ext cx="324855" cy="185955"/>
            </a:xfrm>
            <a:custGeom>
              <a:rect b="b" l="l" r="r" t="t"/>
              <a:pathLst>
                <a:path extrusionOk="0" h="8465" w="14788">
                  <a:moveTo>
                    <a:pt x="6364" y="0"/>
                  </a:moveTo>
                  <a:cubicBezTo>
                    <a:pt x="4103" y="0"/>
                    <a:pt x="1853" y="703"/>
                    <a:pt x="0" y="1994"/>
                  </a:cubicBezTo>
                  <a:cubicBezTo>
                    <a:pt x="1554" y="4550"/>
                    <a:pt x="3509" y="6756"/>
                    <a:pt x="6316" y="7833"/>
                  </a:cubicBezTo>
                  <a:cubicBezTo>
                    <a:pt x="7404" y="8245"/>
                    <a:pt x="8587" y="8465"/>
                    <a:pt x="9761" y="8465"/>
                  </a:cubicBezTo>
                  <a:cubicBezTo>
                    <a:pt x="11591" y="8465"/>
                    <a:pt x="13398" y="7931"/>
                    <a:pt x="14787" y="6756"/>
                  </a:cubicBezTo>
                  <a:cubicBezTo>
                    <a:pt x="14035" y="5979"/>
                    <a:pt x="13334" y="5227"/>
                    <a:pt x="12507" y="4575"/>
                  </a:cubicBezTo>
                  <a:cubicBezTo>
                    <a:pt x="13284" y="4324"/>
                    <a:pt x="13935" y="4049"/>
                    <a:pt x="14762" y="3898"/>
                  </a:cubicBezTo>
                  <a:cubicBezTo>
                    <a:pt x="13008" y="1818"/>
                    <a:pt x="10451" y="440"/>
                    <a:pt x="7745" y="89"/>
                  </a:cubicBezTo>
                  <a:cubicBezTo>
                    <a:pt x="7286" y="29"/>
                    <a:pt x="6825" y="0"/>
                    <a:pt x="63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1" name="Google Shape;34101;p45"/>
            <p:cNvSpPr/>
            <p:nvPr/>
          </p:nvSpPr>
          <p:spPr>
            <a:xfrm>
              <a:off x="1859271" y="803348"/>
              <a:ext cx="264840" cy="295111"/>
            </a:xfrm>
            <a:custGeom>
              <a:rect b="b" l="l" r="r" t="t"/>
              <a:pathLst>
                <a:path extrusionOk="0" h="13434" w="12056">
                  <a:moveTo>
                    <a:pt x="8347" y="0"/>
                  </a:moveTo>
                  <a:lnTo>
                    <a:pt x="8347" y="0"/>
                  </a:lnTo>
                  <a:cubicBezTo>
                    <a:pt x="5665" y="852"/>
                    <a:pt x="3309" y="2757"/>
                    <a:pt x="1880" y="5213"/>
                  </a:cubicBezTo>
                  <a:cubicBezTo>
                    <a:pt x="477" y="7669"/>
                    <a:pt x="1" y="10652"/>
                    <a:pt x="602" y="13434"/>
                  </a:cubicBezTo>
                  <a:cubicBezTo>
                    <a:pt x="3685" y="12958"/>
                    <a:pt x="6617" y="11955"/>
                    <a:pt x="8748" y="9700"/>
                  </a:cubicBezTo>
                  <a:cubicBezTo>
                    <a:pt x="10903" y="7444"/>
                    <a:pt x="12056" y="4085"/>
                    <a:pt x="11103" y="1103"/>
                  </a:cubicBezTo>
                  <a:lnTo>
                    <a:pt x="11103" y="1103"/>
                  </a:lnTo>
                  <a:cubicBezTo>
                    <a:pt x="10076" y="1529"/>
                    <a:pt x="9073" y="1880"/>
                    <a:pt x="8096" y="2431"/>
                  </a:cubicBezTo>
                  <a:cubicBezTo>
                    <a:pt x="8171" y="1579"/>
                    <a:pt x="8171" y="827"/>
                    <a:pt x="8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2" name="Google Shape;34102;p45"/>
            <p:cNvSpPr/>
            <p:nvPr/>
          </p:nvSpPr>
          <p:spPr>
            <a:xfrm>
              <a:off x="166280" y="1325823"/>
              <a:ext cx="218599" cy="368900"/>
            </a:xfrm>
            <a:custGeom>
              <a:rect b="b" l="l" r="r" t="t"/>
              <a:pathLst>
                <a:path extrusionOk="0" h="16793" w="9951">
                  <a:moveTo>
                    <a:pt x="3760" y="1"/>
                  </a:moveTo>
                  <a:cubicBezTo>
                    <a:pt x="3434" y="1129"/>
                    <a:pt x="3083" y="2206"/>
                    <a:pt x="2908" y="3384"/>
                  </a:cubicBezTo>
                  <a:cubicBezTo>
                    <a:pt x="2231" y="2758"/>
                    <a:pt x="1630" y="2282"/>
                    <a:pt x="1028" y="1580"/>
                  </a:cubicBezTo>
                  <a:lnTo>
                    <a:pt x="1028" y="1580"/>
                  </a:lnTo>
                  <a:cubicBezTo>
                    <a:pt x="1" y="4412"/>
                    <a:pt x="76" y="7620"/>
                    <a:pt x="1229" y="10402"/>
                  </a:cubicBezTo>
                  <a:cubicBezTo>
                    <a:pt x="2357" y="13184"/>
                    <a:pt x="4562" y="15515"/>
                    <a:pt x="7294" y="16793"/>
                  </a:cubicBezTo>
                  <a:cubicBezTo>
                    <a:pt x="8873" y="13911"/>
                    <a:pt x="9951" y="10803"/>
                    <a:pt x="9424" y="7545"/>
                  </a:cubicBezTo>
                  <a:cubicBezTo>
                    <a:pt x="8923" y="4262"/>
                    <a:pt x="6868" y="1129"/>
                    <a:pt x="3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3" name="Google Shape;34103;p45"/>
            <p:cNvSpPr/>
            <p:nvPr/>
          </p:nvSpPr>
          <p:spPr>
            <a:xfrm>
              <a:off x="2204" y="2178755"/>
              <a:ext cx="256602" cy="228330"/>
            </a:xfrm>
            <a:custGeom>
              <a:rect b="b" l="l" r="r" t="t"/>
              <a:pathLst>
                <a:path extrusionOk="0" h="10394" w="11681">
                  <a:moveTo>
                    <a:pt x="1054" y="0"/>
                  </a:moveTo>
                  <a:cubicBezTo>
                    <a:pt x="702" y="0"/>
                    <a:pt x="350" y="16"/>
                    <a:pt x="1" y="46"/>
                  </a:cubicBezTo>
                  <a:lnTo>
                    <a:pt x="1" y="6061"/>
                  </a:lnTo>
                  <a:cubicBezTo>
                    <a:pt x="577" y="6863"/>
                    <a:pt x="1279" y="7615"/>
                    <a:pt x="2081" y="8267"/>
                  </a:cubicBezTo>
                  <a:cubicBezTo>
                    <a:pt x="3752" y="9579"/>
                    <a:pt x="5875" y="10393"/>
                    <a:pt x="7961" y="10393"/>
                  </a:cubicBezTo>
                  <a:cubicBezTo>
                    <a:pt x="8941" y="10393"/>
                    <a:pt x="9914" y="10214"/>
                    <a:pt x="10828" y="9821"/>
                  </a:cubicBezTo>
                  <a:cubicBezTo>
                    <a:pt x="10327" y="8843"/>
                    <a:pt x="9876" y="7866"/>
                    <a:pt x="9249" y="6964"/>
                  </a:cubicBezTo>
                  <a:cubicBezTo>
                    <a:pt x="9715" y="6950"/>
                    <a:pt x="10144" y="6929"/>
                    <a:pt x="10576" y="6929"/>
                  </a:cubicBezTo>
                  <a:cubicBezTo>
                    <a:pt x="10934" y="6929"/>
                    <a:pt x="11294" y="6943"/>
                    <a:pt x="11680" y="6989"/>
                  </a:cubicBezTo>
                  <a:cubicBezTo>
                    <a:pt x="10577" y="4382"/>
                    <a:pt x="8472" y="2227"/>
                    <a:pt x="5916" y="1049"/>
                  </a:cubicBezTo>
                  <a:cubicBezTo>
                    <a:pt x="4405" y="345"/>
                    <a:pt x="2723" y="0"/>
                    <a:pt x="10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4" name="Google Shape;34104;p45"/>
            <p:cNvSpPr/>
            <p:nvPr/>
          </p:nvSpPr>
          <p:spPr>
            <a:xfrm>
              <a:off x="728955" y="1979356"/>
              <a:ext cx="294035" cy="245069"/>
            </a:xfrm>
            <a:custGeom>
              <a:rect b="b" l="l" r="r" t="t"/>
              <a:pathLst>
                <a:path extrusionOk="0" h="11156" w="13385">
                  <a:moveTo>
                    <a:pt x="10828" y="0"/>
                  </a:moveTo>
                  <a:lnTo>
                    <a:pt x="10828" y="0"/>
                  </a:lnTo>
                  <a:cubicBezTo>
                    <a:pt x="8021" y="176"/>
                    <a:pt x="5264" y="1404"/>
                    <a:pt x="3284" y="3434"/>
                  </a:cubicBezTo>
                  <a:cubicBezTo>
                    <a:pt x="1304" y="5439"/>
                    <a:pt x="101" y="8221"/>
                    <a:pt x="1" y="11028"/>
                  </a:cubicBezTo>
                  <a:cubicBezTo>
                    <a:pt x="762" y="11108"/>
                    <a:pt x="1523" y="11155"/>
                    <a:pt x="2278" y="11155"/>
                  </a:cubicBezTo>
                  <a:cubicBezTo>
                    <a:pt x="4579" y="11155"/>
                    <a:pt x="6816" y="10720"/>
                    <a:pt x="8798" y="9474"/>
                  </a:cubicBezTo>
                  <a:cubicBezTo>
                    <a:pt x="11429" y="7820"/>
                    <a:pt x="13384" y="4888"/>
                    <a:pt x="13209" y="1780"/>
                  </a:cubicBezTo>
                  <a:lnTo>
                    <a:pt x="13209" y="1780"/>
                  </a:lnTo>
                  <a:cubicBezTo>
                    <a:pt x="12106" y="1905"/>
                    <a:pt x="11053" y="2005"/>
                    <a:pt x="9976" y="2306"/>
                  </a:cubicBezTo>
                  <a:cubicBezTo>
                    <a:pt x="10251" y="1479"/>
                    <a:pt x="10452" y="777"/>
                    <a:pt x="10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5" name="Google Shape;34105;p45"/>
            <p:cNvSpPr/>
            <p:nvPr/>
          </p:nvSpPr>
          <p:spPr>
            <a:xfrm>
              <a:off x="1383038" y="929968"/>
              <a:ext cx="315497" cy="315497"/>
            </a:xfrm>
            <a:custGeom>
              <a:rect b="b" l="l" r="r" t="t"/>
              <a:pathLst>
                <a:path extrusionOk="0" h="14362" w="14362">
                  <a:moveTo>
                    <a:pt x="7168" y="1"/>
                  </a:moveTo>
                  <a:cubicBezTo>
                    <a:pt x="4136" y="1"/>
                    <a:pt x="1529" y="1880"/>
                    <a:pt x="502" y="4562"/>
                  </a:cubicBezTo>
                  <a:cubicBezTo>
                    <a:pt x="401" y="4813"/>
                    <a:pt x="301" y="5063"/>
                    <a:pt x="251" y="5339"/>
                  </a:cubicBezTo>
                  <a:cubicBezTo>
                    <a:pt x="76" y="5916"/>
                    <a:pt x="0" y="6542"/>
                    <a:pt x="0" y="7194"/>
                  </a:cubicBezTo>
                  <a:cubicBezTo>
                    <a:pt x="0" y="8121"/>
                    <a:pt x="176" y="9023"/>
                    <a:pt x="502" y="9825"/>
                  </a:cubicBezTo>
                  <a:cubicBezTo>
                    <a:pt x="527" y="9901"/>
                    <a:pt x="552" y="9951"/>
                    <a:pt x="577" y="10026"/>
                  </a:cubicBezTo>
                  <a:cubicBezTo>
                    <a:pt x="1680" y="12582"/>
                    <a:pt x="4211" y="14362"/>
                    <a:pt x="7168" y="14362"/>
                  </a:cubicBezTo>
                  <a:cubicBezTo>
                    <a:pt x="11153" y="14362"/>
                    <a:pt x="14361" y="11154"/>
                    <a:pt x="14361" y="7194"/>
                  </a:cubicBezTo>
                  <a:cubicBezTo>
                    <a:pt x="14361" y="5164"/>
                    <a:pt x="13534" y="3334"/>
                    <a:pt x="12181" y="2031"/>
                  </a:cubicBezTo>
                  <a:cubicBezTo>
                    <a:pt x="12156" y="2006"/>
                    <a:pt x="12106" y="1981"/>
                    <a:pt x="12081" y="1931"/>
                  </a:cubicBezTo>
                  <a:cubicBezTo>
                    <a:pt x="10928" y="878"/>
                    <a:pt x="9449" y="176"/>
                    <a:pt x="7820" y="26"/>
                  </a:cubicBezTo>
                  <a:lnTo>
                    <a:pt x="7770" y="26"/>
                  </a:lnTo>
                  <a:cubicBezTo>
                    <a:pt x="7569" y="26"/>
                    <a:pt x="7369" y="1"/>
                    <a:pt x="7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6" name="Google Shape;34106;p45"/>
            <p:cNvSpPr/>
            <p:nvPr/>
          </p:nvSpPr>
          <p:spPr>
            <a:xfrm>
              <a:off x="1394043" y="1107334"/>
              <a:ext cx="267059" cy="80335"/>
            </a:xfrm>
            <a:custGeom>
              <a:rect b="b" l="l" r="r" t="t"/>
              <a:pathLst>
                <a:path extrusionOk="0" h="3657" w="12157">
                  <a:moveTo>
                    <a:pt x="2583" y="1"/>
                  </a:moveTo>
                  <a:cubicBezTo>
                    <a:pt x="2069" y="1"/>
                    <a:pt x="1557" y="137"/>
                    <a:pt x="1128" y="423"/>
                  </a:cubicBezTo>
                  <a:cubicBezTo>
                    <a:pt x="627" y="749"/>
                    <a:pt x="276" y="1250"/>
                    <a:pt x="1" y="1751"/>
                  </a:cubicBezTo>
                  <a:cubicBezTo>
                    <a:pt x="26" y="1827"/>
                    <a:pt x="51" y="1877"/>
                    <a:pt x="76" y="1952"/>
                  </a:cubicBezTo>
                  <a:cubicBezTo>
                    <a:pt x="352" y="1400"/>
                    <a:pt x="702" y="874"/>
                    <a:pt x="1204" y="548"/>
                  </a:cubicBezTo>
                  <a:cubicBezTo>
                    <a:pt x="1602" y="291"/>
                    <a:pt x="2086" y="160"/>
                    <a:pt x="2581" y="160"/>
                  </a:cubicBezTo>
                  <a:cubicBezTo>
                    <a:pt x="3052" y="160"/>
                    <a:pt x="3533" y="279"/>
                    <a:pt x="3961" y="523"/>
                  </a:cubicBezTo>
                  <a:cubicBezTo>
                    <a:pt x="4763" y="949"/>
                    <a:pt x="5389" y="1751"/>
                    <a:pt x="5715" y="2754"/>
                  </a:cubicBezTo>
                  <a:lnTo>
                    <a:pt x="5765" y="2854"/>
                  </a:lnTo>
                  <a:lnTo>
                    <a:pt x="5840" y="2779"/>
                  </a:lnTo>
                  <a:cubicBezTo>
                    <a:pt x="6596" y="2128"/>
                    <a:pt x="7580" y="1759"/>
                    <a:pt x="8571" y="1759"/>
                  </a:cubicBezTo>
                  <a:cubicBezTo>
                    <a:pt x="8764" y="1759"/>
                    <a:pt x="8957" y="1773"/>
                    <a:pt x="9149" y="1801"/>
                  </a:cubicBezTo>
                  <a:cubicBezTo>
                    <a:pt x="10301" y="1952"/>
                    <a:pt x="11379" y="2654"/>
                    <a:pt x="12031" y="3656"/>
                  </a:cubicBezTo>
                  <a:lnTo>
                    <a:pt x="12156" y="3581"/>
                  </a:lnTo>
                  <a:cubicBezTo>
                    <a:pt x="11504" y="2528"/>
                    <a:pt x="10377" y="1827"/>
                    <a:pt x="9149" y="1651"/>
                  </a:cubicBezTo>
                  <a:cubicBezTo>
                    <a:pt x="8998" y="1626"/>
                    <a:pt x="8873" y="1601"/>
                    <a:pt x="8722" y="1601"/>
                  </a:cubicBezTo>
                  <a:lnTo>
                    <a:pt x="8572" y="1601"/>
                  </a:lnTo>
                  <a:cubicBezTo>
                    <a:pt x="7570" y="1601"/>
                    <a:pt x="6592" y="1952"/>
                    <a:pt x="5815" y="2578"/>
                  </a:cubicBezTo>
                  <a:cubicBezTo>
                    <a:pt x="5489" y="1601"/>
                    <a:pt x="4838" y="799"/>
                    <a:pt x="4036" y="373"/>
                  </a:cubicBezTo>
                  <a:cubicBezTo>
                    <a:pt x="3735" y="222"/>
                    <a:pt x="3409" y="97"/>
                    <a:pt x="3083" y="47"/>
                  </a:cubicBezTo>
                  <a:cubicBezTo>
                    <a:pt x="3033" y="47"/>
                    <a:pt x="2983" y="22"/>
                    <a:pt x="2933" y="22"/>
                  </a:cubicBezTo>
                  <a:cubicBezTo>
                    <a:pt x="2817" y="8"/>
                    <a:pt x="2700" y="1"/>
                    <a:pt x="2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7" name="Google Shape;34107;p45"/>
            <p:cNvSpPr/>
            <p:nvPr/>
          </p:nvSpPr>
          <p:spPr>
            <a:xfrm>
              <a:off x="1575736" y="971267"/>
              <a:ext cx="75986" cy="172357"/>
            </a:xfrm>
            <a:custGeom>
              <a:rect b="b" l="l" r="r" t="t"/>
              <a:pathLst>
                <a:path extrusionOk="0" h="7846" w="3459">
                  <a:moveTo>
                    <a:pt x="3384" y="0"/>
                  </a:moveTo>
                  <a:cubicBezTo>
                    <a:pt x="2732" y="401"/>
                    <a:pt x="2281" y="1128"/>
                    <a:pt x="2106" y="1980"/>
                  </a:cubicBezTo>
                  <a:cubicBezTo>
                    <a:pt x="1980" y="2657"/>
                    <a:pt x="2005" y="3384"/>
                    <a:pt x="2231" y="4261"/>
                  </a:cubicBezTo>
                  <a:cubicBezTo>
                    <a:pt x="1479" y="4411"/>
                    <a:pt x="827" y="4888"/>
                    <a:pt x="451" y="5564"/>
                  </a:cubicBezTo>
                  <a:cubicBezTo>
                    <a:pt x="50" y="6266"/>
                    <a:pt x="0" y="7118"/>
                    <a:pt x="301" y="7845"/>
                  </a:cubicBezTo>
                  <a:lnTo>
                    <a:pt x="451" y="7795"/>
                  </a:lnTo>
                  <a:cubicBezTo>
                    <a:pt x="176" y="7118"/>
                    <a:pt x="226" y="6291"/>
                    <a:pt x="577" y="5640"/>
                  </a:cubicBezTo>
                  <a:cubicBezTo>
                    <a:pt x="928" y="4988"/>
                    <a:pt x="1604" y="4512"/>
                    <a:pt x="2356" y="4386"/>
                  </a:cubicBezTo>
                  <a:lnTo>
                    <a:pt x="2431" y="4361"/>
                  </a:lnTo>
                  <a:lnTo>
                    <a:pt x="2406" y="4286"/>
                  </a:lnTo>
                  <a:cubicBezTo>
                    <a:pt x="2181" y="3434"/>
                    <a:pt x="2131" y="2682"/>
                    <a:pt x="2256" y="2005"/>
                  </a:cubicBezTo>
                  <a:cubicBezTo>
                    <a:pt x="2406" y="1203"/>
                    <a:pt x="2857" y="502"/>
                    <a:pt x="3459" y="126"/>
                  </a:cubicBezTo>
                  <a:lnTo>
                    <a:pt x="33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8" name="Google Shape;34108;p45"/>
            <p:cNvSpPr/>
            <p:nvPr/>
          </p:nvSpPr>
          <p:spPr>
            <a:xfrm>
              <a:off x="1458452" y="1026801"/>
              <a:ext cx="164646" cy="83235"/>
            </a:xfrm>
            <a:custGeom>
              <a:rect b="b" l="l" r="r" t="t"/>
              <a:pathLst>
                <a:path extrusionOk="0" h="3789" w="7495">
                  <a:moveTo>
                    <a:pt x="5517" y="1"/>
                  </a:moveTo>
                  <a:cubicBezTo>
                    <a:pt x="5399" y="1"/>
                    <a:pt x="5281" y="10"/>
                    <a:pt x="5164" y="29"/>
                  </a:cubicBezTo>
                  <a:cubicBezTo>
                    <a:pt x="4312" y="154"/>
                    <a:pt x="3610" y="881"/>
                    <a:pt x="3560" y="1633"/>
                  </a:cubicBezTo>
                  <a:cubicBezTo>
                    <a:pt x="3266" y="1521"/>
                    <a:pt x="2951" y="1467"/>
                    <a:pt x="2636" y="1467"/>
                  </a:cubicBezTo>
                  <a:cubicBezTo>
                    <a:pt x="2172" y="1467"/>
                    <a:pt x="1707" y="1584"/>
                    <a:pt x="1304" y="1808"/>
                  </a:cubicBezTo>
                  <a:cubicBezTo>
                    <a:pt x="602" y="2209"/>
                    <a:pt x="101" y="2961"/>
                    <a:pt x="1" y="3763"/>
                  </a:cubicBezTo>
                  <a:lnTo>
                    <a:pt x="151" y="3788"/>
                  </a:lnTo>
                  <a:cubicBezTo>
                    <a:pt x="252" y="3036"/>
                    <a:pt x="728" y="2335"/>
                    <a:pt x="1379" y="1934"/>
                  </a:cubicBezTo>
                  <a:cubicBezTo>
                    <a:pt x="1762" y="1721"/>
                    <a:pt x="2200" y="1613"/>
                    <a:pt x="2635" y="1613"/>
                  </a:cubicBezTo>
                  <a:cubicBezTo>
                    <a:pt x="2971" y="1613"/>
                    <a:pt x="3305" y="1677"/>
                    <a:pt x="3610" y="1808"/>
                  </a:cubicBezTo>
                  <a:lnTo>
                    <a:pt x="3710" y="1858"/>
                  </a:lnTo>
                  <a:lnTo>
                    <a:pt x="3710" y="1758"/>
                  </a:lnTo>
                  <a:cubicBezTo>
                    <a:pt x="3710" y="1006"/>
                    <a:pt x="4362" y="305"/>
                    <a:pt x="5189" y="179"/>
                  </a:cubicBezTo>
                  <a:cubicBezTo>
                    <a:pt x="5293" y="165"/>
                    <a:pt x="5398" y="158"/>
                    <a:pt x="5504" y="158"/>
                  </a:cubicBezTo>
                  <a:cubicBezTo>
                    <a:pt x="6142" y="158"/>
                    <a:pt x="6814" y="415"/>
                    <a:pt x="7394" y="931"/>
                  </a:cubicBezTo>
                  <a:lnTo>
                    <a:pt x="7495" y="806"/>
                  </a:lnTo>
                  <a:cubicBezTo>
                    <a:pt x="6877" y="295"/>
                    <a:pt x="6187" y="1"/>
                    <a:pt x="5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9" name="Google Shape;34109;p45"/>
            <p:cNvSpPr/>
            <p:nvPr/>
          </p:nvSpPr>
          <p:spPr>
            <a:xfrm>
              <a:off x="1388529" y="988138"/>
              <a:ext cx="217500" cy="59137"/>
            </a:xfrm>
            <a:custGeom>
              <a:rect b="b" l="l" r="r" t="t"/>
              <a:pathLst>
                <a:path extrusionOk="0" h="2692" w="9901">
                  <a:moveTo>
                    <a:pt x="6736" y="1"/>
                  </a:moveTo>
                  <a:cubicBezTo>
                    <a:pt x="6364" y="1"/>
                    <a:pt x="5994" y="42"/>
                    <a:pt x="5640" y="160"/>
                  </a:cubicBezTo>
                  <a:cubicBezTo>
                    <a:pt x="5615" y="160"/>
                    <a:pt x="5590" y="160"/>
                    <a:pt x="5565" y="185"/>
                  </a:cubicBezTo>
                  <a:cubicBezTo>
                    <a:pt x="4888" y="385"/>
                    <a:pt x="4287" y="786"/>
                    <a:pt x="3836" y="1363"/>
                  </a:cubicBezTo>
                  <a:cubicBezTo>
                    <a:pt x="3387" y="1047"/>
                    <a:pt x="2850" y="886"/>
                    <a:pt x="2320" y="886"/>
                  </a:cubicBezTo>
                  <a:cubicBezTo>
                    <a:pt x="2051" y="886"/>
                    <a:pt x="1783" y="927"/>
                    <a:pt x="1530" y="1012"/>
                  </a:cubicBezTo>
                  <a:cubicBezTo>
                    <a:pt x="1004" y="1162"/>
                    <a:pt x="552" y="1488"/>
                    <a:pt x="252" y="1914"/>
                  </a:cubicBezTo>
                  <a:cubicBezTo>
                    <a:pt x="151" y="2165"/>
                    <a:pt x="51" y="2415"/>
                    <a:pt x="1" y="2691"/>
                  </a:cubicBezTo>
                  <a:cubicBezTo>
                    <a:pt x="252" y="1964"/>
                    <a:pt x="853" y="1388"/>
                    <a:pt x="1555" y="1137"/>
                  </a:cubicBezTo>
                  <a:cubicBezTo>
                    <a:pt x="1788" y="1067"/>
                    <a:pt x="2030" y="1034"/>
                    <a:pt x="2273" y="1034"/>
                  </a:cubicBezTo>
                  <a:cubicBezTo>
                    <a:pt x="2815" y="1034"/>
                    <a:pt x="3361" y="1202"/>
                    <a:pt x="3811" y="1513"/>
                  </a:cubicBezTo>
                  <a:lnTo>
                    <a:pt x="3861" y="1563"/>
                  </a:lnTo>
                  <a:lnTo>
                    <a:pt x="3911" y="1513"/>
                  </a:lnTo>
                  <a:cubicBezTo>
                    <a:pt x="4567" y="654"/>
                    <a:pt x="5610" y="141"/>
                    <a:pt x="6673" y="141"/>
                  </a:cubicBezTo>
                  <a:cubicBezTo>
                    <a:pt x="6788" y="141"/>
                    <a:pt x="6903" y="147"/>
                    <a:pt x="7019" y="160"/>
                  </a:cubicBezTo>
                  <a:cubicBezTo>
                    <a:pt x="8121" y="285"/>
                    <a:pt x="9124" y="987"/>
                    <a:pt x="9675" y="1964"/>
                  </a:cubicBezTo>
                  <a:cubicBezTo>
                    <a:pt x="9700" y="2014"/>
                    <a:pt x="9725" y="2090"/>
                    <a:pt x="9750" y="2165"/>
                  </a:cubicBezTo>
                  <a:lnTo>
                    <a:pt x="9901" y="2090"/>
                  </a:lnTo>
                  <a:cubicBezTo>
                    <a:pt x="9901" y="2065"/>
                    <a:pt x="9901" y="2065"/>
                    <a:pt x="9876" y="2039"/>
                  </a:cubicBezTo>
                  <a:cubicBezTo>
                    <a:pt x="9349" y="962"/>
                    <a:pt x="8247" y="160"/>
                    <a:pt x="7044" y="9"/>
                  </a:cubicBezTo>
                  <a:cubicBezTo>
                    <a:pt x="6941" y="4"/>
                    <a:pt x="6839" y="1"/>
                    <a:pt x="6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0" name="Google Shape;34110;p45"/>
            <p:cNvSpPr/>
            <p:nvPr/>
          </p:nvSpPr>
          <p:spPr>
            <a:xfrm>
              <a:off x="1509109" y="930518"/>
              <a:ext cx="46286" cy="61685"/>
            </a:xfrm>
            <a:custGeom>
              <a:rect b="b" l="l" r="r" t="t"/>
              <a:pathLst>
                <a:path extrusionOk="0" h="2808" w="2107">
                  <a:moveTo>
                    <a:pt x="2081" y="1"/>
                  </a:moveTo>
                  <a:cubicBezTo>
                    <a:pt x="1479" y="51"/>
                    <a:pt x="903" y="427"/>
                    <a:pt x="527" y="1003"/>
                  </a:cubicBezTo>
                  <a:cubicBezTo>
                    <a:pt x="201" y="1479"/>
                    <a:pt x="26" y="2081"/>
                    <a:pt x="1" y="2808"/>
                  </a:cubicBezTo>
                  <a:lnTo>
                    <a:pt x="151" y="2808"/>
                  </a:lnTo>
                  <a:cubicBezTo>
                    <a:pt x="176" y="2131"/>
                    <a:pt x="352" y="1555"/>
                    <a:pt x="652" y="1078"/>
                  </a:cubicBezTo>
                  <a:cubicBezTo>
                    <a:pt x="1003" y="552"/>
                    <a:pt x="1530" y="201"/>
                    <a:pt x="2106" y="151"/>
                  </a:cubicBezTo>
                  <a:lnTo>
                    <a:pt x="20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1" name="Google Shape;34111;p45"/>
            <p:cNvSpPr/>
            <p:nvPr/>
          </p:nvSpPr>
          <p:spPr>
            <a:xfrm>
              <a:off x="575881" y="-152164"/>
              <a:ext cx="188305" cy="112803"/>
            </a:xfrm>
            <a:custGeom>
              <a:rect b="b" l="l" r="r" t="t"/>
              <a:pathLst>
                <a:path extrusionOk="0" h="5135" w="8572">
                  <a:moveTo>
                    <a:pt x="5835" y="0"/>
                  </a:moveTo>
                  <a:cubicBezTo>
                    <a:pt x="5023" y="0"/>
                    <a:pt x="4198" y="187"/>
                    <a:pt x="3459" y="534"/>
                  </a:cubicBezTo>
                  <a:cubicBezTo>
                    <a:pt x="1855" y="1261"/>
                    <a:pt x="802" y="2639"/>
                    <a:pt x="0" y="4218"/>
                  </a:cubicBezTo>
                  <a:cubicBezTo>
                    <a:pt x="1008" y="4815"/>
                    <a:pt x="2196" y="5134"/>
                    <a:pt x="3389" y="5134"/>
                  </a:cubicBezTo>
                  <a:cubicBezTo>
                    <a:pt x="3799" y="5134"/>
                    <a:pt x="4208" y="5097"/>
                    <a:pt x="4612" y="5020"/>
                  </a:cubicBezTo>
                  <a:cubicBezTo>
                    <a:pt x="6191" y="4694"/>
                    <a:pt x="7619" y="3792"/>
                    <a:pt x="8572" y="2514"/>
                  </a:cubicBezTo>
                  <a:cubicBezTo>
                    <a:pt x="8095" y="2438"/>
                    <a:pt x="7694" y="2313"/>
                    <a:pt x="7218" y="2188"/>
                  </a:cubicBezTo>
                  <a:cubicBezTo>
                    <a:pt x="7694" y="1762"/>
                    <a:pt x="8070" y="1311"/>
                    <a:pt x="8471" y="809"/>
                  </a:cubicBezTo>
                  <a:cubicBezTo>
                    <a:pt x="7715" y="256"/>
                    <a:pt x="6784" y="0"/>
                    <a:pt x="5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2" name="Google Shape;34112;p45"/>
            <p:cNvSpPr/>
            <p:nvPr/>
          </p:nvSpPr>
          <p:spPr>
            <a:xfrm>
              <a:off x="470588" y="3034590"/>
              <a:ext cx="177322" cy="126401"/>
            </a:xfrm>
            <a:custGeom>
              <a:rect b="b" l="l" r="r" t="t"/>
              <a:pathLst>
                <a:path extrusionOk="0" h="5754" w="8072">
                  <a:moveTo>
                    <a:pt x="5881" y="0"/>
                  </a:moveTo>
                  <a:cubicBezTo>
                    <a:pt x="4745" y="0"/>
                    <a:pt x="3589" y="410"/>
                    <a:pt x="2658" y="1096"/>
                  </a:cubicBezTo>
                  <a:cubicBezTo>
                    <a:pt x="1254" y="2124"/>
                    <a:pt x="477" y="3703"/>
                    <a:pt x="1" y="5382"/>
                  </a:cubicBezTo>
                  <a:cubicBezTo>
                    <a:pt x="704" y="5628"/>
                    <a:pt x="1450" y="5753"/>
                    <a:pt x="2197" y="5753"/>
                  </a:cubicBezTo>
                  <a:cubicBezTo>
                    <a:pt x="3048" y="5753"/>
                    <a:pt x="3900" y="5590"/>
                    <a:pt x="4688" y="5257"/>
                  </a:cubicBezTo>
                  <a:cubicBezTo>
                    <a:pt x="6166" y="4630"/>
                    <a:pt x="7394" y="3452"/>
                    <a:pt x="8071" y="1998"/>
                  </a:cubicBezTo>
                  <a:lnTo>
                    <a:pt x="8071" y="1998"/>
                  </a:lnTo>
                  <a:cubicBezTo>
                    <a:pt x="7923" y="2014"/>
                    <a:pt x="7781" y="2020"/>
                    <a:pt x="7640" y="2020"/>
                  </a:cubicBezTo>
                  <a:cubicBezTo>
                    <a:pt x="7326" y="2020"/>
                    <a:pt x="7021" y="1991"/>
                    <a:pt x="6693" y="1973"/>
                  </a:cubicBezTo>
                  <a:cubicBezTo>
                    <a:pt x="7069" y="1472"/>
                    <a:pt x="7344" y="921"/>
                    <a:pt x="7645" y="369"/>
                  </a:cubicBezTo>
                  <a:cubicBezTo>
                    <a:pt x="7087" y="117"/>
                    <a:pt x="6487" y="0"/>
                    <a:pt x="58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3" name="Google Shape;34113;p45"/>
            <p:cNvSpPr/>
            <p:nvPr/>
          </p:nvSpPr>
          <p:spPr>
            <a:xfrm>
              <a:off x="1511306" y="643007"/>
              <a:ext cx="177322" cy="126489"/>
            </a:xfrm>
            <a:custGeom>
              <a:rect b="b" l="l" r="r" t="t"/>
              <a:pathLst>
                <a:path extrusionOk="0" h="5758" w="8072">
                  <a:moveTo>
                    <a:pt x="5875" y="1"/>
                  </a:moveTo>
                  <a:cubicBezTo>
                    <a:pt x="4741" y="1"/>
                    <a:pt x="3588" y="415"/>
                    <a:pt x="2658" y="1084"/>
                  </a:cubicBezTo>
                  <a:cubicBezTo>
                    <a:pt x="1254" y="2136"/>
                    <a:pt x="477" y="3690"/>
                    <a:pt x="1" y="5394"/>
                  </a:cubicBezTo>
                  <a:cubicBezTo>
                    <a:pt x="694" y="5637"/>
                    <a:pt x="1431" y="5757"/>
                    <a:pt x="2167" y="5757"/>
                  </a:cubicBezTo>
                  <a:cubicBezTo>
                    <a:pt x="3029" y="5757"/>
                    <a:pt x="3891" y="5593"/>
                    <a:pt x="4688" y="5269"/>
                  </a:cubicBezTo>
                  <a:cubicBezTo>
                    <a:pt x="6166" y="4643"/>
                    <a:pt x="7395" y="3465"/>
                    <a:pt x="8071" y="2011"/>
                  </a:cubicBezTo>
                  <a:lnTo>
                    <a:pt x="8071" y="2011"/>
                  </a:lnTo>
                  <a:cubicBezTo>
                    <a:pt x="7976" y="2016"/>
                    <a:pt x="7883" y="2018"/>
                    <a:pt x="7791" y="2018"/>
                  </a:cubicBezTo>
                  <a:cubicBezTo>
                    <a:pt x="7423" y="2018"/>
                    <a:pt x="7074" y="1986"/>
                    <a:pt x="6693" y="1986"/>
                  </a:cubicBezTo>
                  <a:cubicBezTo>
                    <a:pt x="7069" y="1460"/>
                    <a:pt x="7344" y="933"/>
                    <a:pt x="7645" y="382"/>
                  </a:cubicBezTo>
                  <a:cubicBezTo>
                    <a:pt x="7085" y="120"/>
                    <a:pt x="6483" y="1"/>
                    <a:pt x="58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4" name="Google Shape;34114;p45"/>
            <p:cNvSpPr/>
            <p:nvPr/>
          </p:nvSpPr>
          <p:spPr>
            <a:xfrm>
              <a:off x="1820740" y="1314268"/>
              <a:ext cx="135452" cy="178947"/>
            </a:xfrm>
            <a:custGeom>
              <a:rect b="b" l="l" r="r" t="t"/>
              <a:pathLst>
                <a:path extrusionOk="0" h="8146" w="6166">
                  <a:moveTo>
                    <a:pt x="577" y="1"/>
                  </a:moveTo>
                  <a:lnTo>
                    <a:pt x="577" y="1"/>
                  </a:lnTo>
                  <a:cubicBezTo>
                    <a:pt x="0" y="1504"/>
                    <a:pt x="0" y="3209"/>
                    <a:pt x="602" y="4687"/>
                  </a:cubicBezTo>
                  <a:cubicBezTo>
                    <a:pt x="1178" y="6191"/>
                    <a:pt x="2331" y="7444"/>
                    <a:pt x="3760" y="8146"/>
                  </a:cubicBezTo>
                  <a:cubicBezTo>
                    <a:pt x="3735" y="7670"/>
                    <a:pt x="3785" y="7244"/>
                    <a:pt x="3835" y="6767"/>
                  </a:cubicBezTo>
                  <a:cubicBezTo>
                    <a:pt x="4311" y="7143"/>
                    <a:pt x="4862" y="7444"/>
                    <a:pt x="5389" y="7770"/>
                  </a:cubicBezTo>
                  <a:cubicBezTo>
                    <a:pt x="6166" y="6191"/>
                    <a:pt x="5815" y="4211"/>
                    <a:pt x="4812" y="2757"/>
                  </a:cubicBezTo>
                  <a:cubicBezTo>
                    <a:pt x="3810" y="1329"/>
                    <a:pt x="2256" y="527"/>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5" name="Google Shape;34115;p45"/>
            <p:cNvSpPr/>
            <p:nvPr/>
          </p:nvSpPr>
          <p:spPr>
            <a:xfrm>
              <a:off x="147014" y="740016"/>
              <a:ext cx="147028" cy="157507"/>
            </a:xfrm>
            <a:custGeom>
              <a:rect b="b" l="l" r="r" t="t"/>
              <a:pathLst>
                <a:path extrusionOk="0" h="7170" w="6693">
                  <a:moveTo>
                    <a:pt x="6542" y="0"/>
                  </a:moveTo>
                  <a:cubicBezTo>
                    <a:pt x="4971" y="0"/>
                    <a:pt x="3408" y="574"/>
                    <a:pt x="2206" y="1580"/>
                  </a:cubicBezTo>
                  <a:cubicBezTo>
                    <a:pt x="1003" y="2633"/>
                    <a:pt x="201" y="4136"/>
                    <a:pt x="0" y="5715"/>
                  </a:cubicBezTo>
                  <a:cubicBezTo>
                    <a:pt x="452" y="5540"/>
                    <a:pt x="853" y="5465"/>
                    <a:pt x="1329" y="5339"/>
                  </a:cubicBezTo>
                  <a:lnTo>
                    <a:pt x="1329" y="5339"/>
                  </a:lnTo>
                  <a:cubicBezTo>
                    <a:pt x="1128" y="5916"/>
                    <a:pt x="1028" y="6517"/>
                    <a:pt x="928" y="7144"/>
                  </a:cubicBezTo>
                  <a:cubicBezTo>
                    <a:pt x="1076" y="7161"/>
                    <a:pt x="1224" y="7169"/>
                    <a:pt x="1372" y="7169"/>
                  </a:cubicBezTo>
                  <a:cubicBezTo>
                    <a:pt x="2949" y="7169"/>
                    <a:pt x="4477" y="6219"/>
                    <a:pt x="5439" y="4913"/>
                  </a:cubicBezTo>
                  <a:cubicBezTo>
                    <a:pt x="6467" y="3510"/>
                    <a:pt x="6692" y="1780"/>
                    <a:pt x="6642" y="1"/>
                  </a:cubicBezTo>
                  <a:cubicBezTo>
                    <a:pt x="6609" y="1"/>
                    <a:pt x="6575" y="0"/>
                    <a:pt x="65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6" name="Google Shape;34116;p45"/>
            <p:cNvSpPr/>
            <p:nvPr/>
          </p:nvSpPr>
          <p:spPr>
            <a:xfrm>
              <a:off x="1711713" y="2324972"/>
              <a:ext cx="135452" cy="178969"/>
            </a:xfrm>
            <a:custGeom>
              <a:rect b="b" l="l" r="r" t="t"/>
              <a:pathLst>
                <a:path extrusionOk="0" h="8147" w="6166">
                  <a:moveTo>
                    <a:pt x="551" y="1"/>
                  </a:moveTo>
                  <a:lnTo>
                    <a:pt x="551" y="1"/>
                  </a:lnTo>
                  <a:cubicBezTo>
                    <a:pt x="0" y="1479"/>
                    <a:pt x="0" y="3184"/>
                    <a:pt x="577" y="4687"/>
                  </a:cubicBezTo>
                  <a:cubicBezTo>
                    <a:pt x="1153" y="6166"/>
                    <a:pt x="2306" y="7444"/>
                    <a:pt x="3759" y="8146"/>
                  </a:cubicBezTo>
                  <a:cubicBezTo>
                    <a:pt x="3734" y="7670"/>
                    <a:pt x="3785" y="7244"/>
                    <a:pt x="3810" y="6768"/>
                  </a:cubicBezTo>
                  <a:cubicBezTo>
                    <a:pt x="4311" y="7144"/>
                    <a:pt x="4837" y="7444"/>
                    <a:pt x="5389" y="7745"/>
                  </a:cubicBezTo>
                  <a:cubicBezTo>
                    <a:pt x="6166" y="6166"/>
                    <a:pt x="5790" y="4211"/>
                    <a:pt x="4787" y="2758"/>
                  </a:cubicBezTo>
                  <a:cubicBezTo>
                    <a:pt x="3785" y="1329"/>
                    <a:pt x="2231" y="527"/>
                    <a:pt x="5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ru"/>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theme" Target="../theme/theme2.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2.xml"/><Relationship Id="rId22" Type="http://schemas.openxmlformats.org/officeDocument/2006/relationships/slideLayout" Target="../slideLayouts/slideLayout34.xml"/><Relationship Id="rId21" Type="http://schemas.openxmlformats.org/officeDocument/2006/relationships/slideLayout" Target="../slideLayouts/slideLayout33.xml"/><Relationship Id="rId24" Type="http://schemas.openxmlformats.org/officeDocument/2006/relationships/slideLayout" Target="../slideLayouts/slideLayout36.xml"/><Relationship Id="rId23" Type="http://schemas.openxmlformats.org/officeDocument/2006/relationships/slideLayout" Target="../slideLayouts/slideLayout35.xml"/><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9" Type="http://schemas.openxmlformats.org/officeDocument/2006/relationships/slideLayout" Target="../slideLayouts/slideLayout21.xml"/><Relationship Id="rId26" Type="http://schemas.openxmlformats.org/officeDocument/2006/relationships/slideLayout" Target="../slideLayouts/slideLayout38.xml"/><Relationship Id="rId25" Type="http://schemas.openxmlformats.org/officeDocument/2006/relationships/slideLayout" Target="../slideLayouts/slideLayout37.xml"/><Relationship Id="rId28" Type="http://schemas.openxmlformats.org/officeDocument/2006/relationships/slideLayout" Target="../slideLayouts/slideLayout40.xml"/><Relationship Id="rId27" Type="http://schemas.openxmlformats.org/officeDocument/2006/relationships/slideLayout" Target="../slideLayouts/slideLayout39.xml"/><Relationship Id="rId5" Type="http://schemas.openxmlformats.org/officeDocument/2006/relationships/slideLayout" Target="../slideLayouts/slideLayout17.xml"/><Relationship Id="rId6" Type="http://schemas.openxmlformats.org/officeDocument/2006/relationships/slideLayout" Target="../slideLayouts/slideLayout18.xml"/><Relationship Id="rId29" Type="http://schemas.openxmlformats.org/officeDocument/2006/relationships/slideLayout" Target="../slideLayouts/slideLayout41.xml"/><Relationship Id="rId7" Type="http://schemas.openxmlformats.org/officeDocument/2006/relationships/slideLayout" Target="../slideLayouts/slideLayout19.xml"/><Relationship Id="rId8" Type="http://schemas.openxmlformats.org/officeDocument/2006/relationships/slideLayout" Target="../slideLayouts/slideLayout20.xml"/><Relationship Id="rId31" Type="http://schemas.openxmlformats.org/officeDocument/2006/relationships/slideLayout" Target="../slideLayouts/slideLayout43.xml"/><Relationship Id="rId30" Type="http://schemas.openxmlformats.org/officeDocument/2006/relationships/slideLayout" Target="../slideLayouts/slideLayout42.xml"/><Relationship Id="rId11" Type="http://schemas.openxmlformats.org/officeDocument/2006/relationships/slideLayout" Target="../slideLayouts/slideLayout23.xml"/><Relationship Id="rId10" Type="http://schemas.openxmlformats.org/officeDocument/2006/relationships/slideLayout" Target="../slideLayouts/slideLayout22.xml"/><Relationship Id="rId32" Type="http://schemas.openxmlformats.org/officeDocument/2006/relationships/theme" Target="../theme/theme1.xml"/><Relationship Id="rId13" Type="http://schemas.openxmlformats.org/officeDocument/2006/relationships/slideLayout" Target="../slideLayouts/slideLayout25.xml"/><Relationship Id="rId12" Type="http://schemas.openxmlformats.org/officeDocument/2006/relationships/slideLayout" Target="../slideLayouts/slideLayout24.xml"/><Relationship Id="rId15" Type="http://schemas.openxmlformats.org/officeDocument/2006/relationships/slideLayout" Target="../slideLayouts/slideLayout27.xml"/><Relationship Id="rId14" Type="http://schemas.openxmlformats.org/officeDocument/2006/relationships/slideLayout" Target="../slideLayouts/slideLayout26.xml"/><Relationship Id="rId17" Type="http://schemas.openxmlformats.org/officeDocument/2006/relationships/slideLayout" Target="../slideLayouts/slideLayout29.xml"/><Relationship Id="rId16" Type="http://schemas.openxmlformats.org/officeDocument/2006/relationships/slideLayout" Target="../slideLayouts/slideLayout28.xml"/><Relationship Id="rId19" Type="http://schemas.openxmlformats.org/officeDocument/2006/relationships/slideLayout" Target="../slideLayouts/slideLayout31.xml"/><Relationship Id="rId18"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ru"/>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1186" name="Shape 1186"/>
        <p:cNvGrpSpPr/>
        <p:nvPr/>
      </p:nvGrpSpPr>
      <p:grpSpPr>
        <a:xfrm>
          <a:off x="0" y="0"/>
          <a:ext cx="0" cy="0"/>
          <a:chOff x="0" y="0"/>
          <a:chExt cx="0" cy="0"/>
        </a:xfrm>
      </p:grpSpPr>
      <p:sp>
        <p:nvSpPr>
          <p:cNvPr id="1187" name="Google Shape;1187;p14"/>
          <p:cNvSpPr txBox="1"/>
          <p:nvPr>
            <p:ph type="title"/>
          </p:nvPr>
        </p:nvSpPr>
        <p:spPr>
          <a:xfrm>
            <a:off x="726225" y="441350"/>
            <a:ext cx="7691400" cy="572700"/>
          </a:xfrm>
          <a:prstGeom prst="rect">
            <a:avLst/>
          </a:prstGeom>
          <a:noFill/>
          <a:ln>
            <a:noFill/>
          </a:ln>
        </p:spPr>
        <p:txBody>
          <a:bodyPr anchorCtr="0" anchor="t" bIns="91425" lIns="91425" spcFirstLastPara="1" rIns="91425" wrap="square" tIns="91425">
            <a:noAutofit/>
          </a:bodyPr>
          <a:lstStyle>
            <a:lvl1pPr lvl="0"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1pPr>
            <a:lvl2pPr lvl="1"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2pPr>
            <a:lvl3pPr lvl="2"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3pPr>
            <a:lvl4pPr lvl="3"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4pPr>
            <a:lvl5pPr lvl="4"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5pPr>
            <a:lvl6pPr lvl="5"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6pPr>
            <a:lvl7pPr lvl="6"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7pPr>
            <a:lvl8pPr lvl="7"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8pPr>
            <a:lvl9pPr lvl="8" rtl="0" algn="ctr">
              <a:lnSpc>
                <a:spcPct val="80000"/>
              </a:lnSpc>
              <a:spcBef>
                <a:spcPts val="0"/>
              </a:spcBef>
              <a:spcAft>
                <a:spcPts val="0"/>
              </a:spcAft>
              <a:buClr>
                <a:schemeClr val="accent1"/>
              </a:buClr>
              <a:buSzPts val="3200"/>
              <a:buFont typeface="Jura"/>
              <a:buNone/>
              <a:defRPr b="1" sz="3200">
                <a:solidFill>
                  <a:schemeClr val="accent1"/>
                </a:solidFill>
                <a:latin typeface="Jura"/>
                <a:ea typeface="Jura"/>
                <a:cs typeface="Jura"/>
                <a:sym typeface="Jura"/>
              </a:defRPr>
            </a:lvl9pPr>
          </a:lstStyle>
          <a:p/>
        </p:txBody>
      </p:sp>
      <p:sp>
        <p:nvSpPr>
          <p:cNvPr id="1188" name="Google Shape;1188;p14"/>
          <p:cNvSpPr txBox="1"/>
          <p:nvPr>
            <p:ph idx="1" type="body"/>
          </p:nvPr>
        </p:nvSpPr>
        <p:spPr>
          <a:xfrm>
            <a:off x="311700" y="1152475"/>
            <a:ext cx="8520600" cy="3416400"/>
          </a:xfrm>
          <a:prstGeom prst="rect">
            <a:avLst/>
          </a:prstGeom>
          <a:noFill/>
          <a:ln>
            <a:noFill/>
          </a:ln>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1pPr>
            <a:lvl2pPr indent="-330200" lvl="1" marL="9144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2pPr>
            <a:lvl3pPr indent="-330200" lvl="2" marL="13716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3pPr>
            <a:lvl4pPr indent="-330200" lvl="3" marL="18288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4pPr>
            <a:lvl5pPr indent="-330200" lvl="4" marL="22860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5pPr>
            <a:lvl6pPr indent="-330200" lvl="5" marL="27432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6pPr>
            <a:lvl7pPr indent="-330200" lvl="6" marL="32004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7pPr>
            <a:lvl8pPr indent="-330200" lvl="7" marL="36576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8pPr>
            <a:lvl9pPr indent="-330200" lvl="8" marL="4114800" rtl="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9pPr>
          </a:lstStyle>
          <a:p/>
        </p:txBody>
      </p:sp>
    </p:spTree>
  </p:cSld>
  <p:clrMap accent1="accent1" accent2="accent2" accent3="accent3" accent4="accent4" accent5="accent5" accent6="accent6" bg1="lt1" bg2="dk2" tx1="dk1" tx2="lt2" folHlink="folHlink" hlink="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77" r:id="rId18"/>
    <p:sldLayoutId id="2147483678" r:id="rId19"/>
    <p:sldLayoutId id="2147483679" r:id="rId20"/>
    <p:sldLayoutId id="2147483680" r:id="rId21"/>
    <p:sldLayoutId id="2147483681" r:id="rId22"/>
    <p:sldLayoutId id="2147483682" r:id="rId23"/>
    <p:sldLayoutId id="2147483683" r:id="rId24"/>
    <p:sldLayoutId id="2147483684" r:id="rId25"/>
    <p:sldLayoutId id="2147483685" r:id="rId26"/>
    <p:sldLayoutId id="2147483686" r:id="rId27"/>
    <p:sldLayoutId id="2147483687" r:id="rId28"/>
    <p:sldLayoutId id="2147483688" r:id="rId29"/>
    <p:sldLayoutId id="2147483689" r:id="rId30"/>
    <p:sldLayoutId id="214748369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 Id="rId3" Type="http://schemas.openxmlformats.org/officeDocument/2006/relationships/image" Target="../media/image3.png"/><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1.xml"/><Relationship Id="rId3" Type="http://schemas.openxmlformats.org/officeDocument/2006/relationships/image" Target="../media/image1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2.xml"/><Relationship Id="rId3"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6.xml"/><Relationship Id="rId3" Type="http://schemas.openxmlformats.org/officeDocument/2006/relationships/image" Target="../media/image13.png"/><Relationship Id="rId4" Type="http://schemas.openxmlformats.org/officeDocument/2006/relationships/image" Target="../media/image5.png"/><Relationship Id="rId5" Type="http://schemas.openxmlformats.org/officeDocument/2006/relationships/image" Target="../media/image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 Id="rId3" Type="http://schemas.openxmlformats.org/officeDocument/2006/relationships/image" Target="../media/image7.png"/><Relationship Id="rId4" Type="http://schemas.openxmlformats.org/officeDocument/2006/relationships/image" Target="../media/image11.png"/><Relationship Id="rId5" Type="http://schemas.openxmlformats.org/officeDocument/2006/relationships/image" Target="../media/image19.png"/><Relationship Id="rId6" Type="http://schemas.openxmlformats.org/officeDocument/2006/relationships/image" Target="../media/image17.png"/><Relationship Id="rId7" Type="http://schemas.openxmlformats.org/officeDocument/2006/relationships/image" Target="../media/image2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12.png"/><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2.xml"/><Relationship Id="rId3" Type="http://schemas.openxmlformats.org/officeDocument/2006/relationships/image" Target="../media/image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3.xml"/><Relationship Id="rId3" Type="http://schemas.openxmlformats.org/officeDocument/2006/relationships/image" Target="../media/image1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4.xml"/><Relationship Id="rId3" Type="http://schemas.openxmlformats.org/officeDocument/2006/relationships/image" Target="../media/image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 Id="rId3" Type="http://schemas.openxmlformats.org/officeDocument/2006/relationships/image" Target="../media/image1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 Id="rId3" Type="http://schemas.openxmlformats.org/officeDocument/2006/relationships/image" Target="../media/image2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7.xml"/><Relationship Id="rId3" Type="http://schemas.openxmlformats.org/officeDocument/2006/relationships/image" Target="../media/image2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 Id="rId3" Type="http://schemas.openxmlformats.org/officeDocument/2006/relationships/image" Target="../media/image18.png"/><Relationship Id="rId4" Type="http://schemas.openxmlformats.org/officeDocument/2006/relationships/image" Target="../media/image28.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9.xml"/><Relationship Id="rId3" Type="http://schemas.openxmlformats.org/officeDocument/2006/relationships/image" Target="../media/image21.png"/><Relationship Id="rId4" Type="http://schemas.openxmlformats.org/officeDocument/2006/relationships/image" Target="../media/image2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0.xml"/><Relationship Id="rId3" Type="http://schemas.openxmlformats.org/officeDocument/2006/relationships/image" Target="../media/image25.jpg"/><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1.xml"/><Relationship Id="rId3" Type="http://schemas.openxmlformats.org/officeDocument/2006/relationships/image" Target="../media/image24.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 Id="rId3" Type="http://schemas.openxmlformats.org/officeDocument/2006/relationships/image" Target="../media/image1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 Id="rId3" Type="http://schemas.openxmlformats.org/officeDocument/2006/relationships/image" Target="../media/image8.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9.xml"/><Relationship Id="rId3"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20" name="Shape 34120"/>
        <p:cNvGrpSpPr/>
        <p:nvPr/>
      </p:nvGrpSpPr>
      <p:grpSpPr>
        <a:xfrm>
          <a:off x="0" y="0"/>
          <a:ext cx="0" cy="0"/>
          <a:chOff x="0" y="0"/>
          <a:chExt cx="0" cy="0"/>
        </a:xfrm>
      </p:grpSpPr>
      <p:sp>
        <p:nvSpPr>
          <p:cNvPr id="34121" name="Google Shape;34121;p46"/>
          <p:cNvSpPr txBox="1"/>
          <p:nvPr>
            <p:ph type="ctrTitle"/>
          </p:nvPr>
        </p:nvSpPr>
        <p:spPr>
          <a:xfrm>
            <a:off x="2146200" y="814250"/>
            <a:ext cx="4851600" cy="190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ru" sz="1500"/>
              <a:t>Analysis of Intergovernmental Conflicts from Subnational Levels: Breaking down the structure of international economic and political conflicts in NEA from national to subnational level since 2012</a:t>
            </a:r>
            <a:endParaRPr sz="900"/>
          </a:p>
        </p:txBody>
      </p:sp>
      <p:sp>
        <p:nvSpPr>
          <p:cNvPr id="34122" name="Google Shape;34122;p46"/>
          <p:cNvSpPr txBox="1"/>
          <p:nvPr>
            <p:ph idx="1" type="subTitle"/>
          </p:nvPr>
        </p:nvSpPr>
        <p:spPr>
          <a:xfrm>
            <a:off x="-131625" y="2128250"/>
            <a:ext cx="4851600" cy="59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sz="1600"/>
              <a:t>Adelia, Anastasiya, Yumi, Nanako, Hana </a:t>
            </a:r>
            <a:endParaRPr sz="16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201" name="Shape 34201"/>
        <p:cNvGrpSpPr/>
        <p:nvPr/>
      </p:nvGrpSpPr>
      <p:grpSpPr>
        <a:xfrm>
          <a:off x="0" y="0"/>
          <a:ext cx="0" cy="0"/>
          <a:chOff x="0" y="0"/>
          <a:chExt cx="0" cy="0"/>
        </a:xfrm>
      </p:grpSpPr>
      <p:sp>
        <p:nvSpPr>
          <p:cNvPr id="34202" name="Google Shape;34202;p55"/>
          <p:cNvSpPr txBox="1"/>
          <p:nvPr>
            <p:ph type="title"/>
          </p:nvPr>
        </p:nvSpPr>
        <p:spPr>
          <a:xfrm>
            <a:off x="332975" y="441350"/>
            <a:ext cx="852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The territorial dispute between Japan and Russia (Southern Kuril Island) </a:t>
            </a:r>
            <a:endParaRPr/>
          </a:p>
          <a:p>
            <a:pPr indent="0" lvl="0" marL="0" rtl="0" algn="ctr">
              <a:spcBef>
                <a:spcPts val="0"/>
              </a:spcBef>
              <a:spcAft>
                <a:spcPts val="0"/>
              </a:spcAft>
              <a:buNone/>
            </a:pPr>
            <a:r>
              <a:t/>
            </a:r>
            <a:endParaRPr/>
          </a:p>
        </p:txBody>
      </p:sp>
      <p:sp>
        <p:nvSpPr>
          <p:cNvPr id="34203" name="Google Shape;34203;p55"/>
          <p:cNvSpPr txBox="1"/>
          <p:nvPr>
            <p:ph idx="1" type="subTitle"/>
          </p:nvPr>
        </p:nvSpPr>
        <p:spPr>
          <a:xfrm>
            <a:off x="878625" y="1569475"/>
            <a:ext cx="2447700" cy="396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t/>
            </a:r>
            <a:endParaRPr/>
          </a:p>
        </p:txBody>
      </p:sp>
      <p:sp>
        <p:nvSpPr>
          <p:cNvPr id="34204" name="Google Shape;34204;p55"/>
          <p:cNvSpPr txBox="1"/>
          <p:nvPr>
            <p:ph idx="2" type="subTitle"/>
          </p:nvPr>
        </p:nvSpPr>
        <p:spPr>
          <a:xfrm>
            <a:off x="878721" y="1859347"/>
            <a:ext cx="2447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t/>
            </a:r>
            <a:endParaRPr/>
          </a:p>
        </p:txBody>
      </p:sp>
      <p:sp>
        <p:nvSpPr>
          <p:cNvPr id="34205" name="Google Shape;34205;p55"/>
          <p:cNvSpPr txBox="1"/>
          <p:nvPr>
            <p:ph idx="3" type="subTitle"/>
          </p:nvPr>
        </p:nvSpPr>
        <p:spPr>
          <a:xfrm>
            <a:off x="878625" y="3008751"/>
            <a:ext cx="2447700" cy="396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t/>
            </a:r>
            <a:endParaRPr/>
          </a:p>
        </p:txBody>
      </p:sp>
      <p:sp>
        <p:nvSpPr>
          <p:cNvPr id="34206" name="Google Shape;34206;p55"/>
          <p:cNvSpPr txBox="1"/>
          <p:nvPr>
            <p:ph idx="4" type="subTitle"/>
          </p:nvPr>
        </p:nvSpPr>
        <p:spPr>
          <a:xfrm>
            <a:off x="878721" y="3304100"/>
            <a:ext cx="2447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t/>
            </a:r>
            <a:endParaRPr/>
          </a:p>
        </p:txBody>
      </p:sp>
      <p:sp>
        <p:nvSpPr>
          <p:cNvPr id="34207" name="Google Shape;34207;p55"/>
          <p:cNvSpPr txBox="1"/>
          <p:nvPr>
            <p:ph idx="5" type="subTitle"/>
          </p:nvPr>
        </p:nvSpPr>
        <p:spPr>
          <a:xfrm>
            <a:off x="5817525" y="1569475"/>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208" name="Google Shape;34208;p55"/>
          <p:cNvSpPr txBox="1"/>
          <p:nvPr>
            <p:ph idx="6" type="subTitle"/>
          </p:nvPr>
        </p:nvSpPr>
        <p:spPr>
          <a:xfrm>
            <a:off x="5817525" y="1859348"/>
            <a:ext cx="24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209" name="Google Shape;34209;p55"/>
          <p:cNvSpPr txBox="1"/>
          <p:nvPr>
            <p:ph idx="7" type="subTitle"/>
          </p:nvPr>
        </p:nvSpPr>
        <p:spPr>
          <a:xfrm>
            <a:off x="5817525" y="3008747"/>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210" name="Google Shape;34210;p55"/>
          <p:cNvSpPr txBox="1"/>
          <p:nvPr>
            <p:ph idx="8" type="subTitle"/>
          </p:nvPr>
        </p:nvSpPr>
        <p:spPr>
          <a:xfrm>
            <a:off x="5817525" y="3304100"/>
            <a:ext cx="24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211" name="Google Shape;34211;p55"/>
          <p:cNvSpPr txBox="1"/>
          <p:nvPr>
            <p:ph idx="9" type="title"/>
          </p:nvPr>
        </p:nvSpPr>
        <p:spPr>
          <a:xfrm>
            <a:off x="3333241"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12" name="Google Shape;34212;p55"/>
          <p:cNvSpPr txBox="1"/>
          <p:nvPr>
            <p:ph idx="13" type="title"/>
          </p:nvPr>
        </p:nvSpPr>
        <p:spPr>
          <a:xfrm>
            <a:off x="3333241"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13" name="Google Shape;34213;p55"/>
          <p:cNvSpPr txBox="1"/>
          <p:nvPr>
            <p:ph idx="14" type="title"/>
          </p:nvPr>
        </p:nvSpPr>
        <p:spPr>
          <a:xfrm>
            <a:off x="5070059"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14" name="Google Shape;34214;p55"/>
          <p:cNvSpPr txBox="1"/>
          <p:nvPr>
            <p:ph idx="15" type="title"/>
          </p:nvPr>
        </p:nvSpPr>
        <p:spPr>
          <a:xfrm>
            <a:off x="5070059"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pic>
        <p:nvPicPr>
          <p:cNvPr id="34215" name="Google Shape;34215;p55"/>
          <p:cNvPicPr preferRelativeResize="0"/>
          <p:nvPr/>
        </p:nvPicPr>
        <p:blipFill>
          <a:blip r:embed="rId3">
            <a:alphaModFix/>
          </a:blip>
          <a:stretch>
            <a:fillRect/>
          </a:stretch>
        </p:blipFill>
        <p:spPr>
          <a:xfrm>
            <a:off x="783425" y="1569475"/>
            <a:ext cx="3873949" cy="3533525"/>
          </a:xfrm>
          <a:prstGeom prst="rect">
            <a:avLst/>
          </a:prstGeom>
          <a:noFill/>
          <a:ln>
            <a:noFill/>
          </a:ln>
        </p:spPr>
      </p:pic>
      <p:pic>
        <p:nvPicPr>
          <p:cNvPr id="34216" name="Google Shape;34216;p55"/>
          <p:cNvPicPr preferRelativeResize="0"/>
          <p:nvPr/>
        </p:nvPicPr>
        <p:blipFill>
          <a:blip r:embed="rId4">
            <a:alphaModFix/>
          </a:blip>
          <a:stretch>
            <a:fillRect/>
          </a:stretch>
        </p:blipFill>
        <p:spPr>
          <a:xfrm>
            <a:off x="5037750" y="2458874"/>
            <a:ext cx="3542777" cy="1991998"/>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220" name="Shape 34220"/>
        <p:cNvGrpSpPr/>
        <p:nvPr/>
      </p:nvGrpSpPr>
      <p:grpSpPr>
        <a:xfrm>
          <a:off x="0" y="0"/>
          <a:ext cx="0" cy="0"/>
          <a:chOff x="0" y="0"/>
          <a:chExt cx="0" cy="0"/>
        </a:xfrm>
      </p:grpSpPr>
      <p:sp>
        <p:nvSpPr>
          <p:cNvPr id="34221" name="Google Shape;34221;p56"/>
          <p:cNvSpPr/>
          <p:nvPr/>
        </p:nvSpPr>
        <p:spPr>
          <a:xfrm>
            <a:off x="1569938" y="1882813"/>
            <a:ext cx="1762200" cy="1762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2" name="Google Shape;34222;p56"/>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The territorial dispute between Japan and Russia </a:t>
            </a:r>
            <a:endParaRPr/>
          </a:p>
          <a:p>
            <a:pPr indent="0" lvl="0" marL="0" rtl="0" algn="l">
              <a:spcBef>
                <a:spcPts val="0"/>
              </a:spcBef>
              <a:spcAft>
                <a:spcPts val="0"/>
              </a:spcAft>
              <a:buNone/>
            </a:pPr>
            <a:r>
              <a:t/>
            </a:r>
            <a:endParaRPr/>
          </a:p>
        </p:txBody>
      </p:sp>
      <p:sp>
        <p:nvSpPr>
          <p:cNvPr id="34223" name="Google Shape;34223;p56"/>
          <p:cNvSpPr txBox="1"/>
          <p:nvPr>
            <p:ph idx="1" type="subTitle"/>
          </p:nvPr>
        </p:nvSpPr>
        <p:spPr>
          <a:xfrm>
            <a:off x="1996838" y="3583499"/>
            <a:ext cx="2342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JAPAN</a:t>
            </a:r>
            <a:endParaRPr/>
          </a:p>
        </p:txBody>
      </p:sp>
      <p:sp>
        <p:nvSpPr>
          <p:cNvPr id="34224" name="Google Shape;34224;p56"/>
          <p:cNvSpPr txBox="1"/>
          <p:nvPr>
            <p:ph idx="2" type="subTitle"/>
          </p:nvPr>
        </p:nvSpPr>
        <p:spPr>
          <a:xfrm>
            <a:off x="1356577" y="4039125"/>
            <a:ext cx="2784300" cy="9855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None/>
            </a:pPr>
            <a:r>
              <a:rPr lang="ru" sz="1200">
                <a:solidFill>
                  <a:srgbClr val="000000"/>
                </a:solidFill>
                <a:latin typeface="Times New Roman"/>
                <a:ea typeface="Times New Roman"/>
                <a:cs typeface="Times New Roman"/>
                <a:sym typeface="Times New Roman"/>
              </a:rPr>
              <a:t>"Japan discovered and surveyed the Four Southern Kuril Islands before the Russians arrived there. By the early 19th century at the latest, Japan had effectively established control over the four islands."</a:t>
            </a:r>
            <a:endParaRPr/>
          </a:p>
        </p:txBody>
      </p:sp>
      <p:sp>
        <p:nvSpPr>
          <p:cNvPr id="34225" name="Google Shape;34225;p56"/>
          <p:cNvSpPr txBox="1"/>
          <p:nvPr>
            <p:ph idx="3" type="subTitle"/>
          </p:nvPr>
        </p:nvSpPr>
        <p:spPr>
          <a:xfrm>
            <a:off x="6348150" y="3583499"/>
            <a:ext cx="2342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RUSSIA</a:t>
            </a:r>
            <a:endParaRPr/>
          </a:p>
        </p:txBody>
      </p:sp>
      <p:sp>
        <p:nvSpPr>
          <p:cNvPr id="34226" name="Google Shape;34226;p56"/>
          <p:cNvSpPr txBox="1"/>
          <p:nvPr>
            <p:ph idx="4" type="subTitle"/>
          </p:nvPr>
        </p:nvSpPr>
        <p:spPr>
          <a:xfrm>
            <a:off x="5054375" y="4039125"/>
            <a:ext cx="3312600" cy="985500"/>
          </a:xfrm>
          <a:prstGeom prst="rect">
            <a:avLst/>
          </a:prstGeom>
        </p:spPr>
        <p:txBody>
          <a:bodyPr anchorCtr="0" anchor="t" bIns="91425" lIns="91425" spcFirstLastPara="1" rIns="91425" wrap="square" tIns="91425">
            <a:noAutofit/>
          </a:bodyPr>
          <a:lstStyle/>
          <a:p>
            <a:pPr indent="457200" lvl="0" marL="0" rtl="0" algn="l">
              <a:spcBef>
                <a:spcPts val="0"/>
              </a:spcBef>
              <a:spcAft>
                <a:spcPts val="1000"/>
              </a:spcAft>
              <a:buNone/>
            </a:pPr>
            <a:r>
              <a:rPr lang="ru" sz="1200">
                <a:solidFill>
                  <a:srgbClr val="000000"/>
                </a:solidFill>
                <a:latin typeface="Times New Roman"/>
                <a:ea typeface="Times New Roman"/>
                <a:cs typeface="Times New Roman"/>
                <a:sym typeface="Times New Roman"/>
              </a:rPr>
              <a:t>All the Kuril Islands, including those that Japan calls the Northern Territories, are legally a part of Russia due to World War II. The acquisition was as proper as any other change of international boundaries following the war. </a:t>
            </a:r>
            <a:endParaRPr/>
          </a:p>
        </p:txBody>
      </p:sp>
      <p:pic>
        <p:nvPicPr>
          <p:cNvPr id="34227" name="Google Shape;34227;p56"/>
          <p:cNvPicPr preferRelativeResize="0"/>
          <p:nvPr/>
        </p:nvPicPr>
        <p:blipFill>
          <a:blip r:embed="rId3">
            <a:alphaModFix/>
          </a:blip>
          <a:stretch>
            <a:fillRect/>
          </a:stretch>
        </p:blipFill>
        <p:spPr>
          <a:xfrm>
            <a:off x="5499512" y="1772375"/>
            <a:ext cx="2339542" cy="1752399"/>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31" name="Shape 34231"/>
        <p:cNvGrpSpPr/>
        <p:nvPr/>
      </p:nvGrpSpPr>
      <p:grpSpPr>
        <a:xfrm>
          <a:off x="0" y="0"/>
          <a:ext cx="0" cy="0"/>
          <a:chOff x="0" y="0"/>
          <a:chExt cx="0" cy="0"/>
        </a:xfrm>
      </p:grpSpPr>
      <p:sp>
        <p:nvSpPr>
          <p:cNvPr id="34232" name="Google Shape;34232;p57"/>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Subnational actor; Ainu</a:t>
            </a:r>
            <a:endParaRPr/>
          </a:p>
        </p:txBody>
      </p:sp>
      <p:sp>
        <p:nvSpPr>
          <p:cNvPr id="34233" name="Google Shape;34233;p57"/>
          <p:cNvSpPr txBox="1"/>
          <p:nvPr>
            <p:ph idx="1" type="subTitle"/>
          </p:nvPr>
        </p:nvSpPr>
        <p:spPr>
          <a:xfrm>
            <a:off x="1979838" y="3071249"/>
            <a:ext cx="23427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34" name="Google Shape;34234;p57"/>
          <p:cNvSpPr txBox="1"/>
          <p:nvPr>
            <p:ph idx="2" type="subTitle"/>
          </p:nvPr>
        </p:nvSpPr>
        <p:spPr>
          <a:xfrm>
            <a:off x="1979838" y="3429124"/>
            <a:ext cx="2342700" cy="98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35" name="Google Shape;34235;p57"/>
          <p:cNvSpPr txBox="1"/>
          <p:nvPr>
            <p:ph idx="3" type="subTitle"/>
          </p:nvPr>
        </p:nvSpPr>
        <p:spPr>
          <a:xfrm>
            <a:off x="4821463" y="3071249"/>
            <a:ext cx="23427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36" name="Google Shape;34236;p57"/>
          <p:cNvSpPr txBox="1"/>
          <p:nvPr>
            <p:ph idx="4" type="subTitle"/>
          </p:nvPr>
        </p:nvSpPr>
        <p:spPr>
          <a:xfrm>
            <a:off x="4821463" y="3429128"/>
            <a:ext cx="2342700" cy="98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34237" name="Google Shape;34237;p57"/>
          <p:cNvPicPr preferRelativeResize="0"/>
          <p:nvPr/>
        </p:nvPicPr>
        <p:blipFill>
          <a:blip r:embed="rId3">
            <a:alphaModFix/>
          </a:blip>
          <a:stretch>
            <a:fillRect/>
          </a:stretch>
        </p:blipFill>
        <p:spPr>
          <a:xfrm>
            <a:off x="1894125" y="1149375"/>
            <a:ext cx="5209350" cy="39012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41" name="Shape 34241"/>
        <p:cNvGrpSpPr/>
        <p:nvPr/>
      </p:nvGrpSpPr>
      <p:grpSpPr>
        <a:xfrm>
          <a:off x="0" y="0"/>
          <a:ext cx="0" cy="0"/>
          <a:chOff x="0" y="0"/>
          <a:chExt cx="0" cy="0"/>
        </a:xfrm>
      </p:grpSpPr>
      <p:sp>
        <p:nvSpPr>
          <p:cNvPr id="34242" name="Google Shape;34242;p58"/>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Ainu's claims</a:t>
            </a:r>
            <a:endParaRPr/>
          </a:p>
        </p:txBody>
      </p:sp>
      <p:sp>
        <p:nvSpPr>
          <p:cNvPr id="34243" name="Google Shape;34243;p58"/>
          <p:cNvSpPr txBox="1"/>
          <p:nvPr>
            <p:ph idx="2" type="subTitle"/>
          </p:nvPr>
        </p:nvSpPr>
        <p:spPr>
          <a:xfrm>
            <a:off x="1438121" y="1586250"/>
            <a:ext cx="6267600" cy="98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sz="2000">
                <a:solidFill>
                  <a:srgbClr val="000000"/>
                </a:solidFill>
                <a:latin typeface="Times New Roman"/>
                <a:ea typeface="Times New Roman"/>
                <a:cs typeface="Times New Roman"/>
                <a:sym typeface="Times New Roman"/>
              </a:rPr>
              <a:t>The primary position for the problem of the Northern Territory is</a:t>
            </a:r>
            <a:endParaRPr sz="2000">
              <a:solidFill>
                <a:srgbClr val="000000"/>
              </a:solidFill>
              <a:latin typeface="Times New Roman"/>
              <a:ea typeface="Times New Roman"/>
              <a:cs typeface="Times New Roman"/>
              <a:sym typeface="Times New Roman"/>
            </a:endParaRPr>
          </a:p>
          <a:p>
            <a:pPr indent="-355600" lvl="0" marL="457200" rtl="0" algn="l">
              <a:spcBef>
                <a:spcPts val="1000"/>
              </a:spcBef>
              <a:spcAft>
                <a:spcPts val="0"/>
              </a:spcAft>
              <a:buClr>
                <a:srgbClr val="000000"/>
              </a:buClr>
              <a:buSzPts val="2000"/>
              <a:buFont typeface="Times New Roman"/>
              <a:buAutoNum type="arabicPeriod"/>
            </a:pPr>
            <a:r>
              <a:rPr lang="ru" sz="2000">
                <a:solidFill>
                  <a:srgbClr val="000000"/>
                </a:solidFill>
                <a:latin typeface="Times New Roman"/>
                <a:ea typeface="Times New Roman"/>
                <a:cs typeface="Times New Roman"/>
                <a:sym typeface="Times New Roman"/>
              </a:rPr>
              <a:t>The government and Hokkaido prefecture should recognize the status of Ainu as the indigenous people before the Edo period.</a:t>
            </a:r>
            <a:endParaRPr sz="2000">
              <a:solidFill>
                <a:srgbClr val="000000"/>
              </a:solidFill>
              <a:latin typeface="Times New Roman"/>
              <a:ea typeface="Times New Roman"/>
              <a:cs typeface="Times New Roman"/>
              <a:sym typeface="Times New Roman"/>
            </a:endParaRPr>
          </a:p>
          <a:p>
            <a:pPr indent="-355600" lvl="0" marL="457200" rtl="0" algn="l">
              <a:spcBef>
                <a:spcPts val="1000"/>
              </a:spcBef>
              <a:spcAft>
                <a:spcPts val="1000"/>
              </a:spcAft>
              <a:buClr>
                <a:srgbClr val="000000"/>
              </a:buClr>
              <a:buSzPts val="2000"/>
              <a:buFont typeface="Times New Roman"/>
              <a:buAutoNum type="arabicPeriod"/>
            </a:pPr>
            <a:r>
              <a:rPr lang="ru" sz="2000">
                <a:solidFill>
                  <a:srgbClr val="000000"/>
                </a:solidFill>
                <a:latin typeface="Times New Roman"/>
                <a:ea typeface="Times New Roman"/>
                <a:cs typeface="Times New Roman"/>
                <a:sym typeface="Times New Roman"/>
              </a:rPr>
              <a:t>The government and Hokkaido prefecture should clarify the fact that Ainu were the indigenous people of Hokkaido.</a:t>
            </a:r>
            <a:r>
              <a:rPr lang="ru" sz="2000">
                <a:solidFill>
                  <a:srgbClr val="000000"/>
                </a:solidFill>
                <a:highlight>
                  <a:srgbClr val="FFFFFF"/>
                </a:highlight>
                <a:latin typeface="Times New Roman"/>
                <a:ea typeface="Times New Roman"/>
                <a:cs typeface="Times New Roman"/>
                <a:sym typeface="Times New Roman"/>
              </a:rPr>
              <a:t> </a:t>
            </a:r>
            <a:endParaRPr sz="24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47" name="Shape 34247"/>
        <p:cNvGrpSpPr/>
        <p:nvPr/>
      </p:nvGrpSpPr>
      <p:grpSpPr>
        <a:xfrm>
          <a:off x="0" y="0"/>
          <a:ext cx="0" cy="0"/>
          <a:chOff x="0" y="0"/>
          <a:chExt cx="0" cy="0"/>
        </a:xfrm>
      </p:grpSpPr>
      <p:sp>
        <p:nvSpPr>
          <p:cNvPr id="34248" name="Google Shape;34248;p59"/>
          <p:cNvSpPr/>
          <p:nvPr/>
        </p:nvSpPr>
        <p:spPr>
          <a:xfrm>
            <a:off x="3522306" y="1111940"/>
            <a:ext cx="2112300" cy="2115000"/>
          </a:xfrm>
          <a:prstGeom prst="ellipse">
            <a:avLst/>
          </a:pr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9" name="Google Shape;34249;p59"/>
          <p:cNvSpPr/>
          <p:nvPr/>
        </p:nvSpPr>
        <p:spPr>
          <a:xfrm>
            <a:off x="1133475" y="2265115"/>
            <a:ext cx="2115000" cy="21150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0" name="Google Shape;34250;p59"/>
          <p:cNvSpPr/>
          <p:nvPr/>
        </p:nvSpPr>
        <p:spPr>
          <a:xfrm>
            <a:off x="5908425" y="2265115"/>
            <a:ext cx="2115000" cy="21150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1" name="Google Shape;34251;p59"/>
          <p:cNvSpPr txBox="1"/>
          <p:nvPr>
            <p:ph idx="1" type="subTitle"/>
          </p:nvPr>
        </p:nvSpPr>
        <p:spPr>
          <a:xfrm>
            <a:off x="3522300" y="1393450"/>
            <a:ext cx="2112300" cy="586200"/>
          </a:xfrm>
          <a:prstGeom prst="rect">
            <a:avLst/>
          </a:prstGeom>
        </p:spPr>
        <p:txBody>
          <a:bodyPr anchorCtr="0" anchor="t" bIns="91425" lIns="91425" spcFirstLastPara="1" rIns="91425" wrap="square" tIns="91425">
            <a:noAutofit/>
          </a:bodyPr>
          <a:lstStyle/>
          <a:p>
            <a:pPr indent="0" lvl="0" marL="0" rtl="0" algn="ctr">
              <a:spcBef>
                <a:spcPts val="0"/>
              </a:spcBef>
              <a:spcAft>
                <a:spcPts val="1000"/>
              </a:spcAft>
              <a:buNone/>
            </a:pPr>
            <a:r>
              <a:rPr lang="ru" sz="2400">
                <a:solidFill>
                  <a:srgbClr val="FFFFFF"/>
                </a:solidFill>
                <a:latin typeface="Times New Roman"/>
                <a:ea typeface="Times New Roman"/>
                <a:cs typeface="Times New Roman"/>
                <a:sym typeface="Times New Roman"/>
              </a:rPr>
              <a:t>Right to avoid the military activities on the land </a:t>
            </a:r>
            <a:endParaRPr sz="2400">
              <a:solidFill>
                <a:srgbClr val="FFFFFF"/>
              </a:solidFill>
            </a:endParaRPr>
          </a:p>
        </p:txBody>
      </p:sp>
      <p:sp>
        <p:nvSpPr>
          <p:cNvPr id="34252" name="Google Shape;34252;p59"/>
          <p:cNvSpPr txBox="1"/>
          <p:nvPr>
            <p:ph idx="2" type="title"/>
          </p:nvPr>
        </p:nvSpPr>
        <p:spPr>
          <a:xfrm>
            <a:off x="1140200" y="2675340"/>
            <a:ext cx="2029500" cy="58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ru" sz="1600">
                <a:solidFill>
                  <a:schemeClr val="lt1"/>
                </a:solidFill>
              </a:rPr>
              <a:t>.</a:t>
            </a:r>
            <a:endParaRPr sz="1600">
              <a:solidFill>
                <a:schemeClr val="lt1"/>
              </a:solidFill>
            </a:endParaRPr>
          </a:p>
        </p:txBody>
      </p:sp>
      <p:sp>
        <p:nvSpPr>
          <p:cNvPr id="34253" name="Google Shape;34253;p59"/>
          <p:cNvSpPr txBox="1"/>
          <p:nvPr>
            <p:ph idx="3" type="subTitle"/>
          </p:nvPr>
        </p:nvSpPr>
        <p:spPr>
          <a:xfrm>
            <a:off x="1218975" y="2903369"/>
            <a:ext cx="2029500" cy="8385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None/>
            </a:pPr>
            <a:r>
              <a:rPr lang="ru" sz="2300">
                <a:solidFill>
                  <a:srgbClr val="FFFFFF"/>
                </a:solidFill>
                <a:latin typeface="Times New Roman"/>
                <a:ea typeface="Times New Roman"/>
                <a:cs typeface="Times New Roman"/>
                <a:sym typeface="Times New Roman"/>
              </a:rPr>
              <a:t>Rights to visit the land</a:t>
            </a:r>
            <a:r>
              <a:rPr lang="ru" sz="2300">
                <a:solidFill>
                  <a:srgbClr val="000000"/>
                </a:solidFill>
                <a:highlight>
                  <a:srgbClr val="FFFFFF"/>
                </a:highlight>
                <a:latin typeface="Times New Roman"/>
                <a:ea typeface="Times New Roman"/>
                <a:cs typeface="Times New Roman"/>
                <a:sym typeface="Times New Roman"/>
              </a:rPr>
              <a:t> </a:t>
            </a:r>
            <a:endParaRPr sz="2700">
              <a:solidFill>
                <a:srgbClr val="FFFFFF"/>
              </a:solidFill>
            </a:endParaRPr>
          </a:p>
        </p:txBody>
      </p:sp>
      <p:sp>
        <p:nvSpPr>
          <p:cNvPr id="34254" name="Google Shape;34254;p59"/>
          <p:cNvSpPr txBox="1"/>
          <p:nvPr>
            <p:ph idx="5" type="subTitle"/>
          </p:nvPr>
        </p:nvSpPr>
        <p:spPr>
          <a:xfrm>
            <a:off x="5987200" y="2387450"/>
            <a:ext cx="2026500" cy="586200"/>
          </a:xfrm>
          <a:prstGeom prst="rect">
            <a:avLst/>
          </a:prstGeom>
        </p:spPr>
        <p:txBody>
          <a:bodyPr anchorCtr="0" anchor="t" bIns="91425" lIns="91425" spcFirstLastPara="1" rIns="91425" wrap="square" tIns="91425">
            <a:noAutofit/>
          </a:bodyPr>
          <a:lstStyle/>
          <a:p>
            <a:pPr indent="0" lvl="0" marL="0" rtl="0" algn="ctr">
              <a:spcBef>
                <a:spcPts val="0"/>
              </a:spcBef>
              <a:spcAft>
                <a:spcPts val="1000"/>
              </a:spcAft>
              <a:buNone/>
            </a:pPr>
            <a:r>
              <a:rPr lang="ru" sz="2400">
                <a:solidFill>
                  <a:srgbClr val="FFFFFF"/>
                </a:solidFill>
                <a:latin typeface="Times New Roman"/>
                <a:ea typeface="Times New Roman"/>
                <a:cs typeface="Times New Roman"/>
                <a:sym typeface="Times New Roman"/>
              </a:rPr>
              <a:t>Rights to protect the culture and the resources on their lands</a:t>
            </a:r>
            <a:endParaRPr sz="2400">
              <a:solidFill>
                <a:srgbClr val="FFFFFF"/>
              </a:solidFill>
            </a:endParaRPr>
          </a:p>
        </p:txBody>
      </p:sp>
      <p:sp>
        <p:nvSpPr>
          <p:cNvPr id="34255" name="Google Shape;34255;p59"/>
          <p:cNvSpPr txBox="1"/>
          <p:nvPr>
            <p:ph idx="6" type="title"/>
          </p:nvPr>
        </p:nvSpPr>
        <p:spPr>
          <a:xfrm>
            <a:off x="319600" y="203725"/>
            <a:ext cx="8321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Ainu's rights</a:t>
            </a:r>
            <a:endParaRPr/>
          </a:p>
          <a:p>
            <a:pPr indent="0" lvl="0" marL="0" rtl="0" algn="ctr">
              <a:spcBef>
                <a:spcPts val="0"/>
              </a:spcBef>
              <a:spcAft>
                <a:spcPts val="0"/>
              </a:spcAft>
              <a:buNone/>
            </a:pPr>
            <a:r>
              <a:rPr lang="ru" sz="2300"/>
              <a:t>United Nations Declaration of Indegenous Peoples</a:t>
            </a:r>
            <a:endParaRPr sz="23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59" name="Shape 34259"/>
        <p:cNvGrpSpPr/>
        <p:nvPr/>
      </p:nvGrpSpPr>
      <p:grpSpPr>
        <a:xfrm>
          <a:off x="0" y="0"/>
          <a:ext cx="0" cy="0"/>
          <a:chOff x="0" y="0"/>
          <a:chExt cx="0" cy="0"/>
        </a:xfrm>
      </p:grpSpPr>
      <p:sp>
        <p:nvSpPr>
          <p:cNvPr id="34260" name="Google Shape;34260;p60"/>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Solution</a:t>
            </a:r>
            <a:endParaRPr/>
          </a:p>
        </p:txBody>
      </p:sp>
      <p:sp>
        <p:nvSpPr>
          <p:cNvPr id="34261" name="Google Shape;34261;p60"/>
          <p:cNvSpPr txBox="1"/>
          <p:nvPr>
            <p:ph idx="2" type="subTitle"/>
          </p:nvPr>
        </p:nvSpPr>
        <p:spPr>
          <a:xfrm>
            <a:off x="1459077" y="1116500"/>
            <a:ext cx="6011400" cy="985500"/>
          </a:xfrm>
          <a:prstGeom prst="rect">
            <a:avLst/>
          </a:prstGeom>
        </p:spPr>
        <p:txBody>
          <a:bodyPr anchorCtr="0" anchor="t" bIns="91425" lIns="91425" spcFirstLastPara="1" rIns="91425" wrap="square" tIns="91425">
            <a:noAutofit/>
          </a:bodyPr>
          <a:lstStyle/>
          <a:p>
            <a:pPr indent="457200" lvl="0" marL="0" rtl="0" algn="l">
              <a:spcBef>
                <a:spcPts val="500"/>
              </a:spcBef>
              <a:spcAft>
                <a:spcPts val="0"/>
              </a:spcAft>
              <a:buNone/>
            </a:pPr>
            <a:r>
              <a:rPr lang="ru" sz="1800">
                <a:solidFill>
                  <a:srgbClr val="000000"/>
                </a:solidFill>
                <a:latin typeface="Times New Roman"/>
                <a:ea typeface="Times New Roman"/>
                <a:cs typeface="Times New Roman"/>
                <a:sym typeface="Times New Roman"/>
              </a:rPr>
              <a:t>The International Union for Conservation of Nature (IUCN) World Heritage Evaluation Report for Shiretoko in 2005, the plan for the Southern Kuril Islands to be used as "World Heritage Peace Park" was suggested. Because "there are clear and apparent similarities between the environment and ecology in Shiretoko and the neighboring islands, it may be "possible for the States Parties to agree to promote the conservation of these properties in the future, there may be the potential for the development of these properties as a wider </a:t>
            </a:r>
            <a:r>
              <a:rPr b="1" lang="ru" sz="1900">
                <a:solidFill>
                  <a:srgbClr val="000000"/>
                </a:solidFill>
                <a:latin typeface="Times New Roman"/>
                <a:ea typeface="Times New Roman"/>
                <a:cs typeface="Times New Roman"/>
                <a:sym typeface="Times New Roman"/>
              </a:rPr>
              <a:t>"World Heritage Peace Park." </a:t>
            </a:r>
            <a:endParaRPr b="1" sz="1900">
              <a:solidFill>
                <a:srgbClr val="000000"/>
              </a:solidFill>
              <a:latin typeface="Times New Roman"/>
              <a:ea typeface="Times New Roman"/>
              <a:cs typeface="Times New Roman"/>
              <a:sym typeface="Times New Roman"/>
            </a:endParaRPr>
          </a:p>
          <a:p>
            <a:pPr indent="0" lvl="0" marL="0" rtl="0" algn="ctr">
              <a:spcBef>
                <a:spcPts val="100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65" name="Shape 34265"/>
        <p:cNvGrpSpPr/>
        <p:nvPr/>
      </p:nvGrpSpPr>
      <p:grpSpPr>
        <a:xfrm>
          <a:off x="0" y="0"/>
          <a:ext cx="0" cy="0"/>
          <a:chOff x="0" y="0"/>
          <a:chExt cx="0" cy="0"/>
        </a:xfrm>
      </p:grpSpPr>
      <p:sp>
        <p:nvSpPr>
          <p:cNvPr id="34266" name="Google Shape;34266;p61"/>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Subnational Actors</a:t>
            </a:r>
            <a:endParaRPr/>
          </a:p>
        </p:txBody>
      </p:sp>
      <p:sp>
        <p:nvSpPr>
          <p:cNvPr id="34267" name="Google Shape;34267;p61"/>
          <p:cNvSpPr txBox="1"/>
          <p:nvPr>
            <p:ph idx="1" type="subTitle"/>
          </p:nvPr>
        </p:nvSpPr>
        <p:spPr>
          <a:xfrm>
            <a:off x="1979838" y="3071249"/>
            <a:ext cx="23427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68" name="Google Shape;34268;p61"/>
          <p:cNvSpPr txBox="1"/>
          <p:nvPr>
            <p:ph idx="2" type="subTitle"/>
          </p:nvPr>
        </p:nvSpPr>
        <p:spPr>
          <a:xfrm>
            <a:off x="1979838" y="3429124"/>
            <a:ext cx="2342700" cy="98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69" name="Google Shape;34269;p61"/>
          <p:cNvSpPr txBox="1"/>
          <p:nvPr>
            <p:ph idx="3" type="subTitle"/>
          </p:nvPr>
        </p:nvSpPr>
        <p:spPr>
          <a:xfrm>
            <a:off x="4821463" y="3071249"/>
            <a:ext cx="23427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34270" name="Google Shape;34270;p61"/>
          <p:cNvSpPr txBox="1"/>
          <p:nvPr>
            <p:ph idx="4" type="subTitle"/>
          </p:nvPr>
        </p:nvSpPr>
        <p:spPr>
          <a:xfrm>
            <a:off x="4821463" y="3429128"/>
            <a:ext cx="2342700" cy="98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34271" name="Google Shape;34271;p61"/>
          <p:cNvPicPr preferRelativeResize="0"/>
          <p:nvPr/>
        </p:nvPicPr>
        <p:blipFill>
          <a:blip r:embed="rId3">
            <a:alphaModFix/>
          </a:blip>
          <a:stretch>
            <a:fillRect/>
          </a:stretch>
        </p:blipFill>
        <p:spPr>
          <a:xfrm>
            <a:off x="5368200" y="1128725"/>
            <a:ext cx="2186425" cy="1523050"/>
          </a:xfrm>
          <a:prstGeom prst="rect">
            <a:avLst/>
          </a:prstGeom>
          <a:noFill/>
          <a:ln>
            <a:noFill/>
          </a:ln>
        </p:spPr>
      </p:pic>
      <p:pic>
        <p:nvPicPr>
          <p:cNvPr id="34272" name="Google Shape;34272;p61"/>
          <p:cNvPicPr preferRelativeResize="0"/>
          <p:nvPr/>
        </p:nvPicPr>
        <p:blipFill>
          <a:blip r:embed="rId4">
            <a:alphaModFix/>
          </a:blip>
          <a:stretch>
            <a:fillRect/>
          </a:stretch>
        </p:blipFill>
        <p:spPr>
          <a:xfrm>
            <a:off x="3429721" y="2766446"/>
            <a:ext cx="2284575" cy="2375949"/>
          </a:xfrm>
          <a:prstGeom prst="rect">
            <a:avLst/>
          </a:prstGeom>
          <a:noFill/>
          <a:ln>
            <a:noFill/>
          </a:ln>
        </p:spPr>
      </p:pic>
      <p:pic>
        <p:nvPicPr>
          <p:cNvPr id="34273" name="Google Shape;34273;p61"/>
          <p:cNvPicPr preferRelativeResize="0"/>
          <p:nvPr/>
        </p:nvPicPr>
        <p:blipFill>
          <a:blip r:embed="rId5">
            <a:alphaModFix/>
          </a:blip>
          <a:stretch>
            <a:fillRect/>
          </a:stretch>
        </p:blipFill>
        <p:spPr>
          <a:xfrm>
            <a:off x="1561150" y="1128725"/>
            <a:ext cx="2284576" cy="152305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77" name="Shape 34277"/>
        <p:cNvGrpSpPr/>
        <p:nvPr/>
      </p:nvGrpSpPr>
      <p:grpSpPr>
        <a:xfrm>
          <a:off x="0" y="0"/>
          <a:ext cx="0" cy="0"/>
          <a:chOff x="0" y="0"/>
          <a:chExt cx="0" cy="0"/>
        </a:xfrm>
      </p:grpSpPr>
      <p:sp>
        <p:nvSpPr>
          <p:cNvPr id="34278" name="Google Shape;34278;p62"/>
          <p:cNvSpPr txBox="1"/>
          <p:nvPr>
            <p:ph type="title"/>
          </p:nvPr>
        </p:nvSpPr>
        <p:spPr>
          <a:xfrm>
            <a:off x="4589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Main subnational actors</a:t>
            </a:r>
            <a:endParaRPr/>
          </a:p>
        </p:txBody>
      </p:sp>
      <p:pic>
        <p:nvPicPr>
          <p:cNvPr id="34279" name="Google Shape;34279;p62"/>
          <p:cNvPicPr preferRelativeResize="0"/>
          <p:nvPr/>
        </p:nvPicPr>
        <p:blipFill>
          <a:blip r:embed="rId3">
            <a:alphaModFix/>
          </a:blip>
          <a:stretch>
            <a:fillRect/>
          </a:stretch>
        </p:blipFill>
        <p:spPr>
          <a:xfrm>
            <a:off x="277250" y="1079499"/>
            <a:ext cx="2598425" cy="1730825"/>
          </a:xfrm>
          <a:prstGeom prst="rect">
            <a:avLst/>
          </a:prstGeom>
          <a:noFill/>
          <a:ln>
            <a:noFill/>
          </a:ln>
        </p:spPr>
      </p:pic>
      <p:pic>
        <p:nvPicPr>
          <p:cNvPr id="34280" name="Google Shape;34280;p62"/>
          <p:cNvPicPr preferRelativeResize="0"/>
          <p:nvPr/>
        </p:nvPicPr>
        <p:blipFill>
          <a:blip r:embed="rId4">
            <a:alphaModFix/>
          </a:blip>
          <a:stretch>
            <a:fillRect/>
          </a:stretch>
        </p:blipFill>
        <p:spPr>
          <a:xfrm>
            <a:off x="2875673" y="1079498"/>
            <a:ext cx="1175838" cy="1730825"/>
          </a:xfrm>
          <a:prstGeom prst="rect">
            <a:avLst/>
          </a:prstGeom>
          <a:noFill/>
          <a:ln>
            <a:noFill/>
          </a:ln>
        </p:spPr>
      </p:pic>
      <p:pic>
        <p:nvPicPr>
          <p:cNvPr id="34281" name="Google Shape;34281;p62"/>
          <p:cNvPicPr preferRelativeResize="0"/>
          <p:nvPr/>
        </p:nvPicPr>
        <p:blipFill>
          <a:blip r:embed="rId5">
            <a:alphaModFix/>
          </a:blip>
          <a:stretch>
            <a:fillRect/>
          </a:stretch>
        </p:blipFill>
        <p:spPr>
          <a:xfrm>
            <a:off x="4511338" y="2663700"/>
            <a:ext cx="2289435" cy="2323775"/>
          </a:xfrm>
          <a:prstGeom prst="rect">
            <a:avLst/>
          </a:prstGeom>
          <a:noFill/>
          <a:ln>
            <a:noFill/>
          </a:ln>
        </p:spPr>
      </p:pic>
      <p:pic>
        <p:nvPicPr>
          <p:cNvPr id="34282" name="Google Shape;34282;p62"/>
          <p:cNvPicPr preferRelativeResize="0"/>
          <p:nvPr/>
        </p:nvPicPr>
        <p:blipFill>
          <a:blip r:embed="rId6">
            <a:alphaModFix/>
          </a:blip>
          <a:stretch>
            <a:fillRect/>
          </a:stretch>
        </p:blipFill>
        <p:spPr>
          <a:xfrm>
            <a:off x="2810838" y="2896753"/>
            <a:ext cx="2814800" cy="1688884"/>
          </a:xfrm>
          <a:prstGeom prst="rect">
            <a:avLst/>
          </a:prstGeom>
          <a:noFill/>
          <a:ln>
            <a:noFill/>
          </a:ln>
        </p:spPr>
      </p:pic>
      <p:sp>
        <p:nvSpPr>
          <p:cNvPr id="34283" name="Google Shape;34283;p62"/>
          <p:cNvSpPr txBox="1"/>
          <p:nvPr/>
        </p:nvSpPr>
        <p:spPr>
          <a:xfrm>
            <a:off x="988613" y="2875775"/>
            <a:ext cx="1175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a:latin typeface="Blinker"/>
                <a:ea typeface="Blinker"/>
                <a:cs typeface="Blinker"/>
                <a:sym typeface="Blinker"/>
              </a:rPr>
              <a:t>Scholars</a:t>
            </a:r>
            <a:endParaRPr>
              <a:latin typeface="Blinker"/>
              <a:ea typeface="Blinker"/>
              <a:cs typeface="Blinker"/>
              <a:sym typeface="Blinker"/>
            </a:endParaRPr>
          </a:p>
        </p:txBody>
      </p:sp>
      <p:sp>
        <p:nvSpPr>
          <p:cNvPr id="34284" name="Google Shape;34284;p62"/>
          <p:cNvSpPr txBox="1"/>
          <p:nvPr/>
        </p:nvSpPr>
        <p:spPr>
          <a:xfrm>
            <a:off x="4001634" y="2310500"/>
            <a:ext cx="2051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a:latin typeface="Blinker"/>
                <a:ea typeface="Blinker"/>
                <a:cs typeface="Blinker"/>
                <a:sym typeface="Blinker"/>
              </a:rPr>
              <a:t>former “comfort women”</a:t>
            </a:r>
            <a:endParaRPr>
              <a:latin typeface="Blinker"/>
              <a:ea typeface="Blinker"/>
              <a:cs typeface="Blinker"/>
              <a:sym typeface="Blinker"/>
            </a:endParaRPr>
          </a:p>
        </p:txBody>
      </p:sp>
      <p:pic>
        <p:nvPicPr>
          <p:cNvPr id="34285" name="Google Shape;34285;p62"/>
          <p:cNvPicPr preferRelativeResize="0"/>
          <p:nvPr/>
        </p:nvPicPr>
        <p:blipFill>
          <a:blip r:embed="rId7">
            <a:alphaModFix/>
          </a:blip>
          <a:stretch>
            <a:fillRect/>
          </a:stretch>
        </p:blipFill>
        <p:spPr>
          <a:xfrm>
            <a:off x="6645800" y="841500"/>
            <a:ext cx="2147551" cy="1610675"/>
          </a:xfrm>
          <a:prstGeom prst="rect">
            <a:avLst/>
          </a:prstGeom>
          <a:noFill/>
          <a:ln>
            <a:noFill/>
          </a:ln>
        </p:spPr>
      </p:pic>
      <p:sp>
        <p:nvSpPr>
          <p:cNvPr id="34286" name="Google Shape;34286;p62"/>
          <p:cNvSpPr txBox="1"/>
          <p:nvPr/>
        </p:nvSpPr>
        <p:spPr>
          <a:xfrm>
            <a:off x="7179284" y="2571750"/>
            <a:ext cx="2051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a:latin typeface="Blinker"/>
                <a:ea typeface="Blinker"/>
                <a:cs typeface="Blinker"/>
                <a:sym typeface="Blinker"/>
              </a:rPr>
              <a:t>support group </a:t>
            </a:r>
            <a:endParaRPr>
              <a:latin typeface="Blinker"/>
              <a:ea typeface="Blinker"/>
              <a:cs typeface="Blinker"/>
              <a:sym typeface="Blinke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90" name="Shape 34290"/>
        <p:cNvGrpSpPr/>
        <p:nvPr/>
      </p:nvGrpSpPr>
      <p:grpSpPr>
        <a:xfrm>
          <a:off x="0" y="0"/>
          <a:ext cx="0" cy="0"/>
          <a:chOff x="0" y="0"/>
          <a:chExt cx="0" cy="0"/>
        </a:xfrm>
      </p:grpSpPr>
      <p:sp>
        <p:nvSpPr>
          <p:cNvPr id="34291" name="Google Shape;34291;p63"/>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What is missing in Japan?</a:t>
            </a:r>
            <a:endParaRPr/>
          </a:p>
        </p:txBody>
      </p:sp>
      <p:sp>
        <p:nvSpPr>
          <p:cNvPr id="34292" name="Google Shape;34292;p63"/>
          <p:cNvSpPr txBox="1"/>
          <p:nvPr>
            <p:ph idx="1" type="subTitle"/>
          </p:nvPr>
        </p:nvSpPr>
        <p:spPr>
          <a:xfrm>
            <a:off x="726225" y="1232150"/>
            <a:ext cx="7501200" cy="332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ru" sz="1700"/>
              <a:t>“Comfort women” issue without “comfort women”</a:t>
            </a:r>
            <a:endParaRPr b="1" sz="1700"/>
          </a:p>
          <a:p>
            <a:pPr indent="0" lvl="0" marL="0" rtl="0" algn="l">
              <a:spcBef>
                <a:spcPts val="0"/>
              </a:spcBef>
              <a:spcAft>
                <a:spcPts val="0"/>
              </a:spcAft>
              <a:buNone/>
            </a:pPr>
            <a:r>
              <a:t/>
            </a:r>
            <a:endParaRPr sz="1700"/>
          </a:p>
          <a:p>
            <a:pPr indent="0" lvl="0" marL="0" rtl="0" algn="l">
              <a:spcBef>
                <a:spcPts val="0"/>
              </a:spcBef>
              <a:spcAft>
                <a:spcPts val="0"/>
              </a:spcAft>
              <a:buNone/>
            </a:pPr>
            <a:r>
              <a:rPr b="1" lang="ru" sz="1700"/>
              <a:t>Japanese Government</a:t>
            </a:r>
            <a:r>
              <a:rPr lang="ru" sz="1700"/>
              <a:t>: emphasizing its achievement, “The problem have already been solved”</a:t>
            </a:r>
            <a:endParaRPr sz="1700"/>
          </a:p>
          <a:p>
            <a:pPr indent="0" lvl="0" marL="0" rtl="0" algn="l">
              <a:spcBef>
                <a:spcPts val="0"/>
              </a:spcBef>
              <a:spcAft>
                <a:spcPts val="0"/>
              </a:spcAft>
              <a:buNone/>
            </a:pPr>
            <a:r>
              <a:t/>
            </a:r>
            <a:endParaRPr sz="1700"/>
          </a:p>
          <a:p>
            <a:pPr indent="0" lvl="0" marL="0" rtl="0" algn="l">
              <a:spcBef>
                <a:spcPts val="0"/>
              </a:spcBef>
              <a:spcAft>
                <a:spcPts val="0"/>
              </a:spcAft>
              <a:buNone/>
            </a:pPr>
            <a:r>
              <a:rPr b="1" lang="ru" sz="1700"/>
              <a:t>Scholars</a:t>
            </a:r>
            <a:r>
              <a:rPr lang="ru" sz="1700"/>
              <a:t>: Need to find a “middle ground” </a:t>
            </a:r>
            <a:endParaRPr sz="1700"/>
          </a:p>
          <a:p>
            <a:pPr indent="0" lvl="0" marL="0" rtl="0" algn="l">
              <a:spcBef>
                <a:spcPts val="0"/>
              </a:spcBef>
              <a:spcAft>
                <a:spcPts val="0"/>
              </a:spcAft>
              <a:buNone/>
            </a:pPr>
            <a:r>
              <a:t/>
            </a:r>
            <a:endParaRPr sz="1700"/>
          </a:p>
          <a:p>
            <a:pPr indent="0" lvl="0" marL="0" rtl="0" algn="l">
              <a:spcBef>
                <a:spcPts val="0"/>
              </a:spcBef>
              <a:spcAft>
                <a:spcPts val="0"/>
              </a:spcAft>
              <a:buNone/>
            </a:pPr>
            <a:r>
              <a:rPr b="1" lang="ru" sz="1700"/>
              <a:t>Support groups</a:t>
            </a:r>
            <a:r>
              <a:rPr lang="ru" sz="1700"/>
              <a:t>: </a:t>
            </a:r>
            <a:r>
              <a:rPr lang="ru" sz="1700"/>
              <a:t>apology, legal responsibility, compensation</a:t>
            </a:r>
            <a:endParaRPr sz="1700"/>
          </a:p>
          <a:p>
            <a:pPr indent="0" lvl="0" marL="0" rtl="0" algn="l">
              <a:spcBef>
                <a:spcPts val="0"/>
              </a:spcBef>
              <a:spcAft>
                <a:spcPts val="0"/>
              </a:spcAft>
              <a:buNone/>
            </a:pPr>
            <a:r>
              <a:t/>
            </a:r>
            <a:endParaRPr sz="1700"/>
          </a:p>
          <a:p>
            <a:pPr indent="0" lvl="0" marL="0" rtl="0" algn="l">
              <a:spcBef>
                <a:spcPts val="0"/>
              </a:spcBef>
              <a:spcAft>
                <a:spcPts val="0"/>
              </a:spcAft>
              <a:buNone/>
            </a:pPr>
            <a:r>
              <a:t/>
            </a:r>
            <a:endParaRPr sz="1700"/>
          </a:p>
          <a:p>
            <a:pPr indent="0" lvl="0" marL="0" rtl="0" algn="l">
              <a:spcBef>
                <a:spcPts val="0"/>
              </a:spcBef>
              <a:spcAft>
                <a:spcPts val="0"/>
              </a:spcAft>
              <a:buNone/>
            </a:pPr>
            <a:r>
              <a:rPr b="1" lang="ru" sz="1700"/>
              <a:t>Former “comfort women”</a:t>
            </a:r>
            <a:r>
              <a:rPr lang="ru" sz="1700"/>
              <a:t>: </a:t>
            </a:r>
            <a:r>
              <a:rPr lang="ru" sz="1700"/>
              <a:t>apology</a:t>
            </a:r>
            <a:r>
              <a:rPr lang="ru" sz="1700"/>
              <a:t>, legal responsibility, compensation, </a:t>
            </a:r>
            <a:r>
              <a:rPr b="1" lang="ru" sz="1700"/>
              <a:t>education</a:t>
            </a:r>
            <a:endParaRPr b="1" sz="1700"/>
          </a:p>
          <a:p>
            <a:pPr indent="0" lvl="0" marL="0" rtl="0" algn="l">
              <a:spcBef>
                <a:spcPts val="0"/>
              </a:spcBef>
              <a:spcAft>
                <a:spcPts val="0"/>
              </a:spcAft>
              <a:buNone/>
            </a:pPr>
            <a:r>
              <a:t/>
            </a:r>
            <a:endParaRPr sz="1700"/>
          </a:p>
          <a:p>
            <a:pPr indent="0" lvl="0" marL="0" rtl="0" algn="l">
              <a:spcBef>
                <a:spcPts val="0"/>
              </a:spcBef>
              <a:spcAft>
                <a:spcPts val="0"/>
              </a:spcAft>
              <a:buNone/>
            </a:pPr>
            <a:r>
              <a:t/>
            </a:r>
            <a:endParaRPr sz="1700"/>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96" name="Shape 34296"/>
        <p:cNvGrpSpPr/>
        <p:nvPr/>
      </p:nvGrpSpPr>
      <p:grpSpPr>
        <a:xfrm>
          <a:off x="0" y="0"/>
          <a:ext cx="0" cy="0"/>
          <a:chOff x="0" y="0"/>
          <a:chExt cx="0" cy="0"/>
        </a:xfrm>
      </p:grpSpPr>
      <p:sp>
        <p:nvSpPr>
          <p:cNvPr id="34297" name="Google Shape;34297;p64"/>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Suggestion </a:t>
            </a:r>
            <a:endParaRPr/>
          </a:p>
        </p:txBody>
      </p:sp>
      <p:sp>
        <p:nvSpPr>
          <p:cNvPr id="34298" name="Google Shape;34298;p64"/>
          <p:cNvSpPr txBox="1"/>
          <p:nvPr>
            <p:ph idx="1" type="subTitle"/>
          </p:nvPr>
        </p:nvSpPr>
        <p:spPr>
          <a:xfrm>
            <a:off x="726225" y="1124225"/>
            <a:ext cx="7501200" cy="86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ru" sz="1700"/>
              <a:t>Digital resource center of “Comfort women” testimony by Japanese government</a:t>
            </a:r>
            <a:endParaRPr b="1" sz="1700"/>
          </a:p>
          <a:p>
            <a:pPr indent="0" lvl="0" marL="0" rtl="0" algn="ctr">
              <a:spcBef>
                <a:spcPts val="0"/>
              </a:spcBef>
              <a:spcAft>
                <a:spcPts val="0"/>
              </a:spcAft>
              <a:buNone/>
            </a:pPr>
            <a:r>
              <a:t/>
            </a:r>
            <a:endParaRPr sz="1500"/>
          </a:p>
          <a:p>
            <a:pPr indent="0" lvl="0" marL="0" rtl="0" algn="ctr">
              <a:spcBef>
                <a:spcPts val="0"/>
              </a:spcBef>
              <a:spcAft>
                <a:spcPts val="0"/>
              </a:spcAft>
              <a:buNone/>
            </a:pPr>
            <a:r>
              <a:rPr lang="ru" sz="1500"/>
              <a:t>“Comfort women” testimony as educational materials </a:t>
            </a:r>
            <a:endParaRPr sz="1500"/>
          </a:p>
          <a:p>
            <a:pPr indent="0" lvl="0" marL="0" rtl="0" algn="ctr">
              <a:spcBef>
                <a:spcPts val="0"/>
              </a:spcBef>
              <a:spcAft>
                <a:spcPts val="0"/>
              </a:spcAft>
              <a:buNone/>
            </a:pPr>
            <a:r>
              <a:t/>
            </a:r>
            <a:endParaRPr sz="1500"/>
          </a:p>
          <a:p>
            <a:pPr indent="0" lvl="0" marL="0" rtl="0" algn="ctr">
              <a:spcBef>
                <a:spcPts val="0"/>
              </a:spcBef>
              <a:spcAft>
                <a:spcPts val="0"/>
              </a:spcAft>
              <a:buNone/>
            </a:pPr>
            <a:r>
              <a:t/>
            </a:r>
            <a:endParaRPr sz="1500"/>
          </a:p>
        </p:txBody>
      </p:sp>
      <p:pic>
        <p:nvPicPr>
          <p:cNvPr id="34299" name="Google Shape;34299;p64"/>
          <p:cNvPicPr preferRelativeResize="0"/>
          <p:nvPr/>
        </p:nvPicPr>
        <p:blipFill>
          <a:blip r:embed="rId3">
            <a:alphaModFix/>
          </a:blip>
          <a:stretch>
            <a:fillRect/>
          </a:stretch>
        </p:blipFill>
        <p:spPr>
          <a:xfrm>
            <a:off x="7418725" y="2814200"/>
            <a:ext cx="1482325" cy="2175550"/>
          </a:xfrm>
          <a:prstGeom prst="rect">
            <a:avLst/>
          </a:prstGeom>
          <a:noFill/>
          <a:ln>
            <a:noFill/>
          </a:ln>
        </p:spPr>
      </p:pic>
      <p:pic>
        <p:nvPicPr>
          <p:cNvPr id="34300" name="Google Shape;34300;p64"/>
          <p:cNvPicPr preferRelativeResize="0"/>
          <p:nvPr/>
        </p:nvPicPr>
        <p:blipFill>
          <a:blip r:embed="rId4">
            <a:alphaModFix/>
          </a:blip>
          <a:stretch>
            <a:fillRect/>
          </a:stretch>
        </p:blipFill>
        <p:spPr>
          <a:xfrm>
            <a:off x="5826525" y="2814700"/>
            <a:ext cx="1482325" cy="2174550"/>
          </a:xfrm>
          <a:prstGeom prst="rect">
            <a:avLst/>
          </a:prstGeom>
          <a:noFill/>
          <a:ln>
            <a:noFill/>
          </a:ln>
        </p:spPr>
      </p:pic>
      <p:sp>
        <p:nvSpPr>
          <p:cNvPr id="34301" name="Google Shape;34301;p64"/>
          <p:cNvSpPr txBox="1"/>
          <p:nvPr/>
        </p:nvSpPr>
        <p:spPr>
          <a:xfrm>
            <a:off x="1372450" y="2135000"/>
            <a:ext cx="4009800" cy="233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a:latin typeface="Blinker"/>
                <a:ea typeface="Blinker"/>
                <a:cs typeface="Blinker"/>
                <a:sym typeface="Blinker"/>
              </a:rPr>
              <a:t>Example)</a:t>
            </a:r>
            <a:endParaRPr>
              <a:latin typeface="Blinker"/>
              <a:ea typeface="Blinker"/>
              <a:cs typeface="Blinker"/>
              <a:sym typeface="Blinker"/>
            </a:endParaRPr>
          </a:p>
          <a:p>
            <a:pPr indent="-317500" lvl="0" marL="457200" rtl="0" algn="l">
              <a:spcBef>
                <a:spcPts val="0"/>
              </a:spcBef>
              <a:spcAft>
                <a:spcPts val="0"/>
              </a:spcAft>
              <a:buSzPts val="1400"/>
              <a:buFont typeface="Blinker"/>
              <a:buChar char="●"/>
            </a:pPr>
            <a:r>
              <a:rPr lang="ru">
                <a:latin typeface="Blinker"/>
                <a:ea typeface="Blinker"/>
                <a:cs typeface="Blinker"/>
                <a:sym typeface="Blinker"/>
              </a:rPr>
              <a:t>Discussion based on the testimony among </a:t>
            </a:r>
            <a:r>
              <a:rPr lang="ru">
                <a:latin typeface="Blinker"/>
                <a:ea typeface="Blinker"/>
                <a:cs typeface="Blinker"/>
                <a:sym typeface="Blinker"/>
              </a:rPr>
              <a:t>students</a:t>
            </a:r>
            <a:r>
              <a:rPr lang="ru">
                <a:latin typeface="Blinker"/>
                <a:ea typeface="Blinker"/>
                <a:cs typeface="Blinker"/>
                <a:sym typeface="Blinker"/>
              </a:rPr>
              <a:t> </a:t>
            </a:r>
            <a:endParaRPr>
              <a:latin typeface="Blinker"/>
              <a:ea typeface="Blinker"/>
              <a:cs typeface="Blinker"/>
              <a:sym typeface="Blinker"/>
            </a:endParaRPr>
          </a:p>
          <a:p>
            <a:pPr indent="0" lvl="0" marL="457200" rtl="0" algn="l">
              <a:spcBef>
                <a:spcPts val="0"/>
              </a:spcBef>
              <a:spcAft>
                <a:spcPts val="0"/>
              </a:spcAft>
              <a:buNone/>
            </a:pPr>
            <a:r>
              <a:rPr lang="ru">
                <a:latin typeface="Blinker"/>
                <a:ea typeface="Blinker"/>
                <a:cs typeface="Blinker"/>
                <a:sym typeface="Blinker"/>
              </a:rPr>
              <a:t>“What does she means by this?”</a:t>
            </a:r>
            <a:endParaRPr>
              <a:latin typeface="Blinker"/>
              <a:ea typeface="Blinker"/>
              <a:cs typeface="Blinker"/>
              <a:sym typeface="Blinker"/>
            </a:endParaRPr>
          </a:p>
          <a:p>
            <a:pPr indent="0" lvl="0" marL="457200" rtl="0" algn="l">
              <a:spcBef>
                <a:spcPts val="0"/>
              </a:spcBef>
              <a:spcAft>
                <a:spcPts val="0"/>
              </a:spcAft>
              <a:buNone/>
            </a:pPr>
            <a:r>
              <a:rPr lang="ru">
                <a:latin typeface="Blinker"/>
                <a:ea typeface="Blinker"/>
                <a:cs typeface="Blinker"/>
                <a:sym typeface="Blinker"/>
              </a:rPr>
              <a:t>“What does her words imply?”</a:t>
            </a:r>
            <a:endParaRPr>
              <a:latin typeface="Blinker"/>
              <a:ea typeface="Blinker"/>
              <a:cs typeface="Blinker"/>
              <a:sym typeface="Blinker"/>
            </a:endParaRPr>
          </a:p>
          <a:p>
            <a:pPr indent="0" lvl="0" marL="457200" rtl="0" algn="l">
              <a:spcBef>
                <a:spcPts val="0"/>
              </a:spcBef>
              <a:spcAft>
                <a:spcPts val="0"/>
              </a:spcAft>
              <a:buNone/>
            </a:pPr>
            <a:r>
              <a:rPr lang="ru">
                <a:latin typeface="Blinker"/>
                <a:ea typeface="Blinker"/>
                <a:cs typeface="Blinker"/>
                <a:sym typeface="Blinker"/>
              </a:rPr>
              <a:t>“How can we preserve this history for the future generation?”</a:t>
            </a:r>
            <a:endParaRPr>
              <a:latin typeface="Blinker"/>
              <a:ea typeface="Blinker"/>
              <a:cs typeface="Blinker"/>
              <a:sym typeface="Blinker"/>
            </a:endParaRPr>
          </a:p>
          <a:p>
            <a:pPr indent="-317500" lvl="0" marL="457200" rtl="0" algn="l">
              <a:spcBef>
                <a:spcPts val="0"/>
              </a:spcBef>
              <a:spcAft>
                <a:spcPts val="0"/>
              </a:spcAft>
              <a:buSzPts val="1400"/>
              <a:buFont typeface="Blinker"/>
              <a:buChar char="●"/>
            </a:pPr>
            <a:r>
              <a:rPr lang="ru">
                <a:latin typeface="Blinker"/>
                <a:ea typeface="Blinker"/>
                <a:cs typeface="Blinker"/>
                <a:sym typeface="Blinker"/>
              </a:rPr>
              <a:t>International exchange based on the testimony </a:t>
            </a:r>
            <a:endParaRPr>
              <a:latin typeface="Blinker"/>
              <a:ea typeface="Blinker"/>
              <a:cs typeface="Blinker"/>
              <a:sym typeface="Blinker"/>
            </a:endParaRPr>
          </a:p>
          <a:p>
            <a:pPr indent="0" lvl="0" marL="0" rtl="0" algn="l">
              <a:spcBef>
                <a:spcPts val="0"/>
              </a:spcBef>
              <a:spcAft>
                <a:spcPts val="0"/>
              </a:spcAft>
              <a:buNone/>
            </a:pPr>
            <a:r>
              <a:t/>
            </a:r>
            <a:endParaRPr>
              <a:latin typeface="Blinker"/>
              <a:ea typeface="Blinker"/>
              <a:cs typeface="Blinker"/>
              <a:sym typeface="Blinke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26" name="Shape 34126"/>
        <p:cNvGrpSpPr/>
        <p:nvPr/>
      </p:nvGrpSpPr>
      <p:grpSpPr>
        <a:xfrm>
          <a:off x="0" y="0"/>
          <a:ext cx="0" cy="0"/>
          <a:chOff x="0" y="0"/>
          <a:chExt cx="0" cy="0"/>
        </a:xfrm>
      </p:grpSpPr>
      <p:sp>
        <p:nvSpPr>
          <p:cNvPr id="34127" name="Google Shape;34127;p47"/>
          <p:cNvSpPr/>
          <p:nvPr/>
        </p:nvSpPr>
        <p:spPr>
          <a:xfrm>
            <a:off x="3374491" y="17575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8" name="Google Shape;34128;p47"/>
          <p:cNvSpPr/>
          <p:nvPr/>
        </p:nvSpPr>
        <p:spPr>
          <a:xfrm>
            <a:off x="3374491" y="31890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9" name="Google Shape;34129;p47"/>
          <p:cNvSpPr/>
          <p:nvPr/>
        </p:nvSpPr>
        <p:spPr>
          <a:xfrm>
            <a:off x="5111309" y="17575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0" name="Google Shape;34130;p47"/>
          <p:cNvSpPr/>
          <p:nvPr/>
        </p:nvSpPr>
        <p:spPr>
          <a:xfrm>
            <a:off x="5111309" y="31890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1" name="Google Shape;34131;p47"/>
          <p:cNvSpPr txBox="1"/>
          <p:nvPr>
            <p:ph idx="9" type="title"/>
          </p:nvPr>
        </p:nvSpPr>
        <p:spPr>
          <a:xfrm>
            <a:off x="3333241"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01</a:t>
            </a:r>
            <a:endParaRPr/>
          </a:p>
        </p:txBody>
      </p:sp>
      <p:sp>
        <p:nvSpPr>
          <p:cNvPr id="34132" name="Google Shape;34132;p47"/>
          <p:cNvSpPr txBox="1"/>
          <p:nvPr>
            <p:ph idx="13" type="title"/>
          </p:nvPr>
        </p:nvSpPr>
        <p:spPr>
          <a:xfrm>
            <a:off x="3333241"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02</a:t>
            </a:r>
            <a:endParaRPr/>
          </a:p>
        </p:txBody>
      </p:sp>
      <p:sp>
        <p:nvSpPr>
          <p:cNvPr id="34133" name="Google Shape;34133;p47"/>
          <p:cNvSpPr txBox="1"/>
          <p:nvPr>
            <p:ph idx="14" type="title"/>
          </p:nvPr>
        </p:nvSpPr>
        <p:spPr>
          <a:xfrm>
            <a:off x="5070059"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03</a:t>
            </a:r>
            <a:endParaRPr/>
          </a:p>
        </p:txBody>
      </p:sp>
      <p:sp>
        <p:nvSpPr>
          <p:cNvPr id="34134" name="Google Shape;34134;p47"/>
          <p:cNvSpPr txBox="1"/>
          <p:nvPr>
            <p:ph idx="15" type="title"/>
          </p:nvPr>
        </p:nvSpPr>
        <p:spPr>
          <a:xfrm>
            <a:off x="5070059"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04</a:t>
            </a:r>
            <a:endParaRPr/>
          </a:p>
        </p:txBody>
      </p:sp>
      <p:sp>
        <p:nvSpPr>
          <p:cNvPr id="34135" name="Google Shape;34135;p47"/>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sz="3600"/>
              <a:t>Agenda</a:t>
            </a:r>
            <a:endParaRPr sz="3600"/>
          </a:p>
        </p:txBody>
      </p:sp>
      <p:sp>
        <p:nvSpPr>
          <p:cNvPr id="34136" name="Google Shape;34136;p47"/>
          <p:cNvSpPr txBox="1"/>
          <p:nvPr>
            <p:ph idx="3" type="subTitle"/>
          </p:nvPr>
        </p:nvSpPr>
        <p:spPr>
          <a:xfrm>
            <a:off x="878625" y="3028950"/>
            <a:ext cx="2447700" cy="86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ru"/>
              <a:t>Territorial and Historical </a:t>
            </a:r>
            <a:r>
              <a:rPr lang="ru"/>
              <a:t>Conflict and possible solutions</a:t>
            </a:r>
            <a:endParaRPr/>
          </a:p>
        </p:txBody>
      </p:sp>
      <p:sp>
        <p:nvSpPr>
          <p:cNvPr id="34137" name="Google Shape;34137;p47"/>
          <p:cNvSpPr txBox="1"/>
          <p:nvPr>
            <p:ph idx="1" type="subTitle"/>
          </p:nvPr>
        </p:nvSpPr>
        <p:spPr>
          <a:xfrm>
            <a:off x="878625" y="1874275"/>
            <a:ext cx="2447700" cy="396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ru"/>
              <a:t>Introduction</a:t>
            </a:r>
            <a:endParaRPr/>
          </a:p>
        </p:txBody>
      </p:sp>
      <p:sp>
        <p:nvSpPr>
          <p:cNvPr id="34138" name="Google Shape;34138;p47"/>
          <p:cNvSpPr txBox="1"/>
          <p:nvPr>
            <p:ph idx="5" type="subTitle"/>
          </p:nvPr>
        </p:nvSpPr>
        <p:spPr>
          <a:xfrm>
            <a:off x="5817525" y="1578875"/>
            <a:ext cx="2447700" cy="84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Economic Competition and possible ways for cooperation</a:t>
            </a:r>
            <a:endParaRPr/>
          </a:p>
        </p:txBody>
      </p:sp>
      <p:sp>
        <p:nvSpPr>
          <p:cNvPr id="34139" name="Google Shape;34139;p47"/>
          <p:cNvSpPr txBox="1"/>
          <p:nvPr>
            <p:ph idx="7" type="subTitle"/>
          </p:nvPr>
        </p:nvSpPr>
        <p:spPr>
          <a:xfrm>
            <a:off x="5817525" y="3313547"/>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Conclusion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05" name="Shape 34305"/>
        <p:cNvGrpSpPr/>
        <p:nvPr/>
      </p:nvGrpSpPr>
      <p:grpSpPr>
        <a:xfrm>
          <a:off x="0" y="0"/>
          <a:ext cx="0" cy="0"/>
          <a:chOff x="0" y="0"/>
          <a:chExt cx="0" cy="0"/>
        </a:xfrm>
      </p:grpSpPr>
      <p:sp>
        <p:nvSpPr>
          <p:cNvPr id="34306" name="Google Shape;34306;p65"/>
          <p:cNvSpPr txBox="1"/>
          <p:nvPr>
            <p:ph idx="6" type="title"/>
          </p:nvPr>
        </p:nvSpPr>
        <p:spPr>
          <a:xfrm>
            <a:off x="1586750" y="2031300"/>
            <a:ext cx="6615900" cy="1507200"/>
          </a:xfrm>
          <a:prstGeom prst="rect">
            <a:avLst/>
          </a:prstGeom>
          <a:ln cap="flat" cmpd="sng" w="9525">
            <a:solidFill>
              <a:srgbClr val="000000"/>
            </a:solidFill>
            <a:prstDash val="solid"/>
            <a:round/>
            <a:headEnd len="sm" w="sm" type="none"/>
            <a:tailEnd len="sm" w="sm" type="none"/>
          </a:ln>
        </p:spPr>
        <p:txBody>
          <a:bodyPr anchorCtr="0" anchor="t" bIns="91425" lIns="91425" spcFirstLastPara="1" rIns="91425" wrap="square" tIns="91425">
            <a:noAutofit/>
          </a:bodyPr>
          <a:lstStyle/>
          <a:p>
            <a:pPr indent="0" lvl="0" marL="0" rtl="0" algn="just">
              <a:lnSpc>
                <a:spcPct val="115000"/>
              </a:lnSpc>
              <a:spcBef>
                <a:spcPts val="0"/>
              </a:spcBef>
              <a:spcAft>
                <a:spcPts val="0"/>
              </a:spcAft>
              <a:buNone/>
            </a:pPr>
            <a:r>
              <a:rPr b="0" lang="ru" sz="1900">
                <a:solidFill>
                  <a:srgbClr val="000000"/>
                </a:solidFill>
                <a:latin typeface="Arial"/>
                <a:ea typeface="Arial"/>
                <a:cs typeface="Arial"/>
                <a:sym typeface="Arial"/>
              </a:rPr>
              <a:t>We suggest to rethink the structure of the conflict </a:t>
            </a:r>
            <a:endParaRPr b="0" sz="1900">
              <a:solidFill>
                <a:srgbClr val="000000"/>
              </a:solidFill>
              <a:latin typeface="Arial"/>
              <a:ea typeface="Arial"/>
              <a:cs typeface="Arial"/>
              <a:sym typeface="Arial"/>
            </a:endParaRPr>
          </a:p>
          <a:p>
            <a:pPr indent="0" lvl="0" marL="0" rtl="0" algn="just">
              <a:lnSpc>
                <a:spcPct val="115000"/>
              </a:lnSpc>
              <a:spcBef>
                <a:spcPts val="0"/>
              </a:spcBef>
              <a:spcAft>
                <a:spcPts val="0"/>
              </a:spcAft>
              <a:buNone/>
            </a:pPr>
            <a:r>
              <a:rPr b="0" lang="ru" sz="1900">
                <a:solidFill>
                  <a:srgbClr val="000000"/>
                </a:solidFill>
                <a:latin typeface="Arial"/>
                <a:ea typeface="Arial"/>
                <a:cs typeface="Arial"/>
                <a:sym typeface="Arial"/>
              </a:rPr>
              <a:t>based on nation vs nation and shift our perspectives to subnational groups to understand </a:t>
            </a:r>
            <a:r>
              <a:rPr b="0" lang="ru" sz="1900">
                <a:solidFill>
                  <a:srgbClr val="000000"/>
                </a:solidFill>
                <a:latin typeface="Arial"/>
                <a:ea typeface="Arial"/>
                <a:cs typeface="Arial"/>
                <a:sym typeface="Arial"/>
              </a:rPr>
              <a:t>the real cause and essence of historical and territorial issues in Northeast Asia</a:t>
            </a:r>
            <a:endParaRPr sz="1900"/>
          </a:p>
        </p:txBody>
      </p:sp>
      <p:sp>
        <p:nvSpPr>
          <p:cNvPr id="34307" name="Google Shape;34307;p65"/>
          <p:cNvSpPr txBox="1"/>
          <p:nvPr>
            <p:ph type="title"/>
          </p:nvPr>
        </p:nvSpPr>
        <p:spPr>
          <a:xfrm>
            <a:off x="726300" y="987500"/>
            <a:ext cx="76914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ru">
                <a:solidFill>
                  <a:srgbClr val="FF0000"/>
                </a:solidFill>
              </a:rPr>
              <a:t>Part1:</a:t>
            </a:r>
            <a:r>
              <a:rPr lang="ru">
                <a:solidFill>
                  <a:srgbClr val="FF0000"/>
                </a:solidFill>
              </a:rPr>
              <a:t>Conclusion</a:t>
            </a:r>
            <a:endParaRPr>
              <a:solidFill>
                <a:srgbClr val="FF0000"/>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11" name="Shape 34311"/>
        <p:cNvGrpSpPr/>
        <p:nvPr/>
      </p:nvGrpSpPr>
      <p:grpSpPr>
        <a:xfrm>
          <a:off x="0" y="0"/>
          <a:ext cx="0" cy="0"/>
          <a:chOff x="0" y="0"/>
          <a:chExt cx="0" cy="0"/>
        </a:xfrm>
      </p:grpSpPr>
      <p:sp>
        <p:nvSpPr>
          <p:cNvPr id="34312" name="Google Shape;34312;p66"/>
          <p:cNvSpPr txBox="1"/>
          <p:nvPr>
            <p:ph type="title"/>
          </p:nvPr>
        </p:nvSpPr>
        <p:spPr>
          <a:xfrm>
            <a:off x="634875" y="1406850"/>
            <a:ext cx="7791300" cy="23298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ru" sz="3900">
                <a:solidFill>
                  <a:srgbClr val="000000"/>
                </a:solidFill>
                <a:latin typeface="Blinker"/>
                <a:ea typeface="Blinker"/>
                <a:cs typeface="Blinker"/>
                <a:sym typeface="Blinker"/>
              </a:rPr>
              <a:t>Part2</a:t>
            </a:r>
            <a:endParaRPr sz="3900">
              <a:solidFill>
                <a:srgbClr val="000000"/>
              </a:solidFill>
              <a:latin typeface="Blinker"/>
              <a:ea typeface="Blinker"/>
              <a:cs typeface="Blinker"/>
              <a:sym typeface="Blinker"/>
            </a:endParaRPr>
          </a:p>
          <a:p>
            <a:pPr indent="0" lvl="0" marL="0" rtl="0" algn="ctr">
              <a:lnSpc>
                <a:spcPct val="100000"/>
              </a:lnSpc>
              <a:spcBef>
                <a:spcPts val="0"/>
              </a:spcBef>
              <a:spcAft>
                <a:spcPts val="0"/>
              </a:spcAft>
              <a:buNone/>
            </a:pPr>
            <a:r>
              <a:t/>
            </a:r>
            <a:endParaRPr sz="2400">
              <a:latin typeface="Blinker"/>
              <a:ea typeface="Blinker"/>
              <a:cs typeface="Blinker"/>
              <a:sym typeface="Blinker"/>
            </a:endParaRPr>
          </a:p>
          <a:p>
            <a:pPr indent="0" lvl="0" marL="0" rtl="0" algn="ctr">
              <a:lnSpc>
                <a:spcPct val="100000"/>
              </a:lnSpc>
              <a:spcBef>
                <a:spcPts val="0"/>
              </a:spcBef>
              <a:spcAft>
                <a:spcPts val="0"/>
              </a:spcAft>
              <a:buNone/>
            </a:pPr>
            <a:r>
              <a:rPr lang="ru" sz="3000">
                <a:latin typeface="Blinker"/>
                <a:ea typeface="Blinker"/>
                <a:cs typeface="Blinker"/>
                <a:sym typeface="Blinker"/>
              </a:rPr>
              <a:t>Economic Competition </a:t>
            </a:r>
            <a:endParaRPr sz="3000">
              <a:latin typeface="Blinker"/>
              <a:ea typeface="Blinker"/>
              <a:cs typeface="Blinker"/>
              <a:sym typeface="Blinker"/>
            </a:endParaRPr>
          </a:p>
          <a:p>
            <a:pPr indent="0" lvl="0" marL="0" rtl="0" algn="ctr">
              <a:lnSpc>
                <a:spcPct val="100000"/>
              </a:lnSpc>
              <a:spcBef>
                <a:spcPts val="0"/>
              </a:spcBef>
              <a:spcAft>
                <a:spcPts val="0"/>
              </a:spcAft>
              <a:buNone/>
            </a:pPr>
            <a:r>
              <a:rPr lang="ru" sz="3000">
                <a:latin typeface="Blinker"/>
                <a:ea typeface="Blinker"/>
                <a:cs typeface="Blinker"/>
                <a:sym typeface="Blinker"/>
              </a:rPr>
              <a:t>and possible ways for cooperation</a:t>
            </a:r>
            <a:endParaRPr sz="3000">
              <a:latin typeface="Blinker"/>
              <a:ea typeface="Blinker"/>
              <a:cs typeface="Blinker"/>
              <a:sym typeface="Blinker"/>
            </a:endParaRPr>
          </a:p>
          <a:p>
            <a:pPr indent="0" lvl="0" marL="0" rtl="0" algn="ctr">
              <a:lnSpc>
                <a:spcPct val="100000"/>
              </a:lnSpc>
              <a:spcBef>
                <a:spcPts val="0"/>
              </a:spcBef>
              <a:spcAft>
                <a:spcPts val="0"/>
              </a:spcAft>
              <a:buNone/>
            </a:pPr>
            <a:r>
              <a:t/>
            </a:r>
            <a:endParaRPr sz="3000"/>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16" name="Shape 34316"/>
        <p:cNvGrpSpPr/>
        <p:nvPr/>
      </p:nvGrpSpPr>
      <p:grpSpPr>
        <a:xfrm>
          <a:off x="0" y="0"/>
          <a:ext cx="0" cy="0"/>
          <a:chOff x="0" y="0"/>
          <a:chExt cx="0" cy="0"/>
        </a:xfrm>
      </p:grpSpPr>
      <p:sp>
        <p:nvSpPr>
          <p:cNvPr id="34317" name="Google Shape;34317;p67"/>
          <p:cNvSpPr txBox="1"/>
          <p:nvPr>
            <p:ph type="title"/>
          </p:nvPr>
        </p:nvSpPr>
        <p:spPr>
          <a:xfrm>
            <a:off x="332975" y="441350"/>
            <a:ext cx="852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ctr">
              <a:spcBef>
                <a:spcPts val="0"/>
              </a:spcBef>
              <a:spcAft>
                <a:spcPts val="0"/>
              </a:spcAft>
              <a:buNone/>
            </a:pPr>
            <a:r>
              <a:t/>
            </a:r>
            <a:endParaRPr/>
          </a:p>
        </p:txBody>
      </p:sp>
      <p:sp>
        <p:nvSpPr>
          <p:cNvPr id="34318" name="Google Shape;34318;p67"/>
          <p:cNvSpPr txBox="1"/>
          <p:nvPr>
            <p:ph idx="1" type="subTitle"/>
          </p:nvPr>
        </p:nvSpPr>
        <p:spPr>
          <a:xfrm>
            <a:off x="584550" y="1208700"/>
            <a:ext cx="2811600" cy="396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ru"/>
              <a:t>The competition for the external market between Northeast Asia’s  countries   </a:t>
            </a:r>
            <a:endParaRPr/>
          </a:p>
        </p:txBody>
      </p:sp>
      <p:sp>
        <p:nvSpPr>
          <p:cNvPr id="34319" name="Google Shape;34319;p67"/>
          <p:cNvSpPr txBox="1"/>
          <p:nvPr>
            <p:ph idx="2" type="subTitle"/>
          </p:nvPr>
        </p:nvSpPr>
        <p:spPr>
          <a:xfrm>
            <a:off x="619350" y="2222750"/>
            <a:ext cx="2742000" cy="572700"/>
          </a:xfrm>
          <a:prstGeom prst="rect">
            <a:avLst/>
          </a:prstGeom>
        </p:spPr>
        <p:txBody>
          <a:bodyPr anchorCtr="0" anchor="t" bIns="91425" lIns="91425" spcFirstLastPara="1" rIns="91425" wrap="square" tIns="91425">
            <a:noAutofit/>
          </a:bodyPr>
          <a:lstStyle/>
          <a:p>
            <a:pPr indent="0" lvl="0" marL="0" rtl="0" algn="just">
              <a:spcBef>
                <a:spcPts val="0"/>
              </a:spcBef>
              <a:spcAft>
                <a:spcPts val="0"/>
              </a:spcAft>
              <a:buNone/>
            </a:pPr>
            <a:r>
              <a:rPr lang="ru">
                <a:solidFill>
                  <a:srgbClr val="000000"/>
                </a:solidFill>
                <a:latin typeface="Arial"/>
                <a:ea typeface="Arial"/>
                <a:cs typeface="Arial"/>
                <a:sym typeface="Arial"/>
              </a:rPr>
              <a:t>The agreements on the economic partnership has proved to be the effective way to promote cooperation on the external market, but it also promoted bigger competition  </a:t>
            </a:r>
            <a:endParaRPr/>
          </a:p>
        </p:txBody>
      </p:sp>
      <p:sp>
        <p:nvSpPr>
          <p:cNvPr id="34320" name="Google Shape;34320;p67"/>
          <p:cNvSpPr txBox="1"/>
          <p:nvPr>
            <p:ph idx="5" type="subTitle"/>
          </p:nvPr>
        </p:nvSpPr>
        <p:spPr>
          <a:xfrm>
            <a:off x="5817525" y="1569475"/>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321" name="Google Shape;34321;p67"/>
          <p:cNvSpPr txBox="1"/>
          <p:nvPr>
            <p:ph idx="6" type="subTitle"/>
          </p:nvPr>
        </p:nvSpPr>
        <p:spPr>
          <a:xfrm>
            <a:off x="5817525" y="1859348"/>
            <a:ext cx="24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322" name="Google Shape;34322;p67"/>
          <p:cNvSpPr txBox="1"/>
          <p:nvPr>
            <p:ph idx="7" type="subTitle"/>
          </p:nvPr>
        </p:nvSpPr>
        <p:spPr>
          <a:xfrm>
            <a:off x="5817525" y="3008747"/>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323" name="Google Shape;34323;p67"/>
          <p:cNvSpPr txBox="1"/>
          <p:nvPr>
            <p:ph idx="8" type="subTitle"/>
          </p:nvPr>
        </p:nvSpPr>
        <p:spPr>
          <a:xfrm>
            <a:off x="5817525" y="3304100"/>
            <a:ext cx="24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324" name="Google Shape;34324;p67"/>
          <p:cNvSpPr txBox="1"/>
          <p:nvPr>
            <p:ph idx="9" type="title"/>
          </p:nvPr>
        </p:nvSpPr>
        <p:spPr>
          <a:xfrm>
            <a:off x="3333241"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325" name="Google Shape;34325;p67"/>
          <p:cNvSpPr txBox="1"/>
          <p:nvPr>
            <p:ph idx="13" type="title"/>
          </p:nvPr>
        </p:nvSpPr>
        <p:spPr>
          <a:xfrm>
            <a:off x="3333241"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326" name="Google Shape;34326;p67"/>
          <p:cNvSpPr txBox="1"/>
          <p:nvPr>
            <p:ph idx="14" type="title"/>
          </p:nvPr>
        </p:nvSpPr>
        <p:spPr>
          <a:xfrm>
            <a:off x="5070059"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327" name="Google Shape;34327;p67"/>
          <p:cNvSpPr txBox="1"/>
          <p:nvPr>
            <p:ph idx="15" type="title"/>
          </p:nvPr>
        </p:nvSpPr>
        <p:spPr>
          <a:xfrm>
            <a:off x="5070059" y="32317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pic>
        <p:nvPicPr>
          <p:cNvPr id="34328" name="Google Shape;34328;p67"/>
          <p:cNvPicPr preferRelativeResize="0"/>
          <p:nvPr/>
        </p:nvPicPr>
        <p:blipFill>
          <a:blip r:embed="rId3">
            <a:alphaModFix/>
          </a:blip>
          <a:stretch>
            <a:fillRect/>
          </a:stretch>
        </p:blipFill>
        <p:spPr>
          <a:xfrm>
            <a:off x="3609250" y="824650"/>
            <a:ext cx="4858149" cy="38150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32" name="Shape 34332"/>
        <p:cNvGrpSpPr/>
        <p:nvPr/>
      </p:nvGrpSpPr>
      <p:grpSpPr>
        <a:xfrm>
          <a:off x="0" y="0"/>
          <a:ext cx="0" cy="0"/>
          <a:chOff x="0" y="0"/>
          <a:chExt cx="0" cy="0"/>
        </a:xfrm>
      </p:grpSpPr>
      <p:sp>
        <p:nvSpPr>
          <p:cNvPr id="34333" name="Google Shape;34333;p68"/>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The Australian market example</a:t>
            </a:r>
            <a:endParaRPr/>
          </a:p>
        </p:txBody>
      </p:sp>
      <p:sp>
        <p:nvSpPr>
          <p:cNvPr id="34334" name="Google Shape;34334;p68"/>
          <p:cNvSpPr txBox="1"/>
          <p:nvPr>
            <p:ph idx="1" type="subTitle"/>
          </p:nvPr>
        </p:nvSpPr>
        <p:spPr>
          <a:xfrm>
            <a:off x="279550" y="1232150"/>
            <a:ext cx="4500600" cy="2832600"/>
          </a:xfrm>
          <a:prstGeom prst="rect">
            <a:avLst/>
          </a:prstGeom>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Australia’s top trading partners according to the statistics of 2019 are China (32,7% of total Australian export), Japan (9%), South Korea (5%), United Kingdom (3.8%) and the Unites States (3.7%).</a:t>
            </a:r>
            <a:endParaRPr sz="1400">
              <a:solidFill>
                <a:srgbClr val="000000"/>
              </a:solidFill>
              <a:latin typeface="Arial"/>
              <a:ea typeface="Arial"/>
              <a:cs typeface="Arial"/>
              <a:sym typeface="Arial"/>
            </a:endParaRPr>
          </a:p>
          <a:p>
            <a:pPr indent="0" lvl="0" marL="457200" rtl="0" algn="l">
              <a:lnSpc>
                <a:spcPct val="115000"/>
              </a:lnSpc>
              <a:spcBef>
                <a:spcPts val="0"/>
              </a:spcBef>
              <a:spcAft>
                <a:spcPts val="0"/>
              </a:spcAft>
              <a:buNone/>
            </a:pPr>
            <a:r>
              <a:t/>
            </a:r>
            <a:endParaRPr sz="14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b="1" lang="ru" sz="1400">
                <a:solidFill>
                  <a:srgbClr val="000000"/>
                </a:solidFill>
                <a:latin typeface="Arial"/>
                <a:ea typeface="Arial"/>
                <a:cs typeface="Arial"/>
                <a:sym typeface="Arial"/>
              </a:rPr>
              <a:t>The COVID-19 influence: </a:t>
            </a:r>
            <a:endParaRPr b="1" sz="1400">
              <a:solidFill>
                <a:srgbClr val="000000"/>
              </a:solidFill>
              <a:latin typeface="Arial"/>
              <a:ea typeface="Arial"/>
              <a:cs typeface="Arial"/>
              <a:sym typeface="Arial"/>
            </a:endParaRPr>
          </a:p>
          <a:p>
            <a:pPr indent="-317500" lvl="0" marL="457200" rtl="0" algn="l">
              <a:lnSpc>
                <a:spcPct val="115000"/>
              </a:lnSpc>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2 June 2020 -  Joint Report of China, Australia, India, Japan and 10 member states of ASEAN, where Australia emphasizes the contribution of Asia to its economy and urged to forget the previous patterns of international cooperation with the European and Western partners at the central role</a:t>
            </a:r>
            <a:endParaRPr sz="1400">
              <a:solidFill>
                <a:srgbClr val="000000"/>
              </a:solidFill>
              <a:latin typeface="Arial"/>
              <a:ea typeface="Arial"/>
              <a:cs typeface="Arial"/>
              <a:sym typeface="Arial"/>
            </a:endParaRPr>
          </a:p>
        </p:txBody>
      </p:sp>
      <p:pic>
        <p:nvPicPr>
          <p:cNvPr id="34335" name="Google Shape;34335;p68"/>
          <p:cNvPicPr preferRelativeResize="0"/>
          <p:nvPr/>
        </p:nvPicPr>
        <p:blipFill>
          <a:blip r:embed="rId3">
            <a:alphaModFix/>
          </a:blip>
          <a:stretch>
            <a:fillRect/>
          </a:stretch>
        </p:blipFill>
        <p:spPr>
          <a:xfrm>
            <a:off x="4932525" y="1166450"/>
            <a:ext cx="4059075" cy="3721943"/>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39" name="Shape 34339"/>
        <p:cNvGrpSpPr/>
        <p:nvPr/>
      </p:nvGrpSpPr>
      <p:grpSpPr>
        <a:xfrm>
          <a:off x="0" y="0"/>
          <a:ext cx="0" cy="0"/>
          <a:chOff x="0" y="0"/>
          <a:chExt cx="0" cy="0"/>
        </a:xfrm>
      </p:grpSpPr>
      <p:sp>
        <p:nvSpPr>
          <p:cNvPr id="34340" name="Google Shape;34340;p69"/>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Japan</a:t>
            </a:r>
            <a:r>
              <a:rPr lang="ru"/>
              <a:t> and Australia</a:t>
            </a:r>
            <a:endParaRPr/>
          </a:p>
        </p:txBody>
      </p:sp>
      <p:sp>
        <p:nvSpPr>
          <p:cNvPr id="34341" name="Google Shape;34341;p69"/>
          <p:cNvSpPr txBox="1"/>
          <p:nvPr>
            <p:ph idx="1" type="subTitle"/>
          </p:nvPr>
        </p:nvSpPr>
        <p:spPr>
          <a:xfrm>
            <a:off x="447250" y="1232150"/>
            <a:ext cx="3396300" cy="2832600"/>
          </a:xfrm>
          <a:prstGeom prst="rect">
            <a:avLst/>
          </a:prstGeom>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lang="ru" sz="2000">
                <a:solidFill>
                  <a:srgbClr val="000000"/>
                </a:solidFill>
                <a:latin typeface="Arial"/>
                <a:ea typeface="Arial"/>
                <a:cs typeface="Arial"/>
                <a:sym typeface="Arial"/>
              </a:rPr>
              <a:t>•</a:t>
            </a:r>
            <a:r>
              <a:rPr lang="ru">
                <a:solidFill>
                  <a:srgbClr val="000000"/>
                </a:solidFill>
                <a:latin typeface="Arial"/>
                <a:ea typeface="Arial"/>
                <a:cs typeface="Arial"/>
                <a:sym typeface="Arial"/>
              </a:rPr>
              <a:t>2</a:t>
            </a:r>
            <a:r>
              <a:rPr baseline="30000" lang="ru">
                <a:solidFill>
                  <a:srgbClr val="000000"/>
                </a:solidFill>
                <a:latin typeface="Arial"/>
                <a:ea typeface="Arial"/>
                <a:cs typeface="Arial"/>
                <a:sym typeface="Arial"/>
              </a:rPr>
              <a:t>nd</a:t>
            </a:r>
            <a:r>
              <a:rPr lang="ru">
                <a:solidFill>
                  <a:srgbClr val="000000"/>
                </a:solidFill>
                <a:latin typeface="Arial"/>
                <a:ea typeface="Arial"/>
                <a:cs typeface="Arial"/>
                <a:sym typeface="Arial"/>
              </a:rPr>
              <a:t> largest export market</a:t>
            </a:r>
            <a:endParaRPr>
              <a:solidFill>
                <a:srgbClr val="000000"/>
              </a:solidFill>
              <a:latin typeface="Arial"/>
              <a:ea typeface="Arial"/>
              <a:cs typeface="Arial"/>
              <a:sym typeface="Arial"/>
            </a:endParaRPr>
          </a:p>
          <a:p>
            <a:pPr indent="0" lvl="0" marL="0" rtl="0" algn="l">
              <a:lnSpc>
                <a:spcPct val="150000"/>
              </a:lnSpc>
              <a:spcBef>
                <a:spcPts val="0"/>
              </a:spcBef>
              <a:spcAft>
                <a:spcPts val="0"/>
              </a:spcAft>
              <a:buNone/>
            </a:pPr>
            <a:r>
              <a:rPr lang="ru">
                <a:solidFill>
                  <a:srgbClr val="000000"/>
                </a:solidFill>
                <a:latin typeface="Arial"/>
                <a:ea typeface="Arial"/>
                <a:cs typeface="Arial"/>
                <a:sym typeface="Arial"/>
              </a:rPr>
              <a:t>•3</a:t>
            </a:r>
            <a:r>
              <a:rPr baseline="30000" lang="ru">
                <a:solidFill>
                  <a:srgbClr val="000000"/>
                </a:solidFill>
                <a:latin typeface="Arial"/>
                <a:ea typeface="Arial"/>
                <a:cs typeface="Arial"/>
                <a:sym typeface="Arial"/>
              </a:rPr>
              <a:t>rd</a:t>
            </a:r>
            <a:r>
              <a:rPr lang="ru">
                <a:solidFill>
                  <a:srgbClr val="000000"/>
                </a:solidFill>
                <a:latin typeface="Arial"/>
                <a:ea typeface="Arial"/>
                <a:cs typeface="Arial"/>
                <a:sym typeface="Arial"/>
              </a:rPr>
              <a:t> largest import market</a:t>
            </a:r>
            <a:endParaRPr>
              <a:solidFill>
                <a:srgbClr val="000000"/>
              </a:solidFill>
              <a:latin typeface="Arial"/>
              <a:ea typeface="Arial"/>
              <a:cs typeface="Arial"/>
              <a:sym typeface="Arial"/>
            </a:endParaRPr>
          </a:p>
          <a:p>
            <a:pPr indent="0" lvl="0" marL="0" rtl="0" algn="l">
              <a:lnSpc>
                <a:spcPct val="150000"/>
              </a:lnSpc>
              <a:spcBef>
                <a:spcPts val="0"/>
              </a:spcBef>
              <a:spcAft>
                <a:spcPts val="0"/>
              </a:spcAft>
              <a:buNone/>
            </a:pPr>
            <a:r>
              <a:rPr lang="ru">
                <a:solidFill>
                  <a:srgbClr val="000000"/>
                </a:solidFill>
                <a:latin typeface="Arial"/>
                <a:ea typeface="Arial"/>
                <a:cs typeface="Arial"/>
                <a:sym typeface="Arial"/>
              </a:rPr>
              <a:t>•Japan-Australia Economic Partnership Agreement (JAEPA) was signed on 8 July 2014</a:t>
            </a:r>
            <a:endParaRPr>
              <a:solidFill>
                <a:srgbClr val="000000"/>
              </a:solidFill>
              <a:latin typeface="Arial"/>
              <a:ea typeface="Arial"/>
              <a:cs typeface="Arial"/>
              <a:sym typeface="Arial"/>
            </a:endParaRPr>
          </a:p>
          <a:p>
            <a:pPr indent="0" lvl="0" marL="0" rtl="0" algn="l">
              <a:lnSpc>
                <a:spcPct val="150000"/>
              </a:lnSpc>
              <a:spcBef>
                <a:spcPts val="0"/>
              </a:spcBef>
              <a:spcAft>
                <a:spcPts val="0"/>
              </a:spcAft>
              <a:buNone/>
            </a:pPr>
            <a:r>
              <a:rPr lang="ru">
                <a:solidFill>
                  <a:srgbClr val="000000"/>
                </a:solidFill>
                <a:latin typeface="Arial"/>
                <a:ea typeface="Arial"/>
                <a:cs typeface="Arial"/>
                <a:sym typeface="Arial"/>
              </a:rPr>
              <a:t>•3</a:t>
            </a:r>
            <a:r>
              <a:rPr baseline="30000" lang="ru">
                <a:solidFill>
                  <a:srgbClr val="000000"/>
                </a:solidFill>
                <a:latin typeface="Arial"/>
                <a:ea typeface="Arial"/>
                <a:cs typeface="Arial"/>
                <a:sym typeface="Arial"/>
              </a:rPr>
              <a:t>rd</a:t>
            </a:r>
            <a:r>
              <a:rPr lang="ru">
                <a:solidFill>
                  <a:srgbClr val="000000"/>
                </a:solidFill>
                <a:latin typeface="Arial"/>
                <a:ea typeface="Arial"/>
                <a:cs typeface="Arial"/>
                <a:sym typeface="Arial"/>
              </a:rPr>
              <a:t> investment destination in 2018</a:t>
            </a:r>
            <a:endParaRPr>
              <a:solidFill>
                <a:srgbClr val="000000"/>
              </a:solidFill>
              <a:latin typeface="Arial"/>
              <a:ea typeface="Arial"/>
              <a:cs typeface="Arial"/>
              <a:sym typeface="Arial"/>
            </a:endParaRPr>
          </a:p>
          <a:p>
            <a:pPr indent="0" lvl="0" marL="0" rtl="0" algn="l">
              <a:lnSpc>
                <a:spcPct val="150000"/>
              </a:lnSpc>
              <a:spcBef>
                <a:spcPts val="0"/>
              </a:spcBef>
              <a:spcAft>
                <a:spcPts val="0"/>
              </a:spcAft>
              <a:buNone/>
            </a:pPr>
            <a:r>
              <a:rPr lang="ru">
                <a:solidFill>
                  <a:srgbClr val="000000"/>
                </a:solidFill>
                <a:latin typeface="Arial"/>
                <a:ea typeface="Arial"/>
                <a:cs typeface="Arial"/>
                <a:sym typeface="Arial"/>
              </a:rPr>
              <a:t>•According to the survey of the Department of Foreign Affairs and Trade of the Australian Government, the amount of two-way goods and services trade accounted $88.5 billion in 2018-2019</a:t>
            </a:r>
            <a:endParaRPr>
              <a:solidFill>
                <a:srgbClr val="000000"/>
              </a:solidFill>
              <a:latin typeface="Arial"/>
              <a:ea typeface="Arial"/>
              <a:cs typeface="Arial"/>
              <a:sym typeface="Arial"/>
            </a:endParaRPr>
          </a:p>
          <a:p>
            <a:pPr indent="0" lvl="0" marL="0" rtl="0" algn="l">
              <a:lnSpc>
                <a:spcPct val="115000"/>
              </a:lnSpc>
              <a:spcBef>
                <a:spcPts val="0"/>
              </a:spcBef>
              <a:spcAft>
                <a:spcPts val="0"/>
              </a:spcAft>
              <a:buNone/>
            </a:pPr>
            <a:r>
              <a:t/>
            </a:r>
            <a:endParaRPr>
              <a:solidFill>
                <a:srgbClr val="000000"/>
              </a:solidFill>
              <a:latin typeface="Arial"/>
              <a:ea typeface="Arial"/>
              <a:cs typeface="Arial"/>
              <a:sym typeface="Arial"/>
            </a:endParaRPr>
          </a:p>
        </p:txBody>
      </p:sp>
      <p:pic>
        <p:nvPicPr>
          <p:cNvPr id="34342" name="Google Shape;34342;p69"/>
          <p:cNvPicPr preferRelativeResize="0"/>
          <p:nvPr/>
        </p:nvPicPr>
        <p:blipFill>
          <a:blip r:embed="rId3">
            <a:alphaModFix/>
          </a:blip>
          <a:stretch>
            <a:fillRect/>
          </a:stretch>
        </p:blipFill>
        <p:spPr>
          <a:xfrm>
            <a:off x="4037850" y="1492438"/>
            <a:ext cx="4995675" cy="2158625"/>
          </a:xfrm>
          <a:prstGeom prst="rect">
            <a:avLst/>
          </a:prstGeom>
          <a:noFill/>
          <a:ln>
            <a:noFill/>
          </a:ln>
        </p:spPr>
      </p:pic>
      <p:sp>
        <p:nvSpPr>
          <p:cNvPr id="34343" name="Google Shape;34343;p69"/>
          <p:cNvSpPr txBox="1"/>
          <p:nvPr/>
        </p:nvSpPr>
        <p:spPr>
          <a:xfrm>
            <a:off x="5562800" y="3927500"/>
            <a:ext cx="29631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sz="1000">
                <a:latin typeface="Blinker"/>
                <a:ea typeface="Blinker"/>
                <a:cs typeface="Blinker"/>
                <a:sym typeface="Blinker"/>
              </a:rPr>
              <a:t>Source: Comtrade database, 2019.</a:t>
            </a:r>
            <a:endParaRPr sz="1000">
              <a:latin typeface="Blinker"/>
              <a:ea typeface="Blinker"/>
              <a:cs typeface="Blinker"/>
              <a:sym typeface="Blinke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47" name="Shape 34347"/>
        <p:cNvGrpSpPr/>
        <p:nvPr/>
      </p:nvGrpSpPr>
      <p:grpSpPr>
        <a:xfrm>
          <a:off x="0" y="0"/>
          <a:ext cx="0" cy="0"/>
          <a:chOff x="0" y="0"/>
          <a:chExt cx="0" cy="0"/>
        </a:xfrm>
      </p:grpSpPr>
      <p:sp>
        <p:nvSpPr>
          <p:cNvPr id="34348" name="Google Shape;34348;p70"/>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South Korea and Australia</a:t>
            </a:r>
            <a:endParaRPr/>
          </a:p>
        </p:txBody>
      </p:sp>
      <p:sp>
        <p:nvSpPr>
          <p:cNvPr id="34349" name="Google Shape;34349;p70"/>
          <p:cNvSpPr txBox="1"/>
          <p:nvPr>
            <p:ph idx="1" type="subTitle"/>
          </p:nvPr>
        </p:nvSpPr>
        <p:spPr>
          <a:xfrm>
            <a:off x="726225" y="1232150"/>
            <a:ext cx="3117300" cy="2832600"/>
          </a:xfrm>
          <a:prstGeom prst="rect">
            <a:avLst/>
          </a:prstGeom>
        </p:spPr>
        <p:txBody>
          <a:bodyPr anchorCtr="0" anchor="t" bIns="91425" lIns="91425" spcFirstLastPara="1" rIns="91425" wrap="square" tIns="91425">
            <a:noAutofit/>
          </a:bodyPr>
          <a:lstStyle/>
          <a:p>
            <a:pPr indent="-636099" lvl="0" marL="457200" rtl="0" algn="just">
              <a:lnSpc>
                <a:spcPct val="115000"/>
              </a:lnSpc>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4</a:t>
            </a:r>
            <a:r>
              <a:rPr baseline="30000" lang="ru" sz="1400">
                <a:solidFill>
                  <a:srgbClr val="000000"/>
                </a:solidFill>
                <a:latin typeface="Arial"/>
                <a:ea typeface="Arial"/>
                <a:cs typeface="Arial"/>
                <a:sym typeface="Arial"/>
              </a:rPr>
              <a:t>th</a:t>
            </a:r>
            <a:r>
              <a:rPr lang="ru" sz="1400">
                <a:solidFill>
                  <a:srgbClr val="000000"/>
                </a:solidFill>
                <a:latin typeface="Arial"/>
                <a:ea typeface="Arial"/>
                <a:cs typeface="Arial"/>
                <a:sym typeface="Arial"/>
              </a:rPr>
              <a:t> largest trade partner in 2020</a:t>
            </a:r>
            <a:endParaRPr sz="1400">
              <a:solidFill>
                <a:srgbClr val="000000"/>
              </a:solidFill>
              <a:latin typeface="Arial"/>
              <a:ea typeface="Arial"/>
              <a:cs typeface="Arial"/>
              <a:sym typeface="Arial"/>
            </a:endParaRPr>
          </a:p>
          <a:p>
            <a:pPr indent="0" lvl="0" marL="0" rtl="0" algn="just">
              <a:lnSpc>
                <a:spcPct val="115000"/>
              </a:lnSpc>
              <a:spcBef>
                <a:spcPts val="0"/>
              </a:spcBef>
              <a:spcAft>
                <a:spcPts val="0"/>
              </a:spcAft>
              <a:buNone/>
            </a:pPr>
            <a:r>
              <a:rPr lang="ru" sz="1400">
                <a:solidFill>
                  <a:srgbClr val="000000"/>
                </a:solidFill>
                <a:latin typeface="Arial"/>
                <a:ea typeface="Arial"/>
                <a:cs typeface="Arial"/>
                <a:sym typeface="Arial"/>
              </a:rPr>
              <a:t>Due to the new tariffs imposed by China on the Australian wine export, South Korea now is gaining a lot more attention as an export market for wine supply. According to Global Compass 2020 report in August 2020, the ROK is now the 2</a:t>
            </a:r>
            <a:r>
              <a:rPr baseline="30000" lang="ru" sz="1400">
                <a:solidFill>
                  <a:srgbClr val="000000"/>
                </a:solidFill>
                <a:latin typeface="Arial"/>
                <a:ea typeface="Arial"/>
                <a:cs typeface="Arial"/>
                <a:sym typeface="Arial"/>
              </a:rPr>
              <a:t>nd</a:t>
            </a:r>
            <a:r>
              <a:rPr lang="ru" sz="1400">
                <a:solidFill>
                  <a:srgbClr val="000000"/>
                </a:solidFill>
                <a:latin typeface="Arial"/>
                <a:ea typeface="Arial"/>
                <a:cs typeface="Arial"/>
                <a:sym typeface="Arial"/>
              </a:rPr>
              <a:t> wine market in the world. </a:t>
            </a:r>
            <a:endParaRPr sz="1400">
              <a:solidFill>
                <a:srgbClr val="000000"/>
              </a:solidFill>
              <a:latin typeface="Arial"/>
              <a:ea typeface="Arial"/>
              <a:cs typeface="Arial"/>
              <a:sym typeface="Arial"/>
            </a:endParaRPr>
          </a:p>
          <a:p>
            <a:pPr indent="-317500" lvl="0" marL="179999" rtl="0" algn="just">
              <a:lnSpc>
                <a:spcPct val="115000"/>
              </a:lnSpc>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a lot of appearing projects in healthcare, high-tech and automobile industries of South Korean companies or investors in Australia</a:t>
            </a:r>
            <a:endParaRPr sz="14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t/>
            </a:r>
            <a:endParaRPr sz="1400">
              <a:solidFill>
                <a:srgbClr val="000000"/>
              </a:solidFill>
              <a:latin typeface="Arial"/>
              <a:ea typeface="Arial"/>
              <a:cs typeface="Arial"/>
              <a:sym typeface="Arial"/>
            </a:endParaRPr>
          </a:p>
        </p:txBody>
      </p:sp>
      <p:pic>
        <p:nvPicPr>
          <p:cNvPr id="34350" name="Google Shape;34350;p70"/>
          <p:cNvPicPr preferRelativeResize="0"/>
          <p:nvPr/>
        </p:nvPicPr>
        <p:blipFill>
          <a:blip r:embed="rId3">
            <a:alphaModFix/>
          </a:blip>
          <a:stretch>
            <a:fillRect/>
          </a:stretch>
        </p:blipFill>
        <p:spPr>
          <a:xfrm>
            <a:off x="4005900" y="1400875"/>
            <a:ext cx="4804000" cy="2341750"/>
          </a:xfrm>
          <a:prstGeom prst="rect">
            <a:avLst/>
          </a:prstGeom>
          <a:noFill/>
          <a:ln>
            <a:noFill/>
          </a:ln>
        </p:spPr>
      </p:pic>
      <p:sp>
        <p:nvSpPr>
          <p:cNvPr id="34351" name="Google Shape;34351;p70"/>
          <p:cNvSpPr txBox="1"/>
          <p:nvPr/>
        </p:nvSpPr>
        <p:spPr>
          <a:xfrm>
            <a:off x="5926200" y="4039325"/>
            <a:ext cx="28836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ru" sz="1000">
                <a:latin typeface="Blinker"/>
                <a:ea typeface="Blinker"/>
                <a:cs typeface="Blinker"/>
                <a:sym typeface="Blinker"/>
              </a:rPr>
              <a:t>Source: Australian Bureau of Statistics, 2018. </a:t>
            </a:r>
            <a:endParaRPr sz="1000">
              <a:latin typeface="Blinker"/>
              <a:ea typeface="Blinker"/>
              <a:cs typeface="Blinker"/>
              <a:sym typeface="Blinke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55" name="Shape 34355"/>
        <p:cNvGrpSpPr/>
        <p:nvPr/>
      </p:nvGrpSpPr>
      <p:grpSpPr>
        <a:xfrm>
          <a:off x="0" y="0"/>
          <a:ext cx="0" cy="0"/>
          <a:chOff x="0" y="0"/>
          <a:chExt cx="0" cy="0"/>
        </a:xfrm>
      </p:grpSpPr>
      <p:sp>
        <p:nvSpPr>
          <p:cNvPr id="34356" name="Google Shape;34356;p71"/>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China and Australia </a:t>
            </a:r>
            <a:endParaRPr/>
          </a:p>
        </p:txBody>
      </p:sp>
      <p:sp>
        <p:nvSpPr>
          <p:cNvPr id="34357" name="Google Shape;34357;p71"/>
          <p:cNvSpPr txBox="1"/>
          <p:nvPr>
            <p:ph idx="1" type="subTitle"/>
          </p:nvPr>
        </p:nvSpPr>
        <p:spPr>
          <a:xfrm>
            <a:off x="195675" y="1232150"/>
            <a:ext cx="3536400" cy="2832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China occupies the 1</a:t>
            </a:r>
            <a:r>
              <a:rPr baseline="30000" lang="ru" sz="1400">
                <a:solidFill>
                  <a:srgbClr val="000000"/>
                </a:solidFill>
                <a:latin typeface="Arial"/>
                <a:ea typeface="Arial"/>
                <a:cs typeface="Arial"/>
                <a:sym typeface="Arial"/>
              </a:rPr>
              <a:t>st</a:t>
            </a:r>
            <a:r>
              <a:rPr lang="ru" sz="1400">
                <a:solidFill>
                  <a:srgbClr val="000000"/>
                </a:solidFill>
                <a:latin typeface="Arial"/>
                <a:ea typeface="Arial"/>
                <a:cs typeface="Arial"/>
                <a:sym typeface="Arial"/>
              </a:rPr>
              <a:t> place as a trade and economic partner of Australia and contributed 32,7% of the total country’s export in 2019</a:t>
            </a:r>
            <a:endParaRPr sz="1400">
              <a:solidFill>
                <a:srgbClr val="000000"/>
              </a:solidFill>
              <a:latin typeface="Arial"/>
              <a:ea typeface="Arial"/>
              <a:cs typeface="Arial"/>
              <a:sym typeface="Arial"/>
            </a:endParaRPr>
          </a:p>
          <a:p>
            <a:pPr indent="0" lvl="0" marL="0" rtl="0" algn="l">
              <a:spcBef>
                <a:spcPts val="0"/>
              </a:spcBef>
              <a:spcAft>
                <a:spcPts val="0"/>
              </a:spcAft>
              <a:buNone/>
            </a:pPr>
            <a:r>
              <a:t/>
            </a:r>
            <a:endParaRPr sz="1400">
              <a:solidFill>
                <a:srgbClr val="000000"/>
              </a:solidFill>
              <a:latin typeface="Arial"/>
              <a:ea typeface="Arial"/>
              <a:cs typeface="Arial"/>
              <a:sym typeface="Arial"/>
            </a:endParaRPr>
          </a:p>
          <a:p>
            <a:pPr indent="-317500" lvl="0" marL="457200" rtl="0" algn="l">
              <a:lnSpc>
                <a:spcPct val="115000"/>
              </a:lnSpc>
              <a:spcBef>
                <a:spcPts val="0"/>
              </a:spcBef>
              <a:spcAft>
                <a:spcPts val="0"/>
              </a:spcAft>
              <a:buClr>
                <a:srgbClr val="000000"/>
              </a:buClr>
              <a:buSzPts val="1400"/>
              <a:buFont typeface="Arial"/>
              <a:buChar char="-"/>
            </a:pPr>
            <a:r>
              <a:rPr lang="ru" sz="1400">
                <a:solidFill>
                  <a:srgbClr val="000000"/>
                </a:solidFill>
                <a:latin typeface="Arial"/>
                <a:ea typeface="Arial"/>
                <a:cs typeface="Arial"/>
                <a:sym typeface="Arial"/>
              </a:rPr>
              <a:t>Since 2018, China-Australia relations is quite tense that affects the bilateral trade between them and appearance of trade tariffs imposed by China to Australian products. According to the Guardian, by 2020 the actions of Chinese officials already costs Australia $19billion a year.</a:t>
            </a:r>
            <a:endParaRPr sz="1400">
              <a:solidFill>
                <a:srgbClr val="000000"/>
              </a:solidFill>
              <a:latin typeface="Arial"/>
              <a:ea typeface="Arial"/>
              <a:cs typeface="Arial"/>
              <a:sym typeface="Arial"/>
            </a:endParaRPr>
          </a:p>
        </p:txBody>
      </p:sp>
      <p:pic>
        <p:nvPicPr>
          <p:cNvPr id="34358" name="Google Shape;34358;p71"/>
          <p:cNvPicPr preferRelativeResize="0"/>
          <p:nvPr/>
        </p:nvPicPr>
        <p:blipFill>
          <a:blip r:embed="rId3">
            <a:alphaModFix/>
          </a:blip>
          <a:stretch>
            <a:fillRect/>
          </a:stretch>
        </p:blipFill>
        <p:spPr>
          <a:xfrm>
            <a:off x="3884325" y="1166450"/>
            <a:ext cx="5107275" cy="3249629"/>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62" name="Shape 34362"/>
        <p:cNvGrpSpPr/>
        <p:nvPr/>
      </p:nvGrpSpPr>
      <p:grpSpPr>
        <a:xfrm>
          <a:off x="0" y="0"/>
          <a:ext cx="0" cy="0"/>
          <a:chOff x="0" y="0"/>
          <a:chExt cx="0" cy="0"/>
        </a:xfrm>
      </p:grpSpPr>
      <p:sp>
        <p:nvSpPr>
          <p:cNvPr id="34363" name="Google Shape;34363;p72"/>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ru" sz="2300"/>
              <a:t>Challenges of energy security in Northeast Asia</a:t>
            </a:r>
            <a:endParaRPr sz="2300"/>
          </a:p>
          <a:p>
            <a:pPr indent="0" lvl="0" marL="0" rtl="0" algn="l">
              <a:lnSpc>
                <a:spcPct val="115000"/>
              </a:lnSpc>
              <a:spcBef>
                <a:spcPts val="0"/>
              </a:spcBef>
              <a:spcAft>
                <a:spcPts val="0"/>
              </a:spcAft>
              <a:buNone/>
            </a:pPr>
            <a:r>
              <a:t/>
            </a:r>
            <a:endParaRPr b="0" sz="1100">
              <a:solidFill>
                <a:srgbClr val="000000"/>
              </a:solidFill>
              <a:latin typeface="Arial"/>
              <a:ea typeface="Arial"/>
              <a:cs typeface="Arial"/>
              <a:sym typeface="Arial"/>
            </a:endParaRPr>
          </a:p>
          <a:p>
            <a:pPr indent="0" lvl="0" marL="0" rtl="0" algn="ctr">
              <a:spcBef>
                <a:spcPts val="0"/>
              </a:spcBef>
              <a:spcAft>
                <a:spcPts val="0"/>
              </a:spcAft>
              <a:buNone/>
            </a:pPr>
            <a:r>
              <a:t/>
            </a:r>
            <a:endParaRPr/>
          </a:p>
        </p:txBody>
      </p:sp>
      <p:sp>
        <p:nvSpPr>
          <p:cNvPr id="34364" name="Google Shape;34364;p72"/>
          <p:cNvSpPr txBox="1"/>
          <p:nvPr>
            <p:ph idx="1" type="subTitle"/>
          </p:nvPr>
        </p:nvSpPr>
        <p:spPr>
          <a:xfrm>
            <a:off x="1461175" y="1860800"/>
            <a:ext cx="37125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ru" sz="1400">
                <a:solidFill>
                  <a:srgbClr val="000000"/>
                </a:solidFill>
              </a:rPr>
              <a:t>Vulnerability of trade across the Strait of Malacca (piracy,possibility of terrorism)</a:t>
            </a:r>
            <a:endParaRPr sz="1400">
              <a:solidFill>
                <a:srgbClr val="000000"/>
              </a:solidFill>
            </a:endParaRPr>
          </a:p>
        </p:txBody>
      </p:sp>
      <p:pic>
        <p:nvPicPr>
          <p:cNvPr id="34365" name="Google Shape;34365;p72"/>
          <p:cNvPicPr preferRelativeResize="0"/>
          <p:nvPr/>
        </p:nvPicPr>
        <p:blipFill rotWithShape="1">
          <a:blip r:embed="rId3">
            <a:alphaModFix/>
          </a:blip>
          <a:srcRect b="-5470" l="0" r="0" t="5470"/>
          <a:stretch/>
        </p:blipFill>
        <p:spPr>
          <a:xfrm>
            <a:off x="459350" y="2618525"/>
            <a:ext cx="4923927" cy="1940476"/>
          </a:xfrm>
          <a:prstGeom prst="rect">
            <a:avLst/>
          </a:prstGeom>
          <a:noFill/>
          <a:ln>
            <a:noFill/>
          </a:ln>
        </p:spPr>
      </p:pic>
      <p:sp>
        <p:nvSpPr>
          <p:cNvPr id="34366" name="Google Shape;34366;p72"/>
          <p:cNvSpPr txBox="1"/>
          <p:nvPr/>
        </p:nvSpPr>
        <p:spPr>
          <a:xfrm>
            <a:off x="5389000" y="1578100"/>
            <a:ext cx="3326100" cy="1639200"/>
          </a:xfrm>
          <a:prstGeom prst="rect">
            <a:avLst/>
          </a:prstGeom>
          <a:noFill/>
          <a:ln>
            <a:noFill/>
          </a:ln>
        </p:spPr>
        <p:txBody>
          <a:bodyPr anchorCtr="0" anchor="t" bIns="91425" lIns="91425" spcFirstLastPara="1" rIns="91425" wrap="square" tIns="91425">
            <a:spAutoFit/>
          </a:bodyPr>
          <a:lstStyle/>
          <a:p>
            <a:pPr indent="0" lvl="0" marL="0" rtl="0" algn="r">
              <a:lnSpc>
                <a:spcPct val="115000"/>
              </a:lnSpc>
              <a:spcBef>
                <a:spcPts val="0"/>
              </a:spcBef>
              <a:spcAft>
                <a:spcPts val="0"/>
              </a:spcAft>
              <a:buNone/>
            </a:pPr>
            <a:r>
              <a:rPr lang="ru">
                <a:latin typeface="Blinker"/>
                <a:ea typeface="Blinker"/>
                <a:cs typeface="Blinker"/>
                <a:sym typeface="Blinker"/>
              </a:rPr>
              <a:t>China, Japan, and Korea have suffered from increases in import prices and their rising dependence on foreign energy sources. Mostly the region  rely on import from Middle East countries which may contribute to energy crisis</a:t>
            </a:r>
            <a:r>
              <a:rPr lang="ru" sz="1200">
                <a:latin typeface="Blinker"/>
                <a:ea typeface="Blinker"/>
                <a:cs typeface="Blinker"/>
                <a:sym typeface="Blinker"/>
              </a:rPr>
              <a:t>.  </a:t>
            </a:r>
            <a:endParaRPr sz="1200">
              <a:latin typeface="Blinker"/>
              <a:ea typeface="Blinker"/>
              <a:cs typeface="Blinker"/>
              <a:sym typeface="Blinke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70" name="Shape 34370"/>
        <p:cNvGrpSpPr/>
        <p:nvPr/>
      </p:nvGrpSpPr>
      <p:grpSpPr>
        <a:xfrm>
          <a:off x="0" y="0"/>
          <a:ext cx="0" cy="0"/>
          <a:chOff x="0" y="0"/>
          <a:chExt cx="0" cy="0"/>
        </a:xfrm>
      </p:grpSpPr>
      <p:sp>
        <p:nvSpPr>
          <p:cNvPr id="34371" name="Google Shape;34371;p73"/>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LNG market</a:t>
            </a:r>
            <a:endParaRPr/>
          </a:p>
        </p:txBody>
      </p:sp>
      <p:pic>
        <p:nvPicPr>
          <p:cNvPr id="34372" name="Google Shape;34372;p73"/>
          <p:cNvPicPr preferRelativeResize="0"/>
          <p:nvPr/>
        </p:nvPicPr>
        <p:blipFill>
          <a:blip r:embed="rId3">
            <a:alphaModFix/>
          </a:blip>
          <a:stretch>
            <a:fillRect/>
          </a:stretch>
        </p:blipFill>
        <p:spPr>
          <a:xfrm>
            <a:off x="4452125" y="1045525"/>
            <a:ext cx="3415509" cy="3308626"/>
          </a:xfrm>
          <a:prstGeom prst="rect">
            <a:avLst/>
          </a:prstGeom>
          <a:noFill/>
          <a:ln>
            <a:noFill/>
          </a:ln>
        </p:spPr>
      </p:pic>
      <p:pic>
        <p:nvPicPr>
          <p:cNvPr id="34373" name="Google Shape;34373;p73"/>
          <p:cNvPicPr preferRelativeResize="0"/>
          <p:nvPr/>
        </p:nvPicPr>
        <p:blipFill>
          <a:blip r:embed="rId4">
            <a:alphaModFix/>
          </a:blip>
          <a:stretch>
            <a:fillRect/>
          </a:stretch>
        </p:blipFill>
        <p:spPr>
          <a:xfrm>
            <a:off x="1079023" y="1045526"/>
            <a:ext cx="3373102" cy="3308625"/>
          </a:xfrm>
          <a:prstGeom prst="rect">
            <a:avLst/>
          </a:prstGeom>
          <a:noFill/>
          <a:ln>
            <a:noFill/>
          </a:ln>
        </p:spPr>
      </p:pic>
      <p:sp>
        <p:nvSpPr>
          <p:cNvPr id="34374" name="Google Shape;34374;p73"/>
          <p:cNvSpPr txBox="1"/>
          <p:nvPr/>
        </p:nvSpPr>
        <p:spPr>
          <a:xfrm>
            <a:off x="991675" y="4354150"/>
            <a:ext cx="6974100" cy="581700"/>
          </a:xfrm>
          <a:prstGeom prst="rect">
            <a:avLst/>
          </a:prstGeom>
          <a:noFill/>
          <a:ln>
            <a:noFill/>
          </a:ln>
        </p:spPr>
        <p:txBody>
          <a:bodyPr anchorCtr="0" anchor="t" bIns="91425" lIns="91425" spcFirstLastPara="1" rIns="91425" wrap="square" tIns="91425">
            <a:spAutoFit/>
          </a:bodyPr>
          <a:lstStyle/>
          <a:p>
            <a:pPr indent="0" lvl="0" marL="457200" rtl="0" algn="l">
              <a:lnSpc>
                <a:spcPct val="115000"/>
              </a:lnSpc>
              <a:spcBef>
                <a:spcPts val="1200"/>
              </a:spcBef>
              <a:spcAft>
                <a:spcPts val="1200"/>
              </a:spcAft>
              <a:buNone/>
            </a:pPr>
            <a:r>
              <a:rPr lang="ru" sz="1200">
                <a:latin typeface="Blinker"/>
                <a:ea typeface="Blinker"/>
                <a:cs typeface="Blinker"/>
                <a:sym typeface="Blinker"/>
              </a:rPr>
              <a:t>Japan was the largest global liquefied natural gas (LNG) importer in 2019. </a:t>
            </a:r>
            <a:r>
              <a:rPr lang="ru" sz="1200">
                <a:latin typeface="Blinker"/>
                <a:ea typeface="Blinker"/>
                <a:cs typeface="Blinker"/>
                <a:sym typeface="Blinker"/>
              </a:rPr>
              <a:t>South Korea was the third-largest importer of LNG in the world after Japan and China and also mostly relies on .</a:t>
            </a:r>
            <a:endParaRPr sz="1100"/>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78" name="Shape 34378"/>
        <p:cNvGrpSpPr/>
        <p:nvPr/>
      </p:nvGrpSpPr>
      <p:grpSpPr>
        <a:xfrm>
          <a:off x="0" y="0"/>
          <a:ext cx="0" cy="0"/>
          <a:chOff x="0" y="0"/>
          <a:chExt cx="0" cy="0"/>
        </a:xfrm>
      </p:grpSpPr>
      <p:sp>
        <p:nvSpPr>
          <p:cNvPr id="34379" name="Google Shape;34379;p74"/>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sz="2800"/>
              <a:t>Role of Russia in formation of energy cooperation</a:t>
            </a:r>
            <a:endParaRPr sz="2800"/>
          </a:p>
        </p:txBody>
      </p:sp>
      <p:pic>
        <p:nvPicPr>
          <p:cNvPr id="34380" name="Google Shape;34380;p74"/>
          <p:cNvPicPr preferRelativeResize="0"/>
          <p:nvPr/>
        </p:nvPicPr>
        <p:blipFill>
          <a:blip r:embed="rId3">
            <a:alphaModFix/>
          </a:blip>
          <a:stretch>
            <a:fillRect/>
          </a:stretch>
        </p:blipFill>
        <p:spPr>
          <a:xfrm>
            <a:off x="533875" y="1466025"/>
            <a:ext cx="4106623" cy="3046224"/>
          </a:xfrm>
          <a:prstGeom prst="rect">
            <a:avLst/>
          </a:prstGeom>
          <a:noFill/>
          <a:ln>
            <a:noFill/>
          </a:ln>
        </p:spPr>
      </p:pic>
      <p:sp>
        <p:nvSpPr>
          <p:cNvPr id="34381" name="Google Shape;34381;p74"/>
          <p:cNvSpPr txBox="1"/>
          <p:nvPr/>
        </p:nvSpPr>
        <p:spPr>
          <a:xfrm>
            <a:off x="4687600" y="3682250"/>
            <a:ext cx="3000000" cy="1369800"/>
          </a:xfrm>
          <a:prstGeom prst="rect">
            <a:avLst/>
          </a:prstGeom>
          <a:noFill/>
          <a:ln>
            <a:noFill/>
          </a:ln>
        </p:spPr>
        <p:txBody>
          <a:bodyPr anchorCtr="0" anchor="t" bIns="91425" lIns="91425" spcFirstLastPara="1" rIns="91425" wrap="square" tIns="91425">
            <a:spAutoFit/>
          </a:bodyPr>
          <a:lstStyle/>
          <a:p>
            <a:pPr indent="-311150" lvl="0" marL="457200" rtl="0" algn="l">
              <a:spcBef>
                <a:spcPts val="0"/>
              </a:spcBef>
              <a:spcAft>
                <a:spcPts val="0"/>
              </a:spcAft>
              <a:buSzPts val="1300"/>
              <a:buFont typeface="Blinker"/>
              <a:buChar char="●"/>
            </a:pPr>
            <a:r>
              <a:rPr lang="ru" sz="1300">
                <a:latin typeface="Blinker"/>
                <a:ea typeface="Blinker"/>
                <a:cs typeface="Blinker"/>
                <a:sym typeface="Blinker"/>
              </a:rPr>
              <a:t>Russia, the world's second-largest gas producer after the U.S.</a:t>
            </a:r>
            <a:endParaRPr sz="1300">
              <a:latin typeface="Blinker"/>
              <a:ea typeface="Blinker"/>
              <a:cs typeface="Blinker"/>
              <a:sym typeface="Blinker"/>
            </a:endParaRPr>
          </a:p>
          <a:p>
            <a:pPr indent="-311150" lvl="0" marL="457200" rtl="0" algn="l">
              <a:spcBef>
                <a:spcPts val="0"/>
              </a:spcBef>
              <a:spcAft>
                <a:spcPts val="0"/>
              </a:spcAft>
              <a:buSzPts val="1300"/>
              <a:buFont typeface="Blinker"/>
              <a:buChar char="●"/>
            </a:pPr>
            <a:r>
              <a:rPr lang="ru" sz="1300">
                <a:latin typeface="Blinker"/>
                <a:ea typeface="Blinker"/>
                <a:cs typeface="Blinker"/>
                <a:sym typeface="Blinker"/>
              </a:rPr>
              <a:t>Has the largest estimated reserves of LNG</a:t>
            </a:r>
            <a:endParaRPr sz="1300">
              <a:latin typeface="Blinker"/>
              <a:ea typeface="Blinker"/>
              <a:cs typeface="Blinker"/>
              <a:sym typeface="Blinker"/>
            </a:endParaRPr>
          </a:p>
          <a:p>
            <a:pPr indent="-311150" lvl="0" marL="457200" rtl="0" algn="l">
              <a:spcBef>
                <a:spcPts val="0"/>
              </a:spcBef>
              <a:spcAft>
                <a:spcPts val="0"/>
              </a:spcAft>
              <a:buSzPts val="1300"/>
              <a:buFont typeface="Blinker"/>
              <a:buChar char="●"/>
            </a:pPr>
            <a:r>
              <a:rPr lang="ru" sz="1300">
                <a:latin typeface="Blinker"/>
                <a:ea typeface="Blinker"/>
                <a:cs typeface="Blinker"/>
                <a:sym typeface="Blinker"/>
              </a:rPr>
              <a:t>Is interested in </a:t>
            </a:r>
            <a:r>
              <a:rPr lang="ru" sz="1300">
                <a:latin typeface="Blinker"/>
                <a:ea typeface="Blinker"/>
                <a:cs typeface="Blinker"/>
                <a:sym typeface="Blinker"/>
              </a:rPr>
              <a:t>diversification.</a:t>
            </a:r>
            <a:endParaRPr sz="1300">
              <a:latin typeface="Blinker"/>
              <a:ea typeface="Blinker"/>
              <a:cs typeface="Blinker"/>
              <a:sym typeface="Blinker"/>
            </a:endParaRPr>
          </a:p>
          <a:p>
            <a:pPr indent="0" lvl="0" marL="0" rtl="0" algn="l">
              <a:spcBef>
                <a:spcPts val="0"/>
              </a:spcBef>
              <a:spcAft>
                <a:spcPts val="0"/>
              </a:spcAft>
              <a:buNone/>
            </a:pPr>
            <a:r>
              <a:t/>
            </a:r>
            <a:endParaRPr sz="1200"/>
          </a:p>
        </p:txBody>
      </p:sp>
      <p:pic>
        <p:nvPicPr>
          <p:cNvPr id="34382" name="Google Shape;34382;p74"/>
          <p:cNvPicPr preferRelativeResize="0"/>
          <p:nvPr/>
        </p:nvPicPr>
        <p:blipFill>
          <a:blip r:embed="rId4">
            <a:alphaModFix/>
          </a:blip>
          <a:stretch>
            <a:fillRect/>
          </a:stretch>
        </p:blipFill>
        <p:spPr>
          <a:xfrm>
            <a:off x="4687601" y="1466025"/>
            <a:ext cx="3729819" cy="22114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43" name="Shape 34143"/>
        <p:cNvGrpSpPr/>
        <p:nvPr/>
      </p:nvGrpSpPr>
      <p:grpSpPr>
        <a:xfrm>
          <a:off x="0" y="0"/>
          <a:ext cx="0" cy="0"/>
          <a:chOff x="0" y="0"/>
          <a:chExt cx="0" cy="0"/>
        </a:xfrm>
      </p:grpSpPr>
      <p:sp>
        <p:nvSpPr>
          <p:cNvPr id="34144" name="Google Shape;34144;p48"/>
          <p:cNvSpPr txBox="1"/>
          <p:nvPr>
            <p:ph type="title"/>
          </p:nvPr>
        </p:nvSpPr>
        <p:spPr>
          <a:xfrm>
            <a:off x="676350" y="1654925"/>
            <a:ext cx="7791300" cy="16899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ru" sz="3900">
                <a:solidFill>
                  <a:srgbClr val="000000"/>
                </a:solidFill>
                <a:latin typeface="Blinker"/>
                <a:ea typeface="Blinker"/>
                <a:cs typeface="Blinker"/>
                <a:sym typeface="Blinker"/>
              </a:rPr>
              <a:t>Part1</a:t>
            </a:r>
            <a:endParaRPr sz="3900">
              <a:solidFill>
                <a:srgbClr val="000000"/>
              </a:solidFill>
              <a:latin typeface="Blinker"/>
              <a:ea typeface="Blinker"/>
              <a:cs typeface="Blinker"/>
              <a:sym typeface="Blinker"/>
            </a:endParaRPr>
          </a:p>
          <a:p>
            <a:pPr indent="0" lvl="0" marL="0" rtl="0" algn="ctr">
              <a:lnSpc>
                <a:spcPct val="100000"/>
              </a:lnSpc>
              <a:spcBef>
                <a:spcPts val="0"/>
              </a:spcBef>
              <a:spcAft>
                <a:spcPts val="0"/>
              </a:spcAft>
              <a:buNone/>
            </a:pPr>
            <a:r>
              <a:t/>
            </a:r>
            <a:endParaRPr sz="2400">
              <a:latin typeface="Blinker"/>
              <a:ea typeface="Blinker"/>
              <a:cs typeface="Blinker"/>
              <a:sym typeface="Blinker"/>
            </a:endParaRPr>
          </a:p>
          <a:p>
            <a:pPr indent="0" lvl="0" marL="0" rtl="0" algn="ctr">
              <a:lnSpc>
                <a:spcPct val="100000"/>
              </a:lnSpc>
              <a:spcBef>
                <a:spcPts val="0"/>
              </a:spcBef>
              <a:spcAft>
                <a:spcPts val="0"/>
              </a:spcAft>
              <a:buNone/>
            </a:pPr>
            <a:r>
              <a:rPr lang="ru" sz="3000">
                <a:latin typeface="Blinker"/>
                <a:ea typeface="Blinker"/>
                <a:cs typeface="Blinker"/>
                <a:sym typeface="Blinker"/>
              </a:rPr>
              <a:t>Territorial and Historical Conflict </a:t>
            </a:r>
            <a:endParaRPr sz="3000">
              <a:latin typeface="Blinker"/>
              <a:ea typeface="Blinker"/>
              <a:cs typeface="Blinker"/>
              <a:sym typeface="Blinker"/>
            </a:endParaRPr>
          </a:p>
          <a:p>
            <a:pPr indent="0" lvl="0" marL="0" rtl="0" algn="ctr">
              <a:lnSpc>
                <a:spcPct val="100000"/>
              </a:lnSpc>
              <a:spcBef>
                <a:spcPts val="0"/>
              </a:spcBef>
              <a:spcAft>
                <a:spcPts val="0"/>
              </a:spcAft>
              <a:buNone/>
            </a:pPr>
            <a:r>
              <a:rPr lang="ru" sz="3000">
                <a:latin typeface="Blinker"/>
                <a:ea typeface="Blinker"/>
                <a:cs typeface="Blinker"/>
                <a:sym typeface="Blinker"/>
              </a:rPr>
              <a:t>and possible solutions</a:t>
            </a:r>
            <a:endParaRPr sz="30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86" name="Shape 34386"/>
        <p:cNvGrpSpPr/>
        <p:nvPr/>
      </p:nvGrpSpPr>
      <p:grpSpPr>
        <a:xfrm>
          <a:off x="0" y="0"/>
          <a:ext cx="0" cy="0"/>
          <a:chOff x="0" y="0"/>
          <a:chExt cx="0" cy="0"/>
        </a:xfrm>
      </p:grpSpPr>
      <p:sp>
        <p:nvSpPr>
          <p:cNvPr id="34387" name="Google Shape;34387;p75"/>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Russia and Japan</a:t>
            </a:r>
            <a:endParaRPr/>
          </a:p>
        </p:txBody>
      </p:sp>
      <p:sp>
        <p:nvSpPr>
          <p:cNvPr id="34388" name="Google Shape;34388;p75"/>
          <p:cNvSpPr txBox="1"/>
          <p:nvPr/>
        </p:nvSpPr>
        <p:spPr>
          <a:xfrm>
            <a:off x="1043675" y="1366850"/>
            <a:ext cx="7222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Blinker"/>
              <a:ea typeface="Blinker"/>
              <a:cs typeface="Blinker"/>
              <a:sym typeface="Blinker"/>
            </a:endParaRPr>
          </a:p>
        </p:txBody>
      </p:sp>
      <p:pic>
        <p:nvPicPr>
          <p:cNvPr id="34389" name="Google Shape;34389;p75"/>
          <p:cNvPicPr preferRelativeResize="0"/>
          <p:nvPr/>
        </p:nvPicPr>
        <p:blipFill>
          <a:blip r:embed="rId3">
            <a:alphaModFix/>
          </a:blip>
          <a:stretch>
            <a:fillRect/>
          </a:stretch>
        </p:blipFill>
        <p:spPr>
          <a:xfrm>
            <a:off x="533000" y="1123075"/>
            <a:ext cx="4039001" cy="2593402"/>
          </a:xfrm>
          <a:prstGeom prst="rect">
            <a:avLst/>
          </a:prstGeom>
          <a:noFill/>
          <a:ln>
            <a:noFill/>
          </a:ln>
        </p:spPr>
      </p:pic>
      <p:pic>
        <p:nvPicPr>
          <p:cNvPr id="34390" name="Google Shape;34390;p75"/>
          <p:cNvPicPr preferRelativeResize="0"/>
          <p:nvPr/>
        </p:nvPicPr>
        <p:blipFill>
          <a:blip r:embed="rId4">
            <a:alphaModFix/>
          </a:blip>
          <a:stretch>
            <a:fillRect/>
          </a:stretch>
        </p:blipFill>
        <p:spPr>
          <a:xfrm>
            <a:off x="4648675" y="2487776"/>
            <a:ext cx="3593604" cy="2127100"/>
          </a:xfrm>
          <a:prstGeom prst="rect">
            <a:avLst/>
          </a:prstGeom>
          <a:noFill/>
          <a:ln>
            <a:noFill/>
          </a:ln>
        </p:spPr>
      </p:pic>
      <p:sp>
        <p:nvSpPr>
          <p:cNvPr id="34391" name="Google Shape;34391;p75"/>
          <p:cNvSpPr txBox="1"/>
          <p:nvPr/>
        </p:nvSpPr>
        <p:spPr>
          <a:xfrm>
            <a:off x="4648675" y="911800"/>
            <a:ext cx="3290400" cy="18240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t/>
            </a:r>
            <a:endParaRPr>
              <a:latin typeface="Blinker"/>
              <a:ea typeface="Blinker"/>
              <a:cs typeface="Blinker"/>
              <a:sym typeface="Blinker"/>
            </a:endParaRPr>
          </a:p>
          <a:p>
            <a:pPr indent="-317500" lvl="0" marL="457200" rtl="0" algn="l">
              <a:lnSpc>
                <a:spcPct val="115000"/>
              </a:lnSpc>
              <a:spcBef>
                <a:spcPts val="0"/>
              </a:spcBef>
              <a:spcAft>
                <a:spcPts val="0"/>
              </a:spcAft>
              <a:buSzPts val="1400"/>
              <a:buFont typeface="Blinker"/>
              <a:buChar char="●"/>
            </a:pPr>
            <a:r>
              <a:rPr lang="ru">
                <a:solidFill>
                  <a:srgbClr val="333333"/>
                </a:solidFill>
                <a:latin typeface="Blinker"/>
                <a:ea typeface="Blinker"/>
                <a:cs typeface="Blinker"/>
                <a:sym typeface="Blinker"/>
              </a:rPr>
              <a:t>A group of Japanese companies are set to launch a new liquefied natural gas project with Russian and U.S. partners in far eastern Russia. </a:t>
            </a:r>
            <a:endParaRPr>
              <a:solidFill>
                <a:srgbClr val="333333"/>
              </a:solidFill>
              <a:latin typeface="Blinker"/>
              <a:ea typeface="Blinker"/>
              <a:cs typeface="Blinker"/>
              <a:sym typeface="Blinker"/>
            </a:endParaRPr>
          </a:p>
          <a:p>
            <a:pPr indent="0" lvl="0" marL="457200" rtl="0" algn="l">
              <a:lnSpc>
                <a:spcPct val="115000"/>
              </a:lnSpc>
              <a:spcBef>
                <a:spcPts val="0"/>
              </a:spcBef>
              <a:spcAft>
                <a:spcPts val="0"/>
              </a:spcAft>
              <a:buNone/>
            </a:pPr>
            <a:r>
              <a:rPr lang="ru" sz="1200"/>
              <a:t> </a:t>
            </a:r>
            <a:endParaRPr>
              <a:latin typeface="Blinker"/>
              <a:ea typeface="Blinker"/>
              <a:cs typeface="Blinker"/>
              <a:sym typeface="Blinker"/>
            </a:endParaRPr>
          </a:p>
        </p:txBody>
      </p:sp>
      <p:sp>
        <p:nvSpPr>
          <p:cNvPr id="34392" name="Google Shape;34392;p75"/>
          <p:cNvSpPr txBox="1"/>
          <p:nvPr/>
        </p:nvSpPr>
        <p:spPr>
          <a:xfrm>
            <a:off x="533000" y="3825500"/>
            <a:ext cx="3990900" cy="10467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Font typeface="Blinker"/>
              <a:buChar char="●"/>
            </a:pPr>
            <a:r>
              <a:rPr lang="ru">
                <a:latin typeface="Blinker"/>
                <a:ea typeface="Blinker"/>
                <a:cs typeface="Blinker"/>
                <a:sym typeface="Blinker"/>
              </a:rPr>
              <a:t>Japan  is a strategic partner for Russia for the development of its Far Eastern regions. In response, Japan needs Russia for ensuring its energy security.</a:t>
            </a:r>
            <a:endParaRPr sz="1600">
              <a:latin typeface="Blinker"/>
              <a:ea typeface="Blinker"/>
              <a:cs typeface="Blinker"/>
              <a:sym typeface="Blinke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96" name="Shape 34396"/>
        <p:cNvGrpSpPr/>
        <p:nvPr/>
      </p:nvGrpSpPr>
      <p:grpSpPr>
        <a:xfrm>
          <a:off x="0" y="0"/>
          <a:ext cx="0" cy="0"/>
          <a:chOff x="0" y="0"/>
          <a:chExt cx="0" cy="0"/>
        </a:xfrm>
      </p:grpSpPr>
      <p:sp>
        <p:nvSpPr>
          <p:cNvPr id="34397" name="Google Shape;34397;p76"/>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Russia and South Korea</a:t>
            </a:r>
            <a:endParaRPr/>
          </a:p>
        </p:txBody>
      </p:sp>
      <p:pic>
        <p:nvPicPr>
          <p:cNvPr id="34398" name="Google Shape;34398;p76"/>
          <p:cNvPicPr preferRelativeResize="0"/>
          <p:nvPr/>
        </p:nvPicPr>
        <p:blipFill>
          <a:blip r:embed="rId3">
            <a:alphaModFix/>
          </a:blip>
          <a:stretch>
            <a:fillRect/>
          </a:stretch>
        </p:blipFill>
        <p:spPr>
          <a:xfrm>
            <a:off x="726225" y="1230237"/>
            <a:ext cx="4981951" cy="3073975"/>
          </a:xfrm>
          <a:prstGeom prst="rect">
            <a:avLst/>
          </a:prstGeom>
          <a:noFill/>
          <a:ln>
            <a:noFill/>
          </a:ln>
        </p:spPr>
      </p:pic>
      <p:sp>
        <p:nvSpPr>
          <p:cNvPr id="34399" name="Google Shape;34399;p76"/>
          <p:cNvSpPr txBox="1"/>
          <p:nvPr/>
        </p:nvSpPr>
        <p:spPr>
          <a:xfrm>
            <a:off x="5646175" y="1230225"/>
            <a:ext cx="3000000" cy="31263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SzPts val="1400"/>
              <a:buFont typeface="Blinker"/>
              <a:buChar char="●"/>
            </a:pPr>
            <a:r>
              <a:rPr lang="ru">
                <a:latin typeface="Blinker"/>
                <a:ea typeface="Blinker"/>
                <a:cs typeface="Blinker"/>
                <a:sym typeface="Blinker"/>
              </a:rPr>
              <a:t>P</a:t>
            </a:r>
            <a:r>
              <a:rPr lang="ru">
                <a:latin typeface="Blinker"/>
                <a:ea typeface="Blinker"/>
                <a:cs typeface="Blinker"/>
                <a:sym typeface="Blinker"/>
              </a:rPr>
              <a:t>rogressive development of energy cooperation between South Korea and Russia. Especially in the oil and gas, coal and electricity sectors.</a:t>
            </a:r>
            <a:endParaRPr>
              <a:latin typeface="Blinker"/>
              <a:ea typeface="Blinker"/>
              <a:cs typeface="Blinker"/>
              <a:sym typeface="Blinker"/>
            </a:endParaRPr>
          </a:p>
          <a:p>
            <a:pPr indent="-317500" lvl="0" marL="457200" rtl="0" algn="l">
              <a:lnSpc>
                <a:spcPct val="115000"/>
              </a:lnSpc>
              <a:spcBef>
                <a:spcPts val="0"/>
              </a:spcBef>
              <a:spcAft>
                <a:spcPts val="0"/>
              </a:spcAft>
              <a:buSzPts val="1400"/>
              <a:buFont typeface="Blinker"/>
              <a:buChar char="●"/>
            </a:pPr>
            <a:r>
              <a:rPr lang="ru">
                <a:latin typeface="Blinker"/>
                <a:ea typeface="Blinker"/>
                <a:cs typeface="Blinker"/>
                <a:sym typeface="Blinker"/>
              </a:rPr>
              <a:t>In 2025 the Republic of Korea expires a number of large contracts for gas imports from Oman, Malaysia, Qatar and other countries and considers the possibility of increasing supplies from Russia.</a:t>
            </a:r>
            <a:endParaRPr>
              <a:latin typeface="Blinker"/>
              <a:ea typeface="Blinker"/>
              <a:cs typeface="Blinker"/>
              <a:sym typeface="Blinke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03" name="Shape 34403"/>
        <p:cNvGrpSpPr/>
        <p:nvPr/>
      </p:nvGrpSpPr>
      <p:grpSpPr>
        <a:xfrm>
          <a:off x="0" y="0"/>
          <a:ext cx="0" cy="0"/>
          <a:chOff x="0" y="0"/>
          <a:chExt cx="0" cy="0"/>
        </a:xfrm>
      </p:grpSpPr>
      <p:sp>
        <p:nvSpPr>
          <p:cNvPr id="34404" name="Google Shape;34404;p77"/>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Conclusion</a:t>
            </a:r>
            <a:endParaRPr/>
          </a:p>
        </p:txBody>
      </p:sp>
      <p:sp>
        <p:nvSpPr>
          <p:cNvPr id="34405" name="Google Shape;34405;p77"/>
          <p:cNvSpPr txBox="1"/>
          <p:nvPr>
            <p:ph idx="1" type="subTitle"/>
          </p:nvPr>
        </p:nvSpPr>
        <p:spPr>
          <a:xfrm>
            <a:off x="726225" y="1232150"/>
            <a:ext cx="7501200" cy="332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a:p>
            <a:pPr indent="-330200" lvl="0" marL="457200" rtl="0" algn="l">
              <a:spcBef>
                <a:spcPts val="0"/>
              </a:spcBef>
              <a:spcAft>
                <a:spcPts val="0"/>
              </a:spcAft>
              <a:buSzPts val="1600"/>
              <a:buChar char="●"/>
            </a:pPr>
            <a:r>
              <a:rPr lang="ru"/>
              <a:t>The countries of Northeast Asia have many opportunities for establishing cooperation in the energy sector, as the importing countries are interested in diversifying their suppliers, while the exporting country, Russia, seeks to weaken its dependence on western partners  and is increasingly oriented towards the East</a:t>
            </a:r>
            <a:endParaRPr/>
          </a:p>
          <a:p>
            <a:pPr indent="0" lvl="0" marL="457200" rtl="0" algn="l">
              <a:spcBef>
                <a:spcPts val="0"/>
              </a:spcBef>
              <a:spcAft>
                <a:spcPts val="0"/>
              </a:spcAft>
              <a:buNone/>
            </a:pPr>
            <a:r>
              <a:t/>
            </a:r>
            <a:endParaRPr/>
          </a:p>
          <a:p>
            <a:pPr indent="-304800" lvl="0" marL="457200" rtl="0" algn="l">
              <a:lnSpc>
                <a:spcPct val="115000"/>
              </a:lnSpc>
              <a:spcBef>
                <a:spcPts val="0"/>
              </a:spcBef>
              <a:spcAft>
                <a:spcPts val="0"/>
              </a:spcAft>
              <a:buClr>
                <a:srgbClr val="000000"/>
              </a:buClr>
              <a:buSzPts val="1200"/>
              <a:buChar char="●"/>
            </a:pPr>
            <a:r>
              <a:rPr lang="ru">
                <a:solidFill>
                  <a:srgbClr val="000000"/>
                </a:solidFill>
              </a:rPr>
              <a:t>At the same time, Northeast Asia’s countries have a lot of opportunities in promoting their own interests in the other countries  like Australia due to the amount of investments, transnational corporations presented in the country and compete with other participants.</a:t>
            </a:r>
            <a:endParaRPr>
              <a:solidFill>
                <a:srgbClr val="000000"/>
              </a:solidFill>
            </a:endParaRPr>
          </a:p>
          <a:p>
            <a:pPr indent="0" lvl="0" marL="457200" rtl="0" algn="l">
              <a:lnSpc>
                <a:spcPct val="115000"/>
              </a:lnSpc>
              <a:spcBef>
                <a:spcPts val="0"/>
              </a:spcBef>
              <a:spcAft>
                <a:spcPts val="0"/>
              </a:spcAft>
              <a:buNone/>
            </a:pPr>
            <a:r>
              <a:t/>
            </a:r>
            <a:endParaRPr>
              <a:solidFill>
                <a:srgbClr val="000000"/>
              </a:solidFill>
            </a:endParaRPr>
          </a:p>
          <a:p>
            <a:pPr indent="-304800" lvl="0" marL="457200" rtl="0" algn="l">
              <a:lnSpc>
                <a:spcPct val="115000"/>
              </a:lnSpc>
              <a:spcBef>
                <a:spcPts val="0"/>
              </a:spcBef>
              <a:spcAft>
                <a:spcPts val="0"/>
              </a:spcAft>
              <a:buClr>
                <a:srgbClr val="000000"/>
              </a:buClr>
              <a:buSzPts val="1200"/>
              <a:buChar char="●"/>
            </a:pPr>
            <a:r>
              <a:rPr lang="ru">
                <a:solidFill>
                  <a:srgbClr val="000000"/>
                </a:solidFill>
              </a:rPr>
              <a:t>The huge rise of the medical supply and cooperation during pandemic in the sphere of healthcare  has proved to be the driver for the restoration of pre-covid economy and the order inside and outside the region</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09" name="Shape 34409"/>
        <p:cNvGrpSpPr/>
        <p:nvPr/>
      </p:nvGrpSpPr>
      <p:grpSpPr>
        <a:xfrm>
          <a:off x="0" y="0"/>
          <a:ext cx="0" cy="0"/>
          <a:chOff x="0" y="0"/>
          <a:chExt cx="0" cy="0"/>
        </a:xfrm>
      </p:grpSpPr>
      <p:sp>
        <p:nvSpPr>
          <p:cNvPr id="34410" name="Google Shape;34410;p78"/>
          <p:cNvSpPr/>
          <p:nvPr/>
        </p:nvSpPr>
        <p:spPr>
          <a:xfrm>
            <a:off x="2130125" y="129875"/>
            <a:ext cx="4883700" cy="4883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1" name="Google Shape;34411;p78"/>
          <p:cNvSpPr txBox="1"/>
          <p:nvPr>
            <p:ph type="title"/>
          </p:nvPr>
        </p:nvSpPr>
        <p:spPr>
          <a:xfrm>
            <a:off x="2014800" y="1482700"/>
            <a:ext cx="5114400" cy="138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sz="8000"/>
              <a:t>Thank you</a:t>
            </a:r>
            <a:r>
              <a:rPr lang="ru" sz="8000"/>
              <a:t>!</a:t>
            </a:r>
            <a:endParaRPr sz="8000"/>
          </a:p>
        </p:txBody>
      </p:sp>
      <p:grpSp>
        <p:nvGrpSpPr>
          <p:cNvPr id="34412" name="Google Shape;34412;p78"/>
          <p:cNvGrpSpPr/>
          <p:nvPr/>
        </p:nvGrpSpPr>
        <p:grpSpPr>
          <a:xfrm>
            <a:off x="4350307" y="4042836"/>
            <a:ext cx="443090" cy="415211"/>
            <a:chOff x="2987700" y="3560325"/>
            <a:chExt cx="386708" cy="362377"/>
          </a:xfrm>
        </p:grpSpPr>
        <p:sp>
          <p:nvSpPr>
            <p:cNvPr id="34413" name="Google Shape;34413;p78"/>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4" name="Google Shape;34414;p78"/>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5" name="Google Shape;34415;p78"/>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6" name="Google Shape;34416;p78"/>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7" name="Google Shape;34417;p78"/>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8" name="Google Shape;34418;p78"/>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9" name="Google Shape;34419;p78"/>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0" name="Google Shape;34420;p78"/>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1" name="Google Shape;34421;p78"/>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2" name="Google Shape;34422;p78"/>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3" name="Google Shape;34423;p78"/>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4" name="Google Shape;34424;p78"/>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5" name="Google Shape;34425;p78"/>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6" name="Google Shape;34426;p78"/>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7" name="Google Shape;34427;p78"/>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8" name="Google Shape;34428;p78"/>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9" name="Google Shape;34429;p78"/>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0" name="Google Shape;34430;p78"/>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1" name="Google Shape;34431;p78"/>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2" name="Google Shape;34432;p78"/>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3" name="Google Shape;34433;p78"/>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4" name="Google Shape;34434;p78"/>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5" name="Google Shape;34435;p78"/>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36" name="Google Shape;34436;p78"/>
          <p:cNvGrpSpPr/>
          <p:nvPr/>
        </p:nvGrpSpPr>
        <p:grpSpPr>
          <a:xfrm>
            <a:off x="3695837" y="3995336"/>
            <a:ext cx="295252" cy="276675"/>
            <a:chOff x="2987700" y="3560325"/>
            <a:chExt cx="386708" cy="362377"/>
          </a:xfrm>
        </p:grpSpPr>
        <p:sp>
          <p:nvSpPr>
            <p:cNvPr id="34437" name="Google Shape;34437;p78"/>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8" name="Google Shape;34438;p78"/>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9" name="Google Shape;34439;p78"/>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0" name="Google Shape;34440;p78"/>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1" name="Google Shape;34441;p78"/>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2" name="Google Shape;34442;p78"/>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3" name="Google Shape;34443;p78"/>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4" name="Google Shape;34444;p78"/>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5" name="Google Shape;34445;p78"/>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6" name="Google Shape;34446;p78"/>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7" name="Google Shape;34447;p78"/>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8" name="Google Shape;34448;p78"/>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9" name="Google Shape;34449;p78"/>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0" name="Google Shape;34450;p78"/>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1" name="Google Shape;34451;p78"/>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2" name="Google Shape;34452;p78"/>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3" name="Google Shape;34453;p78"/>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4" name="Google Shape;34454;p78"/>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5" name="Google Shape;34455;p78"/>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6" name="Google Shape;34456;p78"/>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7" name="Google Shape;34457;p78"/>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8" name="Google Shape;34458;p78"/>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9" name="Google Shape;34459;p78"/>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60" name="Google Shape;34460;p78"/>
          <p:cNvGrpSpPr/>
          <p:nvPr/>
        </p:nvGrpSpPr>
        <p:grpSpPr>
          <a:xfrm>
            <a:off x="5152612" y="3995336"/>
            <a:ext cx="295252" cy="276675"/>
            <a:chOff x="2987700" y="3560325"/>
            <a:chExt cx="386708" cy="362377"/>
          </a:xfrm>
        </p:grpSpPr>
        <p:sp>
          <p:nvSpPr>
            <p:cNvPr id="34461" name="Google Shape;34461;p78"/>
            <p:cNvSpPr/>
            <p:nvPr/>
          </p:nvSpPr>
          <p:spPr>
            <a:xfrm>
              <a:off x="3099330" y="3560325"/>
              <a:ext cx="152747" cy="152747"/>
            </a:xfrm>
            <a:custGeom>
              <a:rect b="b" l="l" r="r" t="t"/>
              <a:pathLst>
                <a:path extrusionOk="0" h="1356" w="1356">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2" name="Google Shape;34462;p78"/>
            <p:cNvSpPr/>
            <p:nvPr/>
          </p:nvSpPr>
          <p:spPr>
            <a:xfrm>
              <a:off x="2987700" y="3641316"/>
              <a:ext cx="170207" cy="153310"/>
            </a:xfrm>
            <a:custGeom>
              <a:rect b="b" l="l" r="r" t="t"/>
              <a:pathLst>
                <a:path extrusionOk="0" h="1361" w="1511">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3" name="Google Shape;34463;p78"/>
            <p:cNvSpPr/>
            <p:nvPr/>
          </p:nvSpPr>
          <p:spPr>
            <a:xfrm>
              <a:off x="3032532" y="3770068"/>
              <a:ext cx="173248" cy="152634"/>
            </a:xfrm>
            <a:custGeom>
              <a:rect b="b" l="l" r="r" t="t"/>
              <a:pathLst>
                <a:path extrusionOk="0" h="1355" w="1538">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4" name="Google Shape;34464;p78"/>
            <p:cNvSpPr/>
            <p:nvPr/>
          </p:nvSpPr>
          <p:spPr>
            <a:xfrm>
              <a:off x="3169958" y="3762746"/>
              <a:ext cx="170995" cy="152859"/>
            </a:xfrm>
            <a:custGeom>
              <a:rect b="b" l="l" r="r" t="t"/>
              <a:pathLst>
                <a:path extrusionOk="0" h="1357" w="1518">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5" name="Google Shape;34465;p78"/>
            <p:cNvSpPr/>
            <p:nvPr/>
          </p:nvSpPr>
          <p:spPr>
            <a:xfrm>
              <a:off x="3201047" y="3630502"/>
              <a:ext cx="173361" cy="152634"/>
            </a:xfrm>
            <a:custGeom>
              <a:rect b="b" l="l" r="r" t="t"/>
              <a:pathLst>
                <a:path extrusionOk="0" h="1355" w="1539">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6" name="Google Shape;34466;p78"/>
            <p:cNvSpPr/>
            <p:nvPr/>
          </p:nvSpPr>
          <p:spPr>
            <a:xfrm>
              <a:off x="3093247" y="3674996"/>
              <a:ext cx="158829" cy="158829"/>
            </a:xfrm>
            <a:custGeom>
              <a:rect b="b" l="l" r="r" t="t"/>
              <a:pathLst>
                <a:path extrusionOk="0" h="1410" w="141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7" name="Google Shape;34467;p78"/>
            <p:cNvSpPr/>
            <p:nvPr/>
          </p:nvSpPr>
          <p:spPr>
            <a:xfrm>
              <a:off x="3148668" y="3712281"/>
              <a:ext cx="70741" cy="70741"/>
            </a:xfrm>
            <a:custGeom>
              <a:rect b="b" l="l" r="r" t="t"/>
              <a:pathLst>
                <a:path extrusionOk="0" h="628" w="628">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8" name="Google Shape;34468;p78"/>
            <p:cNvSpPr/>
            <p:nvPr/>
          </p:nvSpPr>
          <p:spPr>
            <a:xfrm>
              <a:off x="3170746" y="3650665"/>
              <a:ext cx="26697" cy="26697"/>
            </a:xfrm>
            <a:custGeom>
              <a:rect b="b" l="l" r="r" t="t"/>
              <a:pathLst>
                <a:path extrusionOk="0" h="237" w="237">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9" name="Google Shape;34469;p78"/>
            <p:cNvSpPr/>
            <p:nvPr/>
          </p:nvSpPr>
          <p:spPr>
            <a:xfrm>
              <a:off x="3179082" y="3668125"/>
              <a:ext cx="9237" cy="53281"/>
            </a:xfrm>
            <a:custGeom>
              <a:rect b="b" l="l" r="r" t="t"/>
              <a:pathLst>
                <a:path extrusionOk="0" h="473" w="82">
                  <a:moveTo>
                    <a:pt x="0" y="1"/>
                  </a:moveTo>
                  <a:lnTo>
                    <a:pt x="0" y="473"/>
                  </a:lnTo>
                  <a:lnTo>
                    <a:pt x="81" y="473"/>
                  </a:lnTo>
                  <a:lnTo>
                    <a:pt x="81"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0" name="Google Shape;34470;p78"/>
            <p:cNvSpPr/>
            <p:nvPr/>
          </p:nvSpPr>
          <p:spPr>
            <a:xfrm>
              <a:off x="3226955" y="3675560"/>
              <a:ext cx="29738" cy="26472"/>
            </a:xfrm>
            <a:custGeom>
              <a:rect b="b" l="l" r="r" t="t"/>
              <a:pathLst>
                <a:path extrusionOk="0" h="235" w="264">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1" name="Google Shape;34471;p78"/>
            <p:cNvSpPr/>
            <p:nvPr/>
          </p:nvSpPr>
          <p:spPr>
            <a:xfrm>
              <a:off x="3198794" y="3688626"/>
              <a:ext cx="43481" cy="44269"/>
            </a:xfrm>
            <a:custGeom>
              <a:rect b="b" l="l" r="r" t="t"/>
              <a:pathLst>
                <a:path extrusionOk="0" h="393" w="386">
                  <a:moveTo>
                    <a:pt x="324" y="1"/>
                  </a:moveTo>
                  <a:lnTo>
                    <a:pt x="1" y="338"/>
                  </a:lnTo>
                  <a:lnTo>
                    <a:pt x="55" y="392"/>
                  </a:lnTo>
                  <a:lnTo>
                    <a:pt x="385" y="55"/>
                  </a:lnTo>
                  <a:lnTo>
                    <a:pt x="32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2" name="Google Shape;34472;p78"/>
            <p:cNvSpPr/>
            <p:nvPr/>
          </p:nvSpPr>
          <p:spPr>
            <a:xfrm>
              <a:off x="3252751" y="3734134"/>
              <a:ext cx="26697" cy="26134"/>
            </a:xfrm>
            <a:custGeom>
              <a:rect b="b" l="l" r="r" t="t"/>
              <a:pathLst>
                <a:path extrusionOk="0" h="232" w="237">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3" name="Google Shape;34473;p78"/>
            <p:cNvSpPr/>
            <p:nvPr/>
          </p:nvSpPr>
          <p:spPr>
            <a:xfrm>
              <a:off x="3208707" y="3742583"/>
              <a:ext cx="53281" cy="10814"/>
            </a:xfrm>
            <a:custGeom>
              <a:rect b="b" l="l" r="r" t="t"/>
              <a:pathLst>
                <a:path extrusionOk="0" h="96" w="473">
                  <a:moveTo>
                    <a:pt x="466" y="1"/>
                  </a:moveTo>
                  <a:lnTo>
                    <a:pt x="0" y="14"/>
                  </a:lnTo>
                  <a:lnTo>
                    <a:pt x="0" y="95"/>
                  </a:lnTo>
                  <a:lnTo>
                    <a:pt x="472" y="82"/>
                  </a:lnTo>
                  <a:lnTo>
                    <a:pt x="466"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4" name="Google Shape;34474;p78"/>
            <p:cNvSpPr/>
            <p:nvPr/>
          </p:nvSpPr>
          <p:spPr>
            <a:xfrm>
              <a:off x="3228420" y="3792484"/>
              <a:ext cx="28950" cy="26472"/>
            </a:xfrm>
            <a:custGeom>
              <a:rect b="b" l="l" r="r" t="t"/>
              <a:pathLst>
                <a:path extrusionOk="0" h="235" w="257">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5" name="Google Shape;34475;p78"/>
            <p:cNvSpPr/>
            <p:nvPr/>
          </p:nvSpPr>
          <p:spPr>
            <a:xfrm>
              <a:off x="3198006" y="3763872"/>
              <a:ext cx="44269" cy="41904"/>
            </a:xfrm>
            <a:custGeom>
              <a:rect b="b" l="l" r="r" t="t"/>
              <a:pathLst>
                <a:path extrusionOk="0" h="372" w="393">
                  <a:moveTo>
                    <a:pt x="48" y="1"/>
                  </a:moveTo>
                  <a:lnTo>
                    <a:pt x="1" y="54"/>
                  </a:lnTo>
                  <a:lnTo>
                    <a:pt x="345" y="371"/>
                  </a:lnTo>
                  <a:lnTo>
                    <a:pt x="392" y="317"/>
                  </a:lnTo>
                  <a:lnTo>
                    <a:pt x="48"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6" name="Google Shape;34476;p78"/>
            <p:cNvSpPr/>
            <p:nvPr/>
          </p:nvSpPr>
          <p:spPr>
            <a:xfrm>
              <a:off x="3171422" y="3818505"/>
              <a:ext cx="27485" cy="26021"/>
            </a:xfrm>
            <a:custGeom>
              <a:rect b="b" l="l" r="r" t="t"/>
              <a:pathLst>
                <a:path extrusionOk="0" h="231" w="244">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7" name="Google Shape;34477;p78"/>
            <p:cNvSpPr/>
            <p:nvPr/>
          </p:nvSpPr>
          <p:spPr>
            <a:xfrm>
              <a:off x="3177505" y="3773785"/>
              <a:ext cx="12278" cy="53957"/>
            </a:xfrm>
            <a:custGeom>
              <a:rect b="b" l="l" r="r" t="t"/>
              <a:pathLst>
                <a:path extrusionOk="0" h="479" w="109">
                  <a:moveTo>
                    <a:pt x="82" y="0"/>
                  </a:moveTo>
                  <a:lnTo>
                    <a:pt x="1" y="7"/>
                  </a:lnTo>
                  <a:lnTo>
                    <a:pt x="28" y="479"/>
                  </a:lnTo>
                  <a:lnTo>
                    <a:pt x="109" y="472"/>
                  </a:lnTo>
                  <a:lnTo>
                    <a:pt x="82"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8" name="Google Shape;34478;p78"/>
            <p:cNvSpPr/>
            <p:nvPr/>
          </p:nvSpPr>
          <p:spPr>
            <a:xfrm>
              <a:off x="3111496" y="3796539"/>
              <a:ext cx="28950" cy="26697"/>
            </a:xfrm>
            <a:custGeom>
              <a:rect b="b" l="l" r="r" t="t"/>
              <a:pathLst>
                <a:path extrusionOk="0" h="237" w="257">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9" name="Google Shape;34479;p78"/>
            <p:cNvSpPr/>
            <p:nvPr/>
          </p:nvSpPr>
          <p:spPr>
            <a:xfrm>
              <a:off x="3125914" y="3763872"/>
              <a:ext cx="41115" cy="45734"/>
            </a:xfrm>
            <a:custGeom>
              <a:rect b="b" l="l" r="r" t="t"/>
              <a:pathLst>
                <a:path extrusionOk="0" h="406" w="365">
                  <a:moveTo>
                    <a:pt x="304" y="1"/>
                  </a:moveTo>
                  <a:lnTo>
                    <a:pt x="0" y="351"/>
                  </a:lnTo>
                  <a:lnTo>
                    <a:pt x="54" y="405"/>
                  </a:lnTo>
                  <a:lnTo>
                    <a:pt x="365" y="54"/>
                  </a:lnTo>
                  <a:lnTo>
                    <a:pt x="304"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0" name="Google Shape;34480;p78"/>
            <p:cNvSpPr/>
            <p:nvPr/>
          </p:nvSpPr>
          <p:spPr>
            <a:xfrm>
              <a:off x="3084912" y="3739541"/>
              <a:ext cx="27485" cy="26810"/>
            </a:xfrm>
            <a:custGeom>
              <a:rect b="b" l="l" r="r" t="t"/>
              <a:pathLst>
                <a:path extrusionOk="0" h="238" w="244">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1" name="Google Shape;34481;p78"/>
            <p:cNvSpPr/>
            <p:nvPr/>
          </p:nvSpPr>
          <p:spPr>
            <a:xfrm>
              <a:off x="3103160" y="3744160"/>
              <a:ext cx="53281" cy="12954"/>
            </a:xfrm>
            <a:custGeom>
              <a:rect b="b" l="l" r="r" t="t"/>
              <a:pathLst>
                <a:path extrusionOk="0" h="115" w="473">
                  <a:moveTo>
                    <a:pt x="465" y="0"/>
                  </a:moveTo>
                  <a:lnTo>
                    <a:pt x="0" y="34"/>
                  </a:lnTo>
                  <a:lnTo>
                    <a:pt x="0" y="115"/>
                  </a:lnTo>
                  <a:lnTo>
                    <a:pt x="472" y="74"/>
                  </a:lnTo>
                  <a:lnTo>
                    <a:pt x="465" y="0"/>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2" name="Google Shape;34482;p78"/>
            <p:cNvSpPr/>
            <p:nvPr/>
          </p:nvSpPr>
          <p:spPr>
            <a:xfrm>
              <a:off x="3103836" y="3679840"/>
              <a:ext cx="29738" cy="26359"/>
            </a:xfrm>
            <a:custGeom>
              <a:rect b="b" l="l" r="r" t="t"/>
              <a:pathLst>
                <a:path extrusionOk="0" h="234" w="264">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3" name="Google Shape;34483;p78"/>
            <p:cNvSpPr/>
            <p:nvPr/>
          </p:nvSpPr>
          <p:spPr>
            <a:xfrm>
              <a:off x="3119043" y="3692456"/>
              <a:ext cx="46522" cy="41115"/>
            </a:xfrm>
            <a:custGeom>
              <a:rect b="b" l="l" r="r" t="t"/>
              <a:pathLst>
                <a:path extrusionOk="0" h="365" w="413">
                  <a:moveTo>
                    <a:pt x="55" y="1"/>
                  </a:moveTo>
                  <a:lnTo>
                    <a:pt x="1" y="61"/>
                  </a:lnTo>
                  <a:lnTo>
                    <a:pt x="365" y="365"/>
                  </a:lnTo>
                  <a:lnTo>
                    <a:pt x="412" y="304"/>
                  </a:lnTo>
                  <a:lnTo>
                    <a:pt x="55" y="1"/>
                  </a:lnTo>
                  <a:close/>
                </a:path>
              </a:pathLst>
            </a:custGeom>
            <a:solidFill>
              <a:srgbClr val="B800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84" name="Google Shape;34484;p78"/>
          <p:cNvSpPr/>
          <p:nvPr/>
        </p:nvSpPr>
        <p:spPr>
          <a:xfrm>
            <a:off x="3117348" y="449276"/>
            <a:ext cx="2909303" cy="930490"/>
          </a:xfrm>
          <a:custGeom>
            <a:rect b="b" l="l" r="r" t="t"/>
            <a:pathLst>
              <a:path extrusionOk="0" h="23627" w="73873">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48" name="Shape 34148"/>
        <p:cNvGrpSpPr/>
        <p:nvPr/>
      </p:nvGrpSpPr>
      <p:grpSpPr>
        <a:xfrm>
          <a:off x="0" y="0"/>
          <a:ext cx="0" cy="0"/>
          <a:chOff x="0" y="0"/>
          <a:chExt cx="0" cy="0"/>
        </a:xfrm>
      </p:grpSpPr>
      <p:sp>
        <p:nvSpPr>
          <p:cNvPr id="34149" name="Google Shape;34149;p49"/>
          <p:cNvSpPr txBox="1"/>
          <p:nvPr>
            <p:ph type="title"/>
          </p:nvPr>
        </p:nvSpPr>
        <p:spPr>
          <a:xfrm>
            <a:off x="1444725" y="441350"/>
            <a:ext cx="625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General idea of our presentation</a:t>
            </a:r>
            <a:endParaRPr/>
          </a:p>
        </p:txBody>
      </p:sp>
      <p:sp>
        <p:nvSpPr>
          <p:cNvPr id="34150" name="Google Shape;34150;p49"/>
          <p:cNvSpPr txBox="1"/>
          <p:nvPr>
            <p:ph idx="2" type="subTitle"/>
          </p:nvPr>
        </p:nvSpPr>
        <p:spPr>
          <a:xfrm>
            <a:off x="1819000" y="2603400"/>
            <a:ext cx="2243400" cy="154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intergovernmental </a:t>
            </a:r>
            <a:r>
              <a:rPr lang="ru"/>
              <a:t>relations</a:t>
            </a:r>
            <a:r>
              <a:rPr lang="ru"/>
              <a:t> can create conflicts and too much </a:t>
            </a:r>
            <a:r>
              <a:rPr lang="ru"/>
              <a:t>attention</a:t>
            </a:r>
            <a:r>
              <a:rPr lang="ru"/>
              <a:t> is on government</a:t>
            </a:r>
            <a:endParaRPr/>
          </a:p>
        </p:txBody>
      </p:sp>
      <p:sp>
        <p:nvSpPr>
          <p:cNvPr id="34151" name="Google Shape;34151;p49"/>
          <p:cNvSpPr txBox="1"/>
          <p:nvPr>
            <p:ph idx="1" type="subTitle"/>
          </p:nvPr>
        </p:nvSpPr>
        <p:spPr>
          <a:xfrm>
            <a:off x="1819000" y="2245525"/>
            <a:ext cx="2243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Government</a:t>
            </a:r>
            <a:endParaRPr/>
          </a:p>
        </p:txBody>
      </p:sp>
      <p:sp>
        <p:nvSpPr>
          <p:cNvPr id="34152" name="Google Shape;34152;p49"/>
          <p:cNvSpPr txBox="1"/>
          <p:nvPr>
            <p:ph idx="3" type="subTitle"/>
          </p:nvPr>
        </p:nvSpPr>
        <p:spPr>
          <a:xfrm>
            <a:off x="5005400" y="2245525"/>
            <a:ext cx="2243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subnational groups</a:t>
            </a:r>
            <a:endParaRPr/>
          </a:p>
        </p:txBody>
      </p:sp>
      <p:sp>
        <p:nvSpPr>
          <p:cNvPr id="34153" name="Google Shape;34153;p49"/>
          <p:cNvSpPr txBox="1"/>
          <p:nvPr>
            <p:ph idx="4" type="subTitle"/>
          </p:nvPr>
        </p:nvSpPr>
        <p:spPr>
          <a:xfrm>
            <a:off x="5005400" y="2603399"/>
            <a:ext cx="2243400" cy="154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Subnational groups are often </a:t>
            </a:r>
            <a:r>
              <a:rPr lang="ru"/>
              <a:t>ignored in conflicts but they can be a key to resolve them</a:t>
            </a:r>
            <a:r>
              <a:rPr lang="ru"/>
              <a:t> </a:t>
            </a:r>
            <a:endParaRPr/>
          </a:p>
        </p:txBody>
      </p:sp>
      <p:sp>
        <p:nvSpPr>
          <p:cNvPr id="34154" name="Google Shape;34154;p49"/>
          <p:cNvSpPr txBox="1"/>
          <p:nvPr>
            <p:ph idx="1" type="subTitle"/>
          </p:nvPr>
        </p:nvSpPr>
        <p:spPr>
          <a:xfrm>
            <a:off x="3314475" y="2907125"/>
            <a:ext cx="2243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-&gt;</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158" name="Shape 34158"/>
        <p:cNvGrpSpPr/>
        <p:nvPr/>
      </p:nvGrpSpPr>
      <p:grpSpPr>
        <a:xfrm>
          <a:off x="0" y="0"/>
          <a:ext cx="0" cy="0"/>
          <a:chOff x="0" y="0"/>
          <a:chExt cx="0" cy="0"/>
        </a:xfrm>
      </p:grpSpPr>
      <p:sp>
        <p:nvSpPr>
          <p:cNvPr id="34159" name="Google Shape;34159;p50"/>
          <p:cNvSpPr/>
          <p:nvPr/>
        </p:nvSpPr>
        <p:spPr>
          <a:xfrm>
            <a:off x="3374491" y="17575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0" name="Google Shape;34160;p50"/>
          <p:cNvSpPr/>
          <p:nvPr/>
        </p:nvSpPr>
        <p:spPr>
          <a:xfrm>
            <a:off x="4242891" y="2758675"/>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1" name="Google Shape;34161;p50"/>
          <p:cNvSpPr/>
          <p:nvPr/>
        </p:nvSpPr>
        <p:spPr>
          <a:xfrm>
            <a:off x="5111309" y="1757500"/>
            <a:ext cx="658200" cy="65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2" name="Google Shape;34162;p50"/>
          <p:cNvSpPr txBox="1"/>
          <p:nvPr>
            <p:ph idx="9" type="title"/>
          </p:nvPr>
        </p:nvSpPr>
        <p:spPr>
          <a:xfrm>
            <a:off x="3291991"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01</a:t>
            </a:r>
            <a:endParaRPr/>
          </a:p>
        </p:txBody>
      </p:sp>
      <p:sp>
        <p:nvSpPr>
          <p:cNvPr id="34163" name="Google Shape;34163;p50"/>
          <p:cNvSpPr txBox="1"/>
          <p:nvPr>
            <p:ph idx="14" type="title"/>
          </p:nvPr>
        </p:nvSpPr>
        <p:spPr>
          <a:xfrm>
            <a:off x="5070059" y="1800250"/>
            <a:ext cx="740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ru"/>
              <a:t>02</a:t>
            </a:r>
            <a:endParaRPr/>
          </a:p>
        </p:txBody>
      </p:sp>
      <p:sp>
        <p:nvSpPr>
          <p:cNvPr id="34164" name="Google Shape;34164;p50"/>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Subnational Actors</a:t>
            </a:r>
            <a:endParaRPr/>
          </a:p>
        </p:txBody>
      </p:sp>
      <p:sp>
        <p:nvSpPr>
          <p:cNvPr id="34165" name="Google Shape;34165;p50"/>
          <p:cNvSpPr txBox="1"/>
          <p:nvPr>
            <p:ph idx="3" type="subTitle"/>
          </p:nvPr>
        </p:nvSpPr>
        <p:spPr>
          <a:xfrm>
            <a:off x="3348100" y="3463326"/>
            <a:ext cx="24477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private companies</a:t>
            </a:r>
            <a:endParaRPr/>
          </a:p>
        </p:txBody>
      </p:sp>
      <p:sp>
        <p:nvSpPr>
          <p:cNvPr id="34166" name="Google Shape;34166;p50"/>
          <p:cNvSpPr txBox="1"/>
          <p:nvPr>
            <p:ph idx="4" type="subTitle"/>
          </p:nvPr>
        </p:nvSpPr>
        <p:spPr>
          <a:xfrm>
            <a:off x="3348196" y="3758675"/>
            <a:ext cx="2447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The influence of transnational actors on the government’s policy</a:t>
            </a:r>
            <a:endParaRPr/>
          </a:p>
        </p:txBody>
      </p:sp>
      <p:sp>
        <p:nvSpPr>
          <p:cNvPr id="34167" name="Google Shape;34167;p50"/>
          <p:cNvSpPr txBox="1"/>
          <p:nvPr>
            <p:ph idx="1" type="subTitle"/>
          </p:nvPr>
        </p:nvSpPr>
        <p:spPr>
          <a:xfrm>
            <a:off x="1626250" y="1569475"/>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minority group</a:t>
            </a:r>
            <a:endParaRPr/>
          </a:p>
        </p:txBody>
      </p:sp>
      <p:sp>
        <p:nvSpPr>
          <p:cNvPr id="34168" name="Google Shape;34168;p50"/>
          <p:cNvSpPr txBox="1"/>
          <p:nvPr>
            <p:ph idx="2" type="subTitle"/>
          </p:nvPr>
        </p:nvSpPr>
        <p:spPr>
          <a:xfrm>
            <a:off x="878721" y="1859347"/>
            <a:ext cx="2447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ru"/>
              <a:t>Ainu people in Russia and Japan</a:t>
            </a:r>
            <a:endParaRPr/>
          </a:p>
        </p:txBody>
      </p:sp>
      <p:sp>
        <p:nvSpPr>
          <p:cNvPr id="34169" name="Google Shape;34169;p50"/>
          <p:cNvSpPr txBox="1"/>
          <p:nvPr>
            <p:ph idx="5" type="subTitle"/>
          </p:nvPr>
        </p:nvSpPr>
        <p:spPr>
          <a:xfrm>
            <a:off x="5817525" y="1569475"/>
            <a:ext cx="2447700" cy="39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victims</a:t>
            </a:r>
            <a:endParaRPr/>
          </a:p>
        </p:txBody>
      </p:sp>
      <p:sp>
        <p:nvSpPr>
          <p:cNvPr id="34170" name="Google Shape;34170;p50"/>
          <p:cNvSpPr txBox="1"/>
          <p:nvPr>
            <p:ph idx="6" type="subTitle"/>
          </p:nvPr>
        </p:nvSpPr>
        <p:spPr>
          <a:xfrm>
            <a:off x="5817525" y="1859348"/>
            <a:ext cx="2447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ru"/>
              <a:t>comfort women in Korea </a:t>
            </a:r>
            <a:endParaRPr/>
          </a:p>
        </p:txBody>
      </p:sp>
      <p:sp>
        <p:nvSpPr>
          <p:cNvPr id="34171" name="Google Shape;34171;p50"/>
          <p:cNvSpPr txBox="1"/>
          <p:nvPr/>
        </p:nvSpPr>
        <p:spPr>
          <a:xfrm>
            <a:off x="4266100" y="2847625"/>
            <a:ext cx="611700" cy="480300"/>
          </a:xfrm>
          <a:prstGeom prst="rect">
            <a:avLst/>
          </a:prstGeom>
          <a:noFill/>
          <a:ln>
            <a:noFill/>
          </a:ln>
        </p:spPr>
        <p:txBody>
          <a:bodyPr anchorCtr="0" anchor="t" bIns="91425" lIns="91425" spcFirstLastPara="1" rIns="91425" wrap="square" tIns="91425">
            <a:spAutoFit/>
          </a:bodyPr>
          <a:lstStyle/>
          <a:p>
            <a:pPr indent="0" lvl="0" marL="0" rtl="0" algn="ctr">
              <a:lnSpc>
                <a:spcPct val="80000"/>
              </a:lnSpc>
              <a:spcBef>
                <a:spcPts val="0"/>
              </a:spcBef>
              <a:spcAft>
                <a:spcPts val="0"/>
              </a:spcAft>
              <a:buNone/>
            </a:pPr>
            <a:r>
              <a:rPr b="1" lang="ru" sz="2400">
                <a:solidFill>
                  <a:schemeClr val="lt1"/>
                </a:solidFill>
                <a:latin typeface="Jura"/>
                <a:ea typeface="Jura"/>
                <a:cs typeface="Jura"/>
                <a:sym typeface="Jura"/>
              </a:rPr>
              <a:t>03</a:t>
            </a:r>
            <a:endParaRPr b="1" sz="2400">
              <a:solidFill>
                <a:schemeClr val="lt1"/>
              </a:solidFill>
              <a:latin typeface="Jura"/>
              <a:ea typeface="Jura"/>
              <a:cs typeface="Jura"/>
              <a:sym typeface="Jura"/>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75" name="Shape 34175"/>
        <p:cNvGrpSpPr/>
        <p:nvPr/>
      </p:nvGrpSpPr>
      <p:grpSpPr>
        <a:xfrm>
          <a:off x="0" y="0"/>
          <a:ext cx="0" cy="0"/>
          <a:chOff x="0" y="0"/>
          <a:chExt cx="0" cy="0"/>
        </a:xfrm>
      </p:grpSpPr>
      <p:sp>
        <p:nvSpPr>
          <p:cNvPr id="34176" name="Google Shape;34176;p51"/>
          <p:cNvSpPr txBox="1"/>
          <p:nvPr>
            <p:ph type="title"/>
          </p:nvPr>
        </p:nvSpPr>
        <p:spPr>
          <a:xfrm>
            <a:off x="850750" y="1907348"/>
            <a:ext cx="7691400" cy="891300"/>
          </a:xfrm>
          <a:prstGeom prst="rect">
            <a:avLst/>
          </a:prstGeom>
        </p:spPr>
        <p:txBody>
          <a:bodyPr anchorCtr="0" anchor="t" bIns="91425" lIns="91425" spcFirstLastPara="1" rIns="91425" wrap="square" tIns="91425">
            <a:noAutofit/>
          </a:bodyPr>
          <a:lstStyle/>
          <a:p>
            <a:pPr indent="0" lvl="0" marL="0" rtl="0" algn="just">
              <a:lnSpc>
                <a:spcPct val="115000"/>
              </a:lnSpc>
              <a:spcBef>
                <a:spcPts val="0"/>
              </a:spcBef>
              <a:spcAft>
                <a:spcPts val="0"/>
              </a:spcAft>
              <a:buNone/>
            </a:pPr>
            <a:r>
              <a:rPr b="0" lang="ru" sz="2100">
                <a:solidFill>
                  <a:srgbClr val="B80026"/>
                </a:solidFill>
                <a:latin typeface="Arial"/>
                <a:ea typeface="Arial"/>
                <a:cs typeface="Arial"/>
                <a:sym typeface="Arial"/>
              </a:rPr>
              <a:t>How the intergovernmental conflicts mask the real cause and essence of historical and territorial issues in Northeast Asia</a:t>
            </a:r>
            <a:endParaRPr sz="4200">
              <a:solidFill>
                <a:srgbClr val="B80026"/>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80" name="Shape 34180"/>
        <p:cNvGrpSpPr/>
        <p:nvPr/>
      </p:nvGrpSpPr>
      <p:grpSpPr>
        <a:xfrm>
          <a:off x="0" y="0"/>
          <a:ext cx="0" cy="0"/>
          <a:chOff x="0" y="0"/>
          <a:chExt cx="0" cy="0"/>
        </a:xfrm>
      </p:grpSpPr>
      <p:sp>
        <p:nvSpPr>
          <p:cNvPr id="34181" name="Google Shape;34181;p52"/>
          <p:cNvSpPr txBox="1"/>
          <p:nvPr>
            <p:ph type="title"/>
          </p:nvPr>
        </p:nvSpPr>
        <p:spPr>
          <a:xfrm>
            <a:off x="726300" y="835425"/>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General ideas of territorial disputes</a:t>
            </a:r>
            <a:endParaRPr/>
          </a:p>
        </p:txBody>
      </p:sp>
      <p:sp>
        <p:nvSpPr>
          <p:cNvPr id="34182" name="Google Shape;34182;p52"/>
          <p:cNvSpPr txBox="1"/>
          <p:nvPr/>
        </p:nvSpPr>
        <p:spPr>
          <a:xfrm>
            <a:off x="5327975" y="1807975"/>
            <a:ext cx="3214800" cy="2644200"/>
          </a:xfrm>
          <a:prstGeom prst="rect">
            <a:avLst/>
          </a:prstGeom>
          <a:noFill/>
          <a:ln>
            <a:noFill/>
          </a:ln>
        </p:spPr>
        <p:txBody>
          <a:bodyPr anchorCtr="0" anchor="t" bIns="91425" lIns="91425" spcFirstLastPara="1" rIns="91425" wrap="square" tIns="91425">
            <a:noAutofit/>
          </a:bodyPr>
          <a:lstStyle/>
          <a:p>
            <a:pPr indent="-317500" lvl="0" marL="457200" rtl="0" algn="l">
              <a:spcBef>
                <a:spcPts val="1000"/>
              </a:spcBef>
              <a:spcAft>
                <a:spcPts val="0"/>
              </a:spcAft>
              <a:buClr>
                <a:srgbClr val="B80026"/>
              </a:buClr>
              <a:buSzPts val="1400"/>
              <a:buFont typeface="Blinker"/>
              <a:buChar char="●"/>
            </a:pPr>
            <a:r>
              <a:rPr lang="ru">
                <a:solidFill>
                  <a:schemeClr val="dk1"/>
                </a:solidFill>
                <a:latin typeface="Blinker"/>
                <a:ea typeface="Blinker"/>
                <a:cs typeface="Blinker"/>
                <a:sym typeface="Blinker"/>
              </a:rPr>
              <a:t>The disputed </a:t>
            </a:r>
            <a:r>
              <a:rPr lang="ru">
                <a:solidFill>
                  <a:schemeClr val="dk1"/>
                </a:solidFill>
                <a:latin typeface="Blinker"/>
                <a:ea typeface="Blinker"/>
                <a:cs typeface="Blinker"/>
                <a:sym typeface="Blinker"/>
              </a:rPr>
              <a:t>territories</a:t>
            </a:r>
            <a:r>
              <a:rPr lang="ru">
                <a:solidFill>
                  <a:schemeClr val="dk1"/>
                </a:solidFill>
                <a:latin typeface="Blinker"/>
                <a:ea typeface="Blinker"/>
                <a:cs typeface="Blinker"/>
                <a:sym typeface="Blinker"/>
              </a:rPr>
              <a:t> have to be belong to a country/ countries</a:t>
            </a:r>
            <a:endParaRPr>
              <a:solidFill>
                <a:schemeClr val="dk1"/>
              </a:solidFill>
              <a:latin typeface="Blinker"/>
              <a:ea typeface="Blinker"/>
              <a:cs typeface="Blinker"/>
              <a:sym typeface="Blinker"/>
            </a:endParaRPr>
          </a:p>
          <a:p>
            <a:pPr indent="-317500" lvl="0" marL="457200" rtl="0" algn="l">
              <a:spcBef>
                <a:spcPts val="0"/>
              </a:spcBef>
              <a:spcAft>
                <a:spcPts val="0"/>
              </a:spcAft>
              <a:buClr>
                <a:srgbClr val="B80026"/>
              </a:buClr>
              <a:buSzPts val="1400"/>
              <a:buFont typeface="Blinker"/>
              <a:buChar char="●"/>
            </a:pPr>
            <a:r>
              <a:rPr lang="ru">
                <a:solidFill>
                  <a:schemeClr val="dk1"/>
                </a:solidFill>
                <a:latin typeface="Blinker"/>
                <a:ea typeface="Blinker"/>
                <a:cs typeface="Blinker"/>
                <a:sym typeface="Blinker"/>
              </a:rPr>
              <a:t>resolution = the world know which country owns the disputed area</a:t>
            </a:r>
            <a:endParaRPr>
              <a:solidFill>
                <a:schemeClr val="dk1"/>
              </a:solidFill>
              <a:latin typeface="Blinker"/>
              <a:ea typeface="Blinker"/>
              <a:cs typeface="Blinker"/>
              <a:sym typeface="Blinker"/>
            </a:endParaRPr>
          </a:p>
          <a:p>
            <a:pPr indent="0" lvl="0" marL="0" rtl="0" algn="ctr">
              <a:spcBef>
                <a:spcPts val="1000"/>
              </a:spcBef>
              <a:spcAft>
                <a:spcPts val="0"/>
              </a:spcAft>
              <a:buNone/>
            </a:pPr>
            <a:r>
              <a:rPr lang="ru">
                <a:solidFill>
                  <a:schemeClr val="dk1"/>
                </a:solidFill>
                <a:latin typeface="Blinker"/>
                <a:ea typeface="Blinker"/>
                <a:cs typeface="Blinker"/>
                <a:sym typeface="Blinker"/>
              </a:rPr>
              <a:t>↓</a:t>
            </a:r>
            <a:endParaRPr>
              <a:solidFill>
                <a:schemeClr val="dk1"/>
              </a:solidFill>
              <a:latin typeface="Blinker"/>
              <a:ea typeface="Blinker"/>
              <a:cs typeface="Blinker"/>
              <a:sym typeface="Blinker"/>
            </a:endParaRPr>
          </a:p>
          <a:p>
            <a:pPr indent="-323850" lvl="0" marL="457200" rtl="0" algn="l">
              <a:spcBef>
                <a:spcPts val="1000"/>
              </a:spcBef>
              <a:spcAft>
                <a:spcPts val="0"/>
              </a:spcAft>
              <a:buClr>
                <a:schemeClr val="accent1"/>
              </a:buClr>
              <a:buSzPts val="1500"/>
              <a:buFont typeface="Blinker"/>
              <a:buChar char="●"/>
            </a:pPr>
            <a:r>
              <a:rPr b="1" lang="ru" sz="1500">
                <a:solidFill>
                  <a:schemeClr val="accent1"/>
                </a:solidFill>
                <a:latin typeface="Blinker"/>
                <a:ea typeface="Blinker"/>
                <a:cs typeface="Blinker"/>
                <a:sym typeface="Blinker"/>
              </a:rPr>
              <a:t>Our group question this normalized idea</a:t>
            </a:r>
            <a:endParaRPr b="1" sz="1500">
              <a:solidFill>
                <a:schemeClr val="accent1"/>
              </a:solidFill>
              <a:latin typeface="Blinker"/>
              <a:ea typeface="Blinker"/>
              <a:cs typeface="Blinker"/>
              <a:sym typeface="Blinker"/>
            </a:endParaRPr>
          </a:p>
        </p:txBody>
      </p:sp>
      <p:pic>
        <p:nvPicPr>
          <p:cNvPr id="34183" name="Google Shape;34183;p52"/>
          <p:cNvPicPr preferRelativeResize="0"/>
          <p:nvPr/>
        </p:nvPicPr>
        <p:blipFill>
          <a:blip r:embed="rId3">
            <a:alphaModFix/>
          </a:blip>
          <a:stretch>
            <a:fillRect/>
          </a:stretch>
        </p:blipFill>
        <p:spPr>
          <a:xfrm>
            <a:off x="587800" y="1668250"/>
            <a:ext cx="4439275" cy="2500791"/>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87" name="Shape 34187"/>
        <p:cNvGrpSpPr/>
        <p:nvPr/>
      </p:nvGrpSpPr>
      <p:grpSpPr>
        <a:xfrm>
          <a:off x="0" y="0"/>
          <a:ext cx="0" cy="0"/>
          <a:chOff x="0" y="0"/>
          <a:chExt cx="0" cy="0"/>
        </a:xfrm>
      </p:grpSpPr>
      <p:sp>
        <p:nvSpPr>
          <p:cNvPr id="34188" name="Google Shape;34188;p53"/>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Takeshima Territorial Dispute</a:t>
            </a:r>
            <a:endParaRPr/>
          </a:p>
        </p:txBody>
      </p:sp>
      <p:sp>
        <p:nvSpPr>
          <p:cNvPr id="34189" name="Google Shape;34189;p53"/>
          <p:cNvSpPr txBox="1"/>
          <p:nvPr/>
        </p:nvSpPr>
        <p:spPr>
          <a:xfrm>
            <a:off x="4744075" y="1309650"/>
            <a:ext cx="3798600" cy="3142500"/>
          </a:xfrm>
          <a:prstGeom prst="rect">
            <a:avLst/>
          </a:prstGeom>
          <a:noFill/>
          <a:ln>
            <a:noFill/>
          </a:ln>
        </p:spPr>
        <p:txBody>
          <a:bodyPr anchorCtr="0" anchor="t" bIns="91425" lIns="91425" spcFirstLastPara="1" rIns="91425" wrap="square" tIns="91425">
            <a:noAutofit/>
          </a:bodyPr>
          <a:lstStyle/>
          <a:p>
            <a:pPr indent="-317500" lvl="0" marL="457200" rtl="0" algn="l">
              <a:spcBef>
                <a:spcPts val="1000"/>
              </a:spcBef>
              <a:spcAft>
                <a:spcPts val="0"/>
              </a:spcAft>
              <a:buClr>
                <a:srgbClr val="B80026"/>
              </a:buClr>
              <a:buSzPts val="1400"/>
              <a:buFont typeface="Blinker"/>
              <a:buChar char="●"/>
            </a:pPr>
            <a:r>
              <a:rPr lang="ru">
                <a:solidFill>
                  <a:schemeClr val="dk1"/>
                </a:solidFill>
                <a:latin typeface="Blinker"/>
                <a:ea typeface="Blinker"/>
                <a:cs typeface="Blinker"/>
                <a:sym typeface="Blinker"/>
              </a:rPr>
              <a:t>Korea and Japan claims their sovereignty over Takeshima/ Dokdo</a:t>
            </a:r>
            <a:endParaRPr>
              <a:solidFill>
                <a:schemeClr val="dk1"/>
              </a:solidFill>
              <a:latin typeface="Blinker"/>
              <a:ea typeface="Blinker"/>
              <a:cs typeface="Blinker"/>
              <a:sym typeface="Blinker"/>
            </a:endParaRPr>
          </a:p>
          <a:p>
            <a:pPr indent="-317500" lvl="0" marL="457200" rtl="0" algn="l">
              <a:spcBef>
                <a:spcPts val="0"/>
              </a:spcBef>
              <a:spcAft>
                <a:spcPts val="0"/>
              </a:spcAft>
              <a:buClr>
                <a:srgbClr val="B80026"/>
              </a:buClr>
              <a:buSzPts val="1400"/>
              <a:buFont typeface="Blinker"/>
              <a:buChar char="●"/>
            </a:pPr>
            <a:r>
              <a:rPr lang="ru">
                <a:solidFill>
                  <a:schemeClr val="dk1"/>
                </a:solidFill>
                <a:latin typeface="Blinker"/>
                <a:ea typeface="Blinker"/>
                <a:cs typeface="Blinker"/>
                <a:sym typeface="Blinker"/>
              </a:rPr>
              <a:t>Japan: the Japanese government have claimed its </a:t>
            </a:r>
            <a:r>
              <a:rPr lang="ru">
                <a:solidFill>
                  <a:schemeClr val="dk1"/>
                </a:solidFill>
                <a:latin typeface="Blinker"/>
                <a:ea typeface="Blinker"/>
                <a:cs typeface="Blinker"/>
                <a:sym typeface="Blinker"/>
              </a:rPr>
              <a:t>sovereignty over Takeshima in the 19 and 20th century. And no other country made objection at the time.</a:t>
            </a:r>
            <a:endParaRPr>
              <a:solidFill>
                <a:schemeClr val="dk1"/>
              </a:solidFill>
              <a:latin typeface="Blinker"/>
              <a:ea typeface="Blinker"/>
              <a:cs typeface="Blinker"/>
              <a:sym typeface="Blinker"/>
            </a:endParaRPr>
          </a:p>
          <a:p>
            <a:pPr indent="-317500" lvl="0" marL="457200" rtl="0" algn="l">
              <a:spcBef>
                <a:spcPts val="0"/>
              </a:spcBef>
              <a:spcAft>
                <a:spcPts val="0"/>
              </a:spcAft>
              <a:buClr>
                <a:schemeClr val="dk1"/>
              </a:buClr>
              <a:buSzPts val="1400"/>
              <a:buFont typeface="Blinker"/>
              <a:buChar char="●"/>
            </a:pPr>
            <a:r>
              <a:rPr lang="ru">
                <a:solidFill>
                  <a:schemeClr val="dk1"/>
                </a:solidFill>
                <a:latin typeface="Blinker"/>
                <a:ea typeface="Blinker"/>
                <a:cs typeface="Blinker"/>
                <a:sym typeface="Blinker"/>
              </a:rPr>
              <a:t>Korea: They recognized the area way before Japan did.</a:t>
            </a:r>
            <a:endParaRPr>
              <a:solidFill>
                <a:schemeClr val="dk1"/>
              </a:solidFill>
              <a:latin typeface="Blinker"/>
              <a:ea typeface="Blinker"/>
              <a:cs typeface="Blinker"/>
              <a:sym typeface="Blinker"/>
            </a:endParaRPr>
          </a:p>
        </p:txBody>
      </p:sp>
      <p:pic>
        <p:nvPicPr>
          <p:cNvPr id="34190" name="Google Shape;34190;p53"/>
          <p:cNvPicPr preferRelativeResize="0"/>
          <p:nvPr/>
        </p:nvPicPr>
        <p:blipFill>
          <a:blip r:embed="rId3">
            <a:alphaModFix/>
          </a:blip>
          <a:stretch>
            <a:fillRect/>
          </a:stretch>
        </p:blipFill>
        <p:spPr>
          <a:xfrm>
            <a:off x="726225" y="1174225"/>
            <a:ext cx="3900275" cy="34010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94" name="Shape 34194"/>
        <p:cNvGrpSpPr/>
        <p:nvPr/>
      </p:nvGrpSpPr>
      <p:grpSpPr>
        <a:xfrm>
          <a:off x="0" y="0"/>
          <a:ext cx="0" cy="0"/>
          <a:chOff x="0" y="0"/>
          <a:chExt cx="0" cy="0"/>
        </a:xfrm>
      </p:grpSpPr>
      <p:sp>
        <p:nvSpPr>
          <p:cNvPr id="34195" name="Google Shape;34195;p54"/>
          <p:cNvSpPr txBox="1"/>
          <p:nvPr>
            <p:ph type="title"/>
          </p:nvPr>
        </p:nvSpPr>
        <p:spPr>
          <a:xfrm>
            <a:off x="726225" y="441350"/>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ru"/>
              <a:t>Takeshima Territorial Dispute</a:t>
            </a:r>
            <a:endParaRPr/>
          </a:p>
        </p:txBody>
      </p:sp>
      <p:sp>
        <p:nvSpPr>
          <p:cNvPr id="34196" name="Google Shape;34196;p54"/>
          <p:cNvSpPr txBox="1"/>
          <p:nvPr/>
        </p:nvSpPr>
        <p:spPr>
          <a:xfrm>
            <a:off x="4744075" y="1309650"/>
            <a:ext cx="3798600" cy="3142500"/>
          </a:xfrm>
          <a:prstGeom prst="rect">
            <a:avLst/>
          </a:prstGeom>
          <a:noFill/>
          <a:ln>
            <a:noFill/>
          </a:ln>
        </p:spPr>
        <p:txBody>
          <a:bodyPr anchorCtr="0" anchor="t" bIns="91425" lIns="91425" spcFirstLastPara="1" rIns="91425" wrap="square" tIns="91425">
            <a:noAutofit/>
          </a:bodyPr>
          <a:lstStyle/>
          <a:p>
            <a:pPr indent="-317500" lvl="0" marL="457200" rtl="0" algn="l">
              <a:spcBef>
                <a:spcPts val="1000"/>
              </a:spcBef>
              <a:spcAft>
                <a:spcPts val="0"/>
              </a:spcAft>
              <a:buClr>
                <a:srgbClr val="B80026"/>
              </a:buClr>
              <a:buSzPts val="1400"/>
              <a:buFont typeface="Blinker"/>
              <a:buChar char="●"/>
            </a:pPr>
            <a:r>
              <a:rPr lang="ru">
                <a:solidFill>
                  <a:schemeClr val="dk1"/>
                </a:solidFill>
                <a:latin typeface="Blinker"/>
                <a:ea typeface="Blinker"/>
                <a:cs typeface="Blinker"/>
                <a:sym typeface="Blinker"/>
              </a:rPr>
              <a:t>Russia and Japan are fighting over </a:t>
            </a:r>
            <a:endParaRPr>
              <a:solidFill>
                <a:schemeClr val="dk1"/>
              </a:solidFill>
              <a:latin typeface="Blinker"/>
              <a:ea typeface="Blinker"/>
              <a:cs typeface="Blinker"/>
              <a:sym typeface="Blinker"/>
            </a:endParaRPr>
          </a:p>
          <a:p>
            <a:pPr indent="-317500" lvl="0" marL="457200" rtl="0" algn="l">
              <a:spcBef>
                <a:spcPts val="0"/>
              </a:spcBef>
              <a:spcAft>
                <a:spcPts val="0"/>
              </a:spcAft>
              <a:buClr>
                <a:srgbClr val="B80026"/>
              </a:buClr>
              <a:buSzPts val="1400"/>
              <a:buFont typeface="Blinker"/>
              <a:buChar char="●"/>
            </a:pPr>
            <a:r>
              <a:rPr lang="ru">
                <a:solidFill>
                  <a:schemeClr val="dk1"/>
                </a:solidFill>
                <a:latin typeface="Blinker"/>
                <a:ea typeface="Blinker"/>
                <a:cs typeface="Blinker"/>
                <a:sym typeface="Blinker"/>
              </a:rPr>
              <a:t>Japan: "Japan discovered and surveyed the Four Southern Kuril Islands before the Russians arrived there. By the early 19th century at the latest, Japan had effectively established control over the four islands."</a:t>
            </a:r>
            <a:endParaRPr>
              <a:solidFill>
                <a:schemeClr val="dk1"/>
              </a:solidFill>
              <a:latin typeface="Blinker"/>
              <a:ea typeface="Blinker"/>
              <a:cs typeface="Blinker"/>
              <a:sym typeface="Blinker"/>
            </a:endParaRPr>
          </a:p>
          <a:p>
            <a:pPr indent="-317500" lvl="0" marL="457200" rtl="0" algn="l">
              <a:spcBef>
                <a:spcPts val="0"/>
              </a:spcBef>
              <a:spcAft>
                <a:spcPts val="0"/>
              </a:spcAft>
              <a:buClr>
                <a:srgbClr val="B80026"/>
              </a:buClr>
              <a:buSzPts val="1400"/>
              <a:buFont typeface="Blinker"/>
              <a:buChar char="●"/>
            </a:pPr>
            <a:r>
              <a:rPr lang="ru">
                <a:solidFill>
                  <a:schemeClr val="dk1"/>
                </a:solidFill>
                <a:latin typeface="Blinker"/>
                <a:ea typeface="Blinker"/>
                <a:cs typeface="Blinker"/>
                <a:sym typeface="Blinker"/>
              </a:rPr>
              <a:t>Russia: After the WWII, Russia </a:t>
            </a:r>
            <a:r>
              <a:rPr lang="ru">
                <a:solidFill>
                  <a:schemeClr val="dk1"/>
                </a:solidFill>
                <a:latin typeface="Blinker"/>
                <a:ea typeface="Blinker"/>
                <a:cs typeface="Blinker"/>
                <a:sym typeface="Blinker"/>
              </a:rPr>
              <a:t>acquired</a:t>
            </a:r>
            <a:r>
              <a:rPr lang="ru">
                <a:solidFill>
                  <a:schemeClr val="dk1"/>
                </a:solidFill>
                <a:latin typeface="Blinker"/>
                <a:ea typeface="Blinker"/>
                <a:cs typeface="Blinker"/>
                <a:sym typeface="Blinker"/>
              </a:rPr>
              <a:t> the area </a:t>
            </a:r>
            <a:r>
              <a:rPr lang="ru">
                <a:solidFill>
                  <a:schemeClr val="dk1"/>
                </a:solidFill>
                <a:latin typeface="Blinker"/>
                <a:ea typeface="Blinker"/>
                <a:cs typeface="Blinker"/>
                <a:sym typeface="Blinker"/>
              </a:rPr>
              <a:t>according to</a:t>
            </a:r>
            <a:r>
              <a:rPr lang="ru">
                <a:solidFill>
                  <a:schemeClr val="dk1"/>
                </a:solidFill>
                <a:latin typeface="Blinker"/>
                <a:ea typeface="Blinker"/>
                <a:cs typeface="Blinker"/>
                <a:sym typeface="Blinker"/>
              </a:rPr>
              <a:t> the </a:t>
            </a:r>
            <a:r>
              <a:rPr lang="ru">
                <a:solidFill>
                  <a:schemeClr val="dk1"/>
                </a:solidFill>
                <a:latin typeface="Blinker"/>
                <a:ea typeface="Blinker"/>
                <a:cs typeface="Blinker"/>
                <a:sym typeface="Blinker"/>
              </a:rPr>
              <a:t>legal</a:t>
            </a:r>
            <a:r>
              <a:rPr lang="ru">
                <a:solidFill>
                  <a:schemeClr val="dk1"/>
                </a:solidFill>
                <a:latin typeface="Blinker"/>
                <a:ea typeface="Blinker"/>
                <a:cs typeface="Blinker"/>
                <a:sym typeface="Blinker"/>
              </a:rPr>
              <a:t> </a:t>
            </a:r>
            <a:r>
              <a:rPr lang="ru">
                <a:solidFill>
                  <a:schemeClr val="dk1"/>
                </a:solidFill>
                <a:latin typeface="Blinker"/>
                <a:ea typeface="Blinker"/>
                <a:cs typeface="Blinker"/>
                <a:sym typeface="Blinker"/>
              </a:rPr>
              <a:t>procedure</a:t>
            </a:r>
            <a:r>
              <a:rPr lang="ru">
                <a:solidFill>
                  <a:schemeClr val="dk1"/>
                </a:solidFill>
                <a:latin typeface="Blinker"/>
                <a:ea typeface="Blinker"/>
                <a:cs typeface="Blinker"/>
                <a:sym typeface="Blinker"/>
              </a:rPr>
              <a:t> at the time. </a:t>
            </a:r>
            <a:endParaRPr>
              <a:solidFill>
                <a:schemeClr val="dk1"/>
              </a:solidFill>
              <a:latin typeface="Blinker"/>
              <a:ea typeface="Blinker"/>
              <a:cs typeface="Blinker"/>
              <a:sym typeface="Blinker"/>
            </a:endParaRPr>
          </a:p>
        </p:txBody>
      </p:sp>
      <p:pic>
        <p:nvPicPr>
          <p:cNvPr id="34197" name="Google Shape;34197;p54"/>
          <p:cNvPicPr preferRelativeResize="0"/>
          <p:nvPr/>
        </p:nvPicPr>
        <p:blipFill>
          <a:blip r:embed="rId3">
            <a:alphaModFix/>
          </a:blip>
          <a:stretch>
            <a:fillRect/>
          </a:stretch>
        </p:blipFill>
        <p:spPr>
          <a:xfrm>
            <a:off x="671550" y="1933924"/>
            <a:ext cx="3984924" cy="2082124"/>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Japan's National Foundation Day by Slidesgo">
  <a:themeElements>
    <a:clrScheme name="Simple Light">
      <a:dk1>
        <a:srgbClr val="242348"/>
      </a:dk1>
      <a:lt1>
        <a:srgbClr val="FFFFFF"/>
      </a:lt1>
      <a:dk2>
        <a:srgbClr val="595959"/>
      </a:dk2>
      <a:lt2>
        <a:srgbClr val="EEEEEE"/>
      </a:lt2>
      <a:accent1>
        <a:srgbClr val="B80026"/>
      </a:accent1>
      <a:accent2>
        <a:srgbClr val="FCF1E6"/>
      </a:accent2>
      <a:accent3>
        <a:srgbClr val="DFC298"/>
      </a:accent3>
      <a:accent4>
        <a:srgbClr val="242348"/>
      </a:accent4>
      <a:accent5>
        <a:srgbClr val="DE5975"/>
      </a:accent5>
      <a:accent6>
        <a:srgbClr val="202043"/>
      </a:accent6>
      <a:hlink>
        <a:srgbClr val="B8002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Документ" ma:contentTypeID="0x0101004B4999AF856B644986BBED9BDFC3AA27" ma:contentTypeVersion="2" ma:contentTypeDescription="Создание документа." ma:contentTypeScope="" ma:versionID="84dcd39517a645357a216d92d8c9e7c2">
  <xsd:schema xmlns:xsd="http://www.w3.org/2001/XMLSchema" xmlns:xs="http://www.w3.org/2001/XMLSchema" xmlns:p="http://schemas.microsoft.com/office/2006/metadata/properties" xmlns:ns2="c63cb7e1-5885-4ac0-8eef-a88b889042a3" targetNamespace="http://schemas.microsoft.com/office/2006/metadata/properties" ma:root="true" ma:fieldsID="321ba13b6bac06588cef91708d3c765e" ns2:_="">
    <xsd:import namespace="c63cb7e1-5885-4ac0-8eef-a88b889042a3"/>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63cb7e1-5885-4ac0-8eef-a88b889042a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Тип контента"/>
        <xsd:element ref="dc:title" minOccurs="0" maxOccurs="1" ma:index="4" ma:displayName="Название"/>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740F14E0-C3F1-40DE-A4DB-53B7FFA1AC4B}"/>
</file>

<file path=customXml/itemProps2.xml><?xml version="1.0" encoding="utf-8"?>
<ds:datastoreItem xmlns:ds="http://schemas.openxmlformats.org/officeDocument/2006/customXml" ds:itemID="{AD2C438C-37D8-4127-B5FB-FC9B75939EB6}"/>
</file>

<file path=customXml/itemProps3.xml><?xml version="1.0" encoding="utf-8"?>
<ds:datastoreItem xmlns:ds="http://schemas.openxmlformats.org/officeDocument/2006/customXml" ds:itemID="{60D07D6C-4800-42A0-B9BE-76387CB22385}"/>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0x0101004B4999AF856B644986BBED9BDFC3AA27</vt:lpwstr>
  </property>
</Properties>
</file>