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7"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3" Type="http://schemas.openxmlformats.org/officeDocument/2006/relationships/slide" Target="slides/slide9.xml"/><Relationship Id="rId18" Type="http://schemas.openxmlformats.org/officeDocument/2006/relationships/slide" Target="slides/slide14.xml"/><Relationship Id="rId21" Type="http://schemas.openxmlformats.org/officeDocument/2006/relationships/slide" Target="slides/slide17.xml"/><Relationship Id="rId3" Type="http://schemas.openxmlformats.org/officeDocument/2006/relationships/slideMaster" Target="slideMasters/slideMaster1.xml"/><Relationship Id="rId34" Type="http://schemas.openxmlformats.org/officeDocument/2006/relationships/customXml" Target="../customXml/item2.xml"/><Relationship Id="rId25" Type="http://schemas.openxmlformats.org/officeDocument/2006/relationships/slide" Target="slides/slide2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customXml" Target="../customXml/item1.xml"/><Relationship Id="rId20" Type="http://schemas.openxmlformats.org/officeDocument/2006/relationships/slide" Target="slides/slide16.xml"/><Relationship Id="rId2" Type="http://schemas.openxmlformats.org/officeDocument/2006/relationships/presProps" Target="presProps.xml"/><Relationship Id="rId29" Type="http://schemas.openxmlformats.org/officeDocument/2006/relationships/slide" Target="slides/slide25.xml"/><Relationship Id="rId16" Type="http://schemas.openxmlformats.org/officeDocument/2006/relationships/slide" Target="slides/slide12.xml"/><Relationship Id="rId24" Type="http://schemas.openxmlformats.org/officeDocument/2006/relationships/slide" Target="slides/slide20.xml"/><Relationship Id="rId1" Type="http://schemas.openxmlformats.org/officeDocument/2006/relationships/theme" Target="theme/theme1.xml"/><Relationship Id="rId6" Type="http://schemas.openxmlformats.org/officeDocument/2006/relationships/slide" Target="slides/slide2.xml"/><Relationship Id="rId11" Type="http://schemas.openxmlformats.org/officeDocument/2006/relationships/slide" Target="slides/slide7.xml"/><Relationship Id="rId32" Type="http://schemas.openxmlformats.org/officeDocument/2006/relationships/slide" Target="slides/slide28.xml"/><Relationship Id="rId23" Type="http://schemas.openxmlformats.org/officeDocument/2006/relationships/slide" Target="slides/slide19.xml"/><Relationship Id="rId28" Type="http://schemas.openxmlformats.org/officeDocument/2006/relationships/slide" Target="slides/slide24.xml"/><Relationship Id="rId5" Type="http://schemas.openxmlformats.org/officeDocument/2006/relationships/slide" Target="slides/slide1.xml"/><Relationship Id="rId15" Type="http://schemas.openxmlformats.org/officeDocument/2006/relationships/slide" Target="slides/slide11.xml"/><Relationship Id="rId31" Type="http://schemas.openxmlformats.org/officeDocument/2006/relationships/slide" Target="slides/slide27.xml"/><Relationship Id="rId10" Type="http://schemas.openxmlformats.org/officeDocument/2006/relationships/slide" Target="slides/slide6.xml"/><Relationship Id="rId19" Type="http://schemas.openxmlformats.org/officeDocument/2006/relationships/slide" Target="slides/slide15.xml"/><Relationship Id="rId22" Type="http://schemas.openxmlformats.org/officeDocument/2006/relationships/slide" Target="slides/slide18.xml"/><Relationship Id="rId4" Type="http://schemas.openxmlformats.org/officeDocument/2006/relationships/notesMaster" Target="notesMasters/notesMaster1.xml"/><Relationship Id="rId9" Type="http://schemas.openxmlformats.org/officeDocument/2006/relationships/slide" Target="slides/slide5.xml"/><Relationship Id="rId27" Type="http://schemas.openxmlformats.org/officeDocument/2006/relationships/slide" Target="slides/slide23.xml"/><Relationship Id="rId30" Type="http://schemas.openxmlformats.org/officeDocument/2006/relationships/slide" Target="slides/slide26.xml"/><Relationship Id="rId14" Type="http://schemas.openxmlformats.org/officeDocument/2006/relationships/slide" Target="slides/slide10.xml"/><Relationship Id="rId35" Type="http://schemas.openxmlformats.org/officeDocument/2006/relationships/customXml" Target="../customXml/item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5" name="Google Shape;5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be7b8f40b5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6" name="Google Shape;626;gbe7b8f40b5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be7b8f40b5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2" name="Google Shape;632;gbe7b8f40b5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be7b8f40b5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8" name="Google Shape;638;gbe7b8f40b5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gbdf507286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4" name="Google Shape;644;gbdf507286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93220797d5_0_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3" name="Google Shape;653;g93220797d5_0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g93220797d5_0_114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5" name="Google Shape;675;g93220797d5_0_11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gbdf507286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5" name="Google Shape;695;gbdf507286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gbe744fb43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1" name="Google Shape;701;gbe744fb43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gbe744fb43e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9" name="Google Shape;709;gbe744fb43e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gbe744fb43e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8" name="Google Shape;718;gbe744fb43e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bdbec21f9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2" name="Google Shape;562;gbdbec21f9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be744fb43e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5" name="Google Shape;725;gbe744fb43e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be7b8f409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1" name="Google Shape;731;gbe7b8f409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be7b8f409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9" name="Google Shape;739;gbe7b8f409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gbe7b8f4092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7" name="Google Shape;747;gbe7b8f4092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gbe7b8f409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5" name="Google Shape;755;gbe7b8f409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gbe7b8f4092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5" name="Google Shape;765;gbe7b8f4092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gbe7b8f4092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5" name="Google Shape;775;gbe7b8f4092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gbe744fb43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9" name="Google Shape;819;gbe744fb43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gbe744fb43e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5" name="Google Shape;825;gbe744fb43e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be7b8f40b5_2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be7b8f40b5_2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be7b8f40b5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6" name="Google Shape;576;gbe7b8f40b5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be7b8f40b5_2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4" name="Google Shape;584;gbe7b8f40b5_2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be7b8f40b5_2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0" name="Google Shape;590;gbe7b8f40b5_2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be7b8f40b5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7" name="Google Shape;597;gbe7b8f40b5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93220797d5_0_115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2" name="Google Shape;612;g93220797d5_0_115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gbe7b8f40b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0" name="Google Shape;620;gbe7b8f40b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image" Target="../media/image5.png"/><Relationship Id="rId13" Type="http://schemas.openxmlformats.org/officeDocument/2006/relationships/image" Target="../media/image2.png"/><Relationship Id="rId12" Type="http://schemas.openxmlformats.org/officeDocument/2006/relationships/image" Target="../media/image16.png"/><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1.png"/><Relationship Id="rId15" Type="http://schemas.openxmlformats.org/officeDocument/2006/relationships/image" Target="../media/image13.png"/><Relationship Id="rId14" Type="http://schemas.openxmlformats.org/officeDocument/2006/relationships/image" Target="../media/image12.png"/><Relationship Id="rId17" Type="http://schemas.openxmlformats.org/officeDocument/2006/relationships/image" Target="../media/image9.png"/><Relationship Id="rId16" Type="http://schemas.openxmlformats.org/officeDocument/2006/relationships/image" Target="../media/image8.png"/><Relationship Id="rId5" Type="http://schemas.openxmlformats.org/officeDocument/2006/relationships/image" Target="../media/image15.png"/><Relationship Id="rId19" Type="http://schemas.openxmlformats.org/officeDocument/2006/relationships/image" Target="../media/image18.png"/><Relationship Id="rId6" Type="http://schemas.openxmlformats.org/officeDocument/2006/relationships/image" Target="../media/image11.png"/><Relationship Id="rId18" Type="http://schemas.openxmlformats.org/officeDocument/2006/relationships/image" Target="../media/image6.png"/><Relationship Id="rId7" Type="http://schemas.openxmlformats.org/officeDocument/2006/relationships/image" Target="../media/image3.png"/><Relationship Id="rId8" Type="http://schemas.openxmlformats.org/officeDocument/2006/relationships/image" Target="../media/image1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15.png"/><Relationship Id="rId6"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14.png"/><Relationship Id="rId6" Type="http://schemas.openxmlformats.org/officeDocument/2006/relationships/image" Target="../media/image5.png"/><Relationship Id="rId7"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4.png"/><Relationship Id="rId4" Type="http://schemas.openxmlformats.org/officeDocument/2006/relationships/image" Target="../media/image5.png"/><Relationship Id="rId5" Type="http://schemas.openxmlformats.org/officeDocument/2006/relationships/image" Target="../media/image12.png"/><Relationship Id="rId6" Type="http://schemas.openxmlformats.org/officeDocument/2006/relationships/image" Target="../media/image9.png"/><Relationship Id="rId7"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6.png"/><Relationship Id="rId6"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5.png"/><Relationship Id="rId6" Type="http://schemas.openxmlformats.org/officeDocument/2006/relationships/image" Target="../media/image2.png"/><Relationship Id="rId7"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17.png"/><Relationship Id="rId6"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4.png"/><Relationship Id="rId4" Type="http://schemas.openxmlformats.org/officeDocument/2006/relationships/image" Target="../media/image5.png"/><Relationship Id="rId5"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15.png"/><Relationship Id="rId5" Type="http://schemas.openxmlformats.org/officeDocument/2006/relationships/image" Target="../media/image17.png"/><Relationship Id="rId6"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4.png"/><Relationship Id="rId4" Type="http://schemas.openxmlformats.org/officeDocument/2006/relationships/image" Target="../media/image5.png"/><Relationship Id="rId5" Type="http://schemas.openxmlformats.org/officeDocument/2006/relationships/image" Target="../media/image12.png"/><Relationship Id="rId6" Type="http://schemas.openxmlformats.org/officeDocument/2006/relationships/image" Target="../media/image17.png"/><Relationship Id="rId7"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7.png"/><Relationship Id="rId4"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10.png"/><Relationship Id="rId7" Type="http://schemas.openxmlformats.org/officeDocument/2006/relationships/image" Target="../media/image1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15.png"/><Relationship Id="rId6"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6.png"/><Relationship Id="rId4" Type="http://schemas.openxmlformats.org/officeDocument/2006/relationships/image" Target="../media/image13.png"/><Relationship Id="rId5" Type="http://schemas.openxmlformats.org/officeDocument/2006/relationships/image" Target="../media/image7.png"/><Relationship Id="rId6" Type="http://schemas.openxmlformats.org/officeDocument/2006/relationships/image" Target="../media/image12.png"/><Relationship Id="rId7"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15.png"/><Relationship Id="rId6"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0" Type="http://schemas.openxmlformats.org/officeDocument/2006/relationships/image" Target="../media/image14.png"/><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6.png"/><Relationship Id="rId9" Type="http://schemas.openxmlformats.org/officeDocument/2006/relationships/image" Target="../media/image8.png"/><Relationship Id="rId5" Type="http://schemas.openxmlformats.org/officeDocument/2006/relationships/image" Target="../media/image18.png"/><Relationship Id="rId6" Type="http://schemas.openxmlformats.org/officeDocument/2006/relationships/image" Target="../media/image17.png"/><Relationship Id="rId7" Type="http://schemas.openxmlformats.org/officeDocument/2006/relationships/image" Target="../media/image1.png"/><Relationship Id="rId8"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4.png"/><Relationship Id="rId4" Type="http://schemas.openxmlformats.org/officeDocument/2006/relationships/image" Target="../media/image5.png"/><Relationship Id="rId5" Type="http://schemas.openxmlformats.org/officeDocument/2006/relationships/image" Target="../media/image12.png"/><Relationship Id="rId6" Type="http://schemas.openxmlformats.org/officeDocument/2006/relationships/image" Target="../media/image17.png"/><Relationship Id="rId7" Type="http://schemas.openxmlformats.org/officeDocument/2006/relationships/image" Target="../media/image1.png"/><Relationship Id="rId8" Type="http://schemas.openxmlformats.org/officeDocument/2006/relationships/image" Target="../media/image1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6.png"/><Relationship Id="rId4" Type="http://schemas.openxmlformats.org/officeDocument/2006/relationships/image" Target="../media/image13.png"/><Relationship Id="rId5" Type="http://schemas.openxmlformats.org/officeDocument/2006/relationships/image" Target="../media/image7.png"/><Relationship Id="rId6" Type="http://schemas.openxmlformats.org/officeDocument/2006/relationships/image" Target="../media/image15.png"/><Relationship Id="rId7"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9"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png"/><Relationship Id="rId5" Type="http://schemas.openxmlformats.org/officeDocument/2006/relationships/image" Target="../media/image12.png"/><Relationship Id="rId6" Type="http://schemas.openxmlformats.org/officeDocument/2006/relationships/image" Target="../media/image17.png"/><Relationship Id="rId7" Type="http://schemas.openxmlformats.org/officeDocument/2006/relationships/image" Target="../media/image4.png"/><Relationship Id="rId8"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png"/><Relationship Id="rId4" Type="http://schemas.openxmlformats.org/officeDocument/2006/relationships/image" Target="../media/image16.png"/><Relationship Id="rId5" Type="http://schemas.openxmlformats.org/officeDocument/2006/relationships/image" Target="../media/image15.png"/><Relationship Id="rId6" Type="http://schemas.openxmlformats.org/officeDocument/2006/relationships/image" Target="../media/image14.png"/><Relationship Id="rId7" Type="http://schemas.openxmlformats.org/officeDocument/2006/relationships/image" Target="../media/image5.png"/><Relationship Id="rId8"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7.png"/><Relationship Id="rId4" Type="http://schemas.openxmlformats.org/officeDocument/2006/relationships/image" Target="../media/image1.png"/><Relationship Id="rId5" Type="http://schemas.openxmlformats.org/officeDocument/2006/relationships/image" Target="../media/image9.png"/><Relationship Id="rId6" Type="http://schemas.openxmlformats.org/officeDocument/2006/relationships/image" Target="../media/image15.png"/><Relationship Id="rId7" Type="http://schemas.openxmlformats.org/officeDocument/2006/relationships/image" Target="../media/image12.png"/><Relationship Id="rId8"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0.png"/><Relationship Id="rId4" Type="http://schemas.openxmlformats.org/officeDocument/2006/relationships/image" Target="../media/image9.png"/><Relationship Id="rId5"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4.png"/><Relationship Id="rId4" Type="http://schemas.openxmlformats.org/officeDocument/2006/relationships/image" Target="../media/image5.png"/><Relationship Id="rId5" Type="http://schemas.openxmlformats.org/officeDocument/2006/relationships/image" Target="../media/image12.png"/><Relationship Id="rId6" Type="http://schemas.openxmlformats.org/officeDocument/2006/relationships/image" Target="../media/image17.png"/><Relationship Id="rId7"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png"/><Relationship Id="rId5" Type="http://schemas.openxmlformats.org/officeDocument/2006/relationships/image" Target="../media/image16.png"/><Relationship Id="rId6" Type="http://schemas.openxmlformats.org/officeDocument/2006/relationships/image" Target="../media/image2.png"/><Relationship Id="rId7"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6.png"/><Relationship Id="rId6"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a:off x="1143026" y="-896384"/>
            <a:ext cx="6857947" cy="6936268"/>
          </a:xfrm>
          <a:custGeom>
            <a:rect b="b" l="l" r="r" t="t"/>
            <a:pathLst>
              <a:path extrusionOk="0" h="101716" w="101716">
                <a:moveTo>
                  <a:pt x="50852" y="1"/>
                </a:moveTo>
                <a:lnTo>
                  <a:pt x="0" y="50852"/>
                </a:lnTo>
                <a:lnTo>
                  <a:pt x="50852" y="101716"/>
                </a:lnTo>
                <a:lnTo>
                  <a:pt x="101715" y="50852"/>
                </a:lnTo>
                <a:lnTo>
                  <a:pt x="5085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txBox="1"/>
          <p:nvPr>
            <p:ph idx="1" type="subTitle"/>
          </p:nvPr>
        </p:nvSpPr>
        <p:spPr>
          <a:xfrm>
            <a:off x="3189900" y="3436550"/>
            <a:ext cx="2764200" cy="7926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lt2"/>
              </a:buClr>
              <a:buSzPts val="2800"/>
              <a:buNone/>
              <a:defRPr sz="1800">
                <a:solidFill>
                  <a:schemeClr val="lt1"/>
                </a:solidFill>
              </a:defRPr>
            </a:lvl1pPr>
            <a:lvl2pPr lvl="1" algn="ctr">
              <a:lnSpc>
                <a:spcPct val="100000"/>
              </a:lnSpc>
              <a:spcBef>
                <a:spcPts val="0"/>
              </a:spcBef>
              <a:spcAft>
                <a:spcPts val="0"/>
              </a:spcAft>
              <a:buClr>
                <a:schemeClr val="lt2"/>
              </a:buClr>
              <a:buSzPts val="2800"/>
              <a:buNone/>
              <a:defRPr sz="2800">
                <a:solidFill>
                  <a:schemeClr val="lt2"/>
                </a:solidFill>
              </a:defRPr>
            </a:lvl2pPr>
            <a:lvl3pPr lvl="2" algn="ctr">
              <a:lnSpc>
                <a:spcPct val="100000"/>
              </a:lnSpc>
              <a:spcBef>
                <a:spcPts val="0"/>
              </a:spcBef>
              <a:spcAft>
                <a:spcPts val="0"/>
              </a:spcAft>
              <a:buClr>
                <a:schemeClr val="lt2"/>
              </a:buClr>
              <a:buSzPts val="2800"/>
              <a:buNone/>
              <a:defRPr sz="2800">
                <a:solidFill>
                  <a:schemeClr val="lt2"/>
                </a:solidFill>
              </a:defRPr>
            </a:lvl3pPr>
            <a:lvl4pPr lvl="3" algn="ctr">
              <a:lnSpc>
                <a:spcPct val="100000"/>
              </a:lnSpc>
              <a:spcBef>
                <a:spcPts val="0"/>
              </a:spcBef>
              <a:spcAft>
                <a:spcPts val="0"/>
              </a:spcAft>
              <a:buClr>
                <a:schemeClr val="lt2"/>
              </a:buClr>
              <a:buSzPts val="2800"/>
              <a:buNone/>
              <a:defRPr sz="2800">
                <a:solidFill>
                  <a:schemeClr val="lt2"/>
                </a:solidFill>
              </a:defRPr>
            </a:lvl4pPr>
            <a:lvl5pPr lvl="4" algn="ctr">
              <a:lnSpc>
                <a:spcPct val="100000"/>
              </a:lnSpc>
              <a:spcBef>
                <a:spcPts val="0"/>
              </a:spcBef>
              <a:spcAft>
                <a:spcPts val="0"/>
              </a:spcAft>
              <a:buClr>
                <a:schemeClr val="lt2"/>
              </a:buClr>
              <a:buSzPts val="2800"/>
              <a:buNone/>
              <a:defRPr sz="2800">
                <a:solidFill>
                  <a:schemeClr val="lt2"/>
                </a:solidFill>
              </a:defRPr>
            </a:lvl5pPr>
            <a:lvl6pPr lvl="5" algn="ctr">
              <a:lnSpc>
                <a:spcPct val="100000"/>
              </a:lnSpc>
              <a:spcBef>
                <a:spcPts val="0"/>
              </a:spcBef>
              <a:spcAft>
                <a:spcPts val="0"/>
              </a:spcAft>
              <a:buClr>
                <a:schemeClr val="lt2"/>
              </a:buClr>
              <a:buSzPts val="2800"/>
              <a:buNone/>
              <a:defRPr sz="2800">
                <a:solidFill>
                  <a:schemeClr val="lt2"/>
                </a:solidFill>
              </a:defRPr>
            </a:lvl6pPr>
            <a:lvl7pPr lvl="6" algn="ctr">
              <a:lnSpc>
                <a:spcPct val="100000"/>
              </a:lnSpc>
              <a:spcBef>
                <a:spcPts val="0"/>
              </a:spcBef>
              <a:spcAft>
                <a:spcPts val="0"/>
              </a:spcAft>
              <a:buClr>
                <a:schemeClr val="lt2"/>
              </a:buClr>
              <a:buSzPts val="2800"/>
              <a:buNone/>
              <a:defRPr sz="2800">
                <a:solidFill>
                  <a:schemeClr val="lt2"/>
                </a:solidFill>
              </a:defRPr>
            </a:lvl7pPr>
            <a:lvl8pPr lvl="7" algn="ctr">
              <a:lnSpc>
                <a:spcPct val="100000"/>
              </a:lnSpc>
              <a:spcBef>
                <a:spcPts val="0"/>
              </a:spcBef>
              <a:spcAft>
                <a:spcPts val="0"/>
              </a:spcAft>
              <a:buClr>
                <a:schemeClr val="lt2"/>
              </a:buClr>
              <a:buSzPts val="2800"/>
              <a:buNone/>
              <a:defRPr sz="2800">
                <a:solidFill>
                  <a:schemeClr val="lt2"/>
                </a:solidFill>
              </a:defRPr>
            </a:lvl8pPr>
            <a:lvl9pPr lvl="8" algn="ctr">
              <a:lnSpc>
                <a:spcPct val="100000"/>
              </a:lnSpc>
              <a:spcBef>
                <a:spcPts val="0"/>
              </a:spcBef>
              <a:spcAft>
                <a:spcPts val="0"/>
              </a:spcAft>
              <a:buClr>
                <a:schemeClr val="lt2"/>
              </a:buClr>
              <a:buSzPts val="2800"/>
              <a:buNone/>
              <a:defRPr sz="2800">
                <a:solidFill>
                  <a:schemeClr val="lt2"/>
                </a:solidFill>
              </a:defRPr>
            </a:lvl9pPr>
          </a:lstStyle>
          <a:p/>
        </p:txBody>
      </p:sp>
      <p:sp>
        <p:nvSpPr>
          <p:cNvPr id="11" name="Google Shape;11;p2"/>
          <p:cNvSpPr txBox="1"/>
          <p:nvPr>
            <p:ph type="ctrTitle"/>
          </p:nvPr>
        </p:nvSpPr>
        <p:spPr>
          <a:xfrm>
            <a:off x="2498400" y="1347100"/>
            <a:ext cx="4147200" cy="1780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2"/>
              </a:buClr>
              <a:buSzPts val="5200"/>
              <a:buFont typeface="Roboto Condensed"/>
              <a:buNone/>
              <a:defRPr sz="5200">
                <a:solidFill>
                  <a:schemeClr val="lt2"/>
                </a:solidFill>
                <a:latin typeface="Roboto Condensed"/>
                <a:ea typeface="Roboto Condensed"/>
                <a:cs typeface="Roboto Condensed"/>
                <a:sym typeface="Roboto Condensed"/>
              </a:defRPr>
            </a:lvl1pPr>
            <a:lvl2pPr lvl="1" rtl="0" algn="ctr">
              <a:spcBef>
                <a:spcPts val="0"/>
              </a:spcBef>
              <a:spcAft>
                <a:spcPts val="0"/>
              </a:spcAft>
              <a:buClr>
                <a:schemeClr val="lt2"/>
              </a:buClr>
              <a:buSzPts val="5200"/>
              <a:buFont typeface="Roboto Condensed"/>
              <a:buNone/>
              <a:defRPr b="1" sz="5200">
                <a:solidFill>
                  <a:schemeClr val="lt2"/>
                </a:solidFill>
                <a:latin typeface="Roboto Condensed"/>
                <a:ea typeface="Roboto Condensed"/>
                <a:cs typeface="Roboto Condensed"/>
                <a:sym typeface="Roboto Condensed"/>
              </a:defRPr>
            </a:lvl2pPr>
            <a:lvl3pPr lvl="2" rtl="0" algn="ctr">
              <a:spcBef>
                <a:spcPts val="0"/>
              </a:spcBef>
              <a:spcAft>
                <a:spcPts val="0"/>
              </a:spcAft>
              <a:buClr>
                <a:schemeClr val="lt2"/>
              </a:buClr>
              <a:buSzPts val="5200"/>
              <a:buFont typeface="Roboto Condensed"/>
              <a:buNone/>
              <a:defRPr b="1" sz="5200">
                <a:solidFill>
                  <a:schemeClr val="lt2"/>
                </a:solidFill>
                <a:latin typeface="Roboto Condensed"/>
                <a:ea typeface="Roboto Condensed"/>
                <a:cs typeface="Roboto Condensed"/>
                <a:sym typeface="Roboto Condensed"/>
              </a:defRPr>
            </a:lvl3pPr>
            <a:lvl4pPr lvl="3" rtl="0" algn="ctr">
              <a:spcBef>
                <a:spcPts val="0"/>
              </a:spcBef>
              <a:spcAft>
                <a:spcPts val="0"/>
              </a:spcAft>
              <a:buClr>
                <a:schemeClr val="lt2"/>
              </a:buClr>
              <a:buSzPts val="5200"/>
              <a:buFont typeface="Roboto Condensed"/>
              <a:buNone/>
              <a:defRPr b="1" sz="5200">
                <a:solidFill>
                  <a:schemeClr val="lt2"/>
                </a:solidFill>
                <a:latin typeface="Roboto Condensed"/>
                <a:ea typeface="Roboto Condensed"/>
                <a:cs typeface="Roboto Condensed"/>
                <a:sym typeface="Roboto Condensed"/>
              </a:defRPr>
            </a:lvl4pPr>
            <a:lvl5pPr lvl="4" rtl="0" algn="ctr">
              <a:spcBef>
                <a:spcPts val="0"/>
              </a:spcBef>
              <a:spcAft>
                <a:spcPts val="0"/>
              </a:spcAft>
              <a:buClr>
                <a:schemeClr val="lt2"/>
              </a:buClr>
              <a:buSzPts val="5200"/>
              <a:buFont typeface="Roboto Condensed"/>
              <a:buNone/>
              <a:defRPr b="1" sz="5200">
                <a:solidFill>
                  <a:schemeClr val="lt2"/>
                </a:solidFill>
                <a:latin typeface="Roboto Condensed"/>
                <a:ea typeface="Roboto Condensed"/>
                <a:cs typeface="Roboto Condensed"/>
                <a:sym typeface="Roboto Condensed"/>
              </a:defRPr>
            </a:lvl5pPr>
            <a:lvl6pPr lvl="5" rtl="0" algn="ctr">
              <a:spcBef>
                <a:spcPts val="0"/>
              </a:spcBef>
              <a:spcAft>
                <a:spcPts val="0"/>
              </a:spcAft>
              <a:buClr>
                <a:schemeClr val="lt2"/>
              </a:buClr>
              <a:buSzPts val="5200"/>
              <a:buFont typeface="Roboto Condensed"/>
              <a:buNone/>
              <a:defRPr b="1" sz="5200">
                <a:solidFill>
                  <a:schemeClr val="lt2"/>
                </a:solidFill>
                <a:latin typeface="Roboto Condensed"/>
                <a:ea typeface="Roboto Condensed"/>
                <a:cs typeface="Roboto Condensed"/>
                <a:sym typeface="Roboto Condensed"/>
              </a:defRPr>
            </a:lvl6pPr>
            <a:lvl7pPr lvl="6" rtl="0" algn="ctr">
              <a:spcBef>
                <a:spcPts val="0"/>
              </a:spcBef>
              <a:spcAft>
                <a:spcPts val="0"/>
              </a:spcAft>
              <a:buClr>
                <a:schemeClr val="lt2"/>
              </a:buClr>
              <a:buSzPts val="5200"/>
              <a:buFont typeface="Roboto Condensed"/>
              <a:buNone/>
              <a:defRPr b="1" sz="5200">
                <a:solidFill>
                  <a:schemeClr val="lt2"/>
                </a:solidFill>
                <a:latin typeface="Roboto Condensed"/>
                <a:ea typeface="Roboto Condensed"/>
                <a:cs typeface="Roboto Condensed"/>
                <a:sym typeface="Roboto Condensed"/>
              </a:defRPr>
            </a:lvl7pPr>
            <a:lvl8pPr lvl="7" rtl="0" algn="ctr">
              <a:spcBef>
                <a:spcPts val="0"/>
              </a:spcBef>
              <a:spcAft>
                <a:spcPts val="0"/>
              </a:spcAft>
              <a:buClr>
                <a:schemeClr val="lt2"/>
              </a:buClr>
              <a:buSzPts val="5200"/>
              <a:buFont typeface="Roboto Condensed"/>
              <a:buNone/>
              <a:defRPr b="1" sz="5200">
                <a:solidFill>
                  <a:schemeClr val="lt2"/>
                </a:solidFill>
                <a:latin typeface="Roboto Condensed"/>
                <a:ea typeface="Roboto Condensed"/>
                <a:cs typeface="Roboto Condensed"/>
                <a:sym typeface="Roboto Condensed"/>
              </a:defRPr>
            </a:lvl8pPr>
            <a:lvl9pPr lvl="8" rtl="0" algn="ctr">
              <a:spcBef>
                <a:spcPts val="0"/>
              </a:spcBef>
              <a:spcAft>
                <a:spcPts val="0"/>
              </a:spcAft>
              <a:buClr>
                <a:schemeClr val="lt2"/>
              </a:buClr>
              <a:buSzPts val="5200"/>
              <a:buFont typeface="Roboto Condensed"/>
              <a:buNone/>
              <a:defRPr b="1" sz="5200">
                <a:solidFill>
                  <a:schemeClr val="lt2"/>
                </a:solidFill>
                <a:latin typeface="Roboto Condensed"/>
                <a:ea typeface="Roboto Condensed"/>
                <a:cs typeface="Roboto Condensed"/>
                <a:sym typeface="Roboto Condensed"/>
              </a:defRPr>
            </a:lvl9pPr>
          </a:lstStyle>
          <a:p/>
        </p:txBody>
      </p:sp>
      <p:pic>
        <p:nvPicPr>
          <p:cNvPr id="12" name="Google Shape;12;p2"/>
          <p:cNvPicPr preferRelativeResize="0"/>
          <p:nvPr/>
        </p:nvPicPr>
        <p:blipFill rotWithShape="1">
          <a:blip r:embed="rId2">
            <a:alphaModFix/>
          </a:blip>
          <a:srcRect b="975" l="2210" r="0" t="11158"/>
          <a:stretch/>
        </p:blipFill>
        <p:spPr>
          <a:xfrm>
            <a:off x="1126926" y="-486500"/>
            <a:ext cx="3539551" cy="3070850"/>
          </a:xfrm>
          <a:prstGeom prst="rect">
            <a:avLst/>
          </a:prstGeom>
          <a:noFill/>
          <a:ln>
            <a:noFill/>
          </a:ln>
        </p:spPr>
      </p:pic>
      <p:pic>
        <p:nvPicPr>
          <p:cNvPr id="13" name="Google Shape;13;p2"/>
          <p:cNvPicPr preferRelativeResize="0"/>
          <p:nvPr/>
        </p:nvPicPr>
        <p:blipFill rotWithShape="1">
          <a:blip r:embed="rId3">
            <a:alphaModFix/>
          </a:blip>
          <a:srcRect b="39" l="0" r="0" t="39"/>
          <a:stretch/>
        </p:blipFill>
        <p:spPr>
          <a:xfrm>
            <a:off x="5952426" y="-8050"/>
            <a:ext cx="733425" cy="368858"/>
          </a:xfrm>
          <a:prstGeom prst="rect">
            <a:avLst/>
          </a:prstGeom>
          <a:noFill/>
          <a:ln>
            <a:noFill/>
          </a:ln>
        </p:spPr>
      </p:pic>
      <p:pic>
        <p:nvPicPr>
          <p:cNvPr id="14" name="Google Shape;14;p2"/>
          <p:cNvPicPr preferRelativeResize="0"/>
          <p:nvPr/>
        </p:nvPicPr>
        <p:blipFill rotWithShape="1">
          <a:blip r:embed="rId4">
            <a:alphaModFix/>
          </a:blip>
          <a:srcRect b="0" l="238" r="238" t="0"/>
          <a:stretch/>
        </p:blipFill>
        <p:spPr>
          <a:xfrm>
            <a:off x="7920851" y="88773"/>
            <a:ext cx="933222" cy="347675"/>
          </a:xfrm>
          <a:prstGeom prst="rect">
            <a:avLst/>
          </a:prstGeom>
          <a:noFill/>
          <a:ln>
            <a:noFill/>
          </a:ln>
        </p:spPr>
      </p:pic>
      <p:pic>
        <p:nvPicPr>
          <p:cNvPr id="15" name="Google Shape;15;p2"/>
          <p:cNvPicPr preferRelativeResize="0"/>
          <p:nvPr/>
        </p:nvPicPr>
        <p:blipFill rotWithShape="1">
          <a:blip r:embed="rId5">
            <a:alphaModFix/>
          </a:blip>
          <a:srcRect b="387" l="0" r="0" t="377"/>
          <a:stretch/>
        </p:blipFill>
        <p:spPr>
          <a:xfrm>
            <a:off x="500075" y="162367"/>
            <a:ext cx="1100050" cy="314825"/>
          </a:xfrm>
          <a:prstGeom prst="rect">
            <a:avLst/>
          </a:prstGeom>
          <a:noFill/>
          <a:ln>
            <a:noFill/>
          </a:ln>
        </p:spPr>
      </p:pic>
      <p:pic>
        <p:nvPicPr>
          <p:cNvPr id="16" name="Google Shape;16;p2"/>
          <p:cNvPicPr preferRelativeResize="0"/>
          <p:nvPr/>
        </p:nvPicPr>
        <p:blipFill rotWithShape="1">
          <a:blip r:embed="rId6">
            <a:alphaModFix/>
          </a:blip>
          <a:srcRect b="29" l="0" r="0" t="29"/>
          <a:stretch/>
        </p:blipFill>
        <p:spPr>
          <a:xfrm>
            <a:off x="8188112" y="2062651"/>
            <a:ext cx="812289" cy="587350"/>
          </a:xfrm>
          <a:prstGeom prst="rect">
            <a:avLst/>
          </a:prstGeom>
          <a:noFill/>
          <a:ln>
            <a:noFill/>
          </a:ln>
        </p:spPr>
      </p:pic>
      <p:pic>
        <p:nvPicPr>
          <p:cNvPr id="17" name="Google Shape;17;p2"/>
          <p:cNvPicPr preferRelativeResize="0"/>
          <p:nvPr/>
        </p:nvPicPr>
        <p:blipFill rotWithShape="1">
          <a:blip r:embed="rId7">
            <a:alphaModFix/>
          </a:blip>
          <a:srcRect b="228" l="0" r="0" t="228"/>
          <a:stretch/>
        </p:blipFill>
        <p:spPr>
          <a:xfrm>
            <a:off x="8401718" y="4705028"/>
            <a:ext cx="666075" cy="103134"/>
          </a:xfrm>
          <a:prstGeom prst="rect">
            <a:avLst/>
          </a:prstGeom>
          <a:noFill/>
          <a:ln>
            <a:noFill/>
          </a:ln>
        </p:spPr>
      </p:pic>
      <p:pic>
        <p:nvPicPr>
          <p:cNvPr id="18" name="Google Shape;18;p2"/>
          <p:cNvPicPr preferRelativeResize="0"/>
          <p:nvPr/>
        </p:nvPicPr>
        <p:blipFill rotWithShape="1">
          <a:blip r:embed="rId8">
            <a:alphaModFix/>
          </a:blip>
          <a:srcRect b="0" l="0" r="0" t="0"/>
          <a:stretch/>
        </p:blipFill>
        <p:spPr>
          <a:xfrm>
            <a:off x="-88825" y="1161535"/>
            <a:ext cx="1231850" cy="1231850"/>
          </a:xfrm>
          <a:prstGeom prst="rect">
            <a:avLst/>
          </a:prstGeom>
          <a:noFill/>
          <a:ln>
            <a:noFill/>
          </a:ln>
        </p:spPr>
      </p:pic>
      <p:pic>
        <p:nvPicPr>
          <p:cNvPr id="19" name="Google Shape;19;p2"/>
          <p:cNvPicPr preferRelativeResize="0"/>
          <p:nvPr/>
        </p:nvPicPr>
        <p:blipFill rotWithShape="1">
          <a:blip r:embed="rId9">
            <a:alphaModFix/>
          </a:blip>
          <a:srcRect b="0" l="0" r="0" t="0"/>
          <a:stretch/>
        </p:blipFill>
        <p:spPr>
          <a:xfrm>
            <a:off x="6728100" y="3957579"/>
            <a:ext cx="437100" cy="437100"/>
          </a:xfrm>
          <a:prstGeom prst="rect">
            <a:avLst/>
          </a:prstGeom>
          <a:noFill/>
          <a:ln>
            <a:noFill/>
          </a:ln>
        </p:spPr>
      </p:pic>
      <p:pic>
        <p:nvPicPr>
          <p:cNvPr id="20" name="Google Shape;20;p2"/>
          <p:cNvPicPr preferRelativeResize="0"/>
          <p:nvPr/>
        </p:nvPicPr>
        <p:blipFill rotWithShape="1">
          <a:blip r:embed="rId10">
            <a:alphaModFix/>
          </a:blip>
          <a:srcRect b="0" l="0" r="0" t="0"/>
          <a:stretch/>
        </p:blipFill>
        <p:spPr>
          <a:xfrm>
            <a:off x="111605" y="1635275"/>
            <a:ext cx="474025" cy="474059"/>
          </a:xfrm>
          <a:prstGeom prst="rect">
            <a:avLst/>
          </a:prstGeom>
          <a:noFill/>
          <a:ln>
            <a:noFill/>
          </a:ln>
        </p:spPr>
      </p:pic>
      <p:pic>
        <p:nvPicPr>
          <p:cNvPr id="21" name="Google Shape;21;p2"/>
          <p:cNvPicPr preferRelativeResize="0"/>
          <p:nvPr/>
        </p:nvPicPr>
        <p:blipFill rotWithShape="1">
          <a:blip r:embed="rId11">
            <a:alphaModFix/>
          </a:blip>
          <a:srcRect b="0" l="109" r="99" t="0"/>
          <a:stretch/>
        </p:blipFill>
        <p:spPr>
          <a:xfrm>
            <a:off x="-444797" y="2944699"/>
            <a:ext cx="2640773" cy="1335625"/>
          </a:xfrm>
          <a:prstGeom prst="rect">
            <a:avLst/>
          </a:prstGeom>
          <a:noFill/>
          <a:ln>
            <a:noFill/>
          </a:ln>
        </p:spPr>
      </p:pic>
      <p:pic>
        <p:nvPicPr>
          <p:cNvPr id="22" name="Google Shape;22;p2"/>
          <p:cNvPicPr preferRelativeResize="0"/>
          <p:nvPr/>
        </p:nvPicPr>
        <p:blipFill rotWithShape="1">
          <a:blip r:embed="rId12">
            <a:alphaModFix/>
          </a:blip>
          <a:srcRect b="0" l="89" r="79" t="0"/>
          <a:stretch/>
        </p:blipFill>
        <p:spPr>
          <a:xfrm>
            <a:off x="8952675" y="-488975"/>
            <a:ext cx="75725" cy="2174499"/>
          </a:xfrm>
          <a:prstGeom prst="rect">
            <a:avLst/>
          </a:prstGeom>
          <a:noFill/>
          <a:ln>
            <a:noFill/>
          </a:ln>
        </p:spPr>
      </p:pic>
      <p:pic>
        <p:nvPicPr>
          <p:cNvPr id="23" name="Google Shape;23;p2"/>
          <p:cNvPicPr preferRelativeResize="0"/>
          <p:nvPr/>
        </p:nvPicPr>
        <p:blipFill rotWithShape="1">
          <a:blip r:embed="rId13">
            <a:alphaModFix/>
          </a:blip>
          <a:srcRect b="524" l="0" r="0" t="524"/>
          <a:stretch/>
        </p:blipFill>
        <p:spPr>
          <a:xfrm>
            <a:off x="0" y="4480075"/>
            <a:ext cx="1736150" cy="587350"/>
          </a:xfrm>
          <a:prstGeom prst="rect">
            <a:avLst/>
          </a:prstGeom>
          <a:noFill/>
          <a:ln>
            <a:noFill/>
          </a:ln>
        </p:spPr>
      </p:pic>
      <p:pic>
        <p:nvPicPr>
          <p:cNvPr id="24" name="Google Shape;24;p2"/>
          <p:cNvPicPr preferRelativeResize="0"/>
          <p:nvPr/>
        </p:nvPicPr>
        <p:blipFill rotWithShape="1">
          <a:blip r:embed="rId14">
            <a:alphaModFix/>
          </a:blip>
          <a:srcRect b="0" l="89" r="89" t="0"/>
          <a:stretch/>
        </p:blipFill>
        <p:spPr>
          <a:xfrm>
            <a:off x="509423" y="541905"/>
            <a:ext cx="437100" cy="68119"/>
          </a:xfrm>
          <a:prstGeom prst="rect">
            <a:avLst/>
          </a:prstGeom>
          <a:noFill/>
          <a:ln>
            <a:noFill/>
          </a:ln>
        </p:spPr>
      </p:pic>
      <p:pic>
        <p:nvPicPr>
          <p:cNvPr id="25" name="Google Shape;25;p2"/>
          <p:cNvPicPr preferRelativeResize="0"/>
          <p:nvPr/>
        </p:nvPicPr>
        <p:blipFill rotWithShape="1">
          <a:blip r:embed="rId15">
            <a:alphaModFix/>
          </a:blip>
          <a:srcRect b="0" l="209" r="199" t="0"/>
          <a:stretch/>
        </p:blipFill>
        <p:spPr>
          <a:xfrm>
            <a:off x="6394888" y="2527747"/>
            <a:ext cx="3192065" cy="1600200"/>
          </a:xfrm>
          <a:prstGeom prst="rect">
            <a:avLst/>
          </a:prstGeom>
          <a:noFill/>
          <a:ln>
            <a:noFill/>
          </a:ln>
        </p:spPr>
      </p:pic>
      <p:pic>
        <p:nvPicPr>
          <p:cNvPr id="26" name="Google Shape;26;p2"/>
          <p:cNvPicPr preferRelativeResize="0"/>
          <p:nvPr/>
        </p:nvPicPr>
        <p:blipFill rotWithShape="1">
          <a:blip r:embed="rId16">
            <a:alphaModFix/>
          </a:blip>
          <a:srcRect b="0" l="129" r="129" t="0"/>
          <a:stretch/>
        </p:blipFill>
        <p:spPr>
          <a:xfrm>
            <a:off x="6374782" y="102405"/>
            <a:ext cx="1736150" cy="1740664"/>
          </a:xfrm>
          <a:prstGeom prst="rect">
            <a:avLst/>
          </a:prstGeom>
          <a:noFill/>
          <a:ln>
            <a:noFill/>
          </a:ln>
        </p:spPr>
      </p:pic>
      <p:pic>
        <p:nvPicPr>
          <p:cNvPr id="27" name="Google Shape;27;p2"/>
          <p:cNvPicPr preferRelativeResize="0"/>
          <p:nvPr/>
        </p:nvPicPr>
        <p:blipFill rotWithShape="1">
          <a:blip r:embed="rId17">
            <a:alphaModFix/>
          </a:blip>
          <a:srcRect b="-7969" l="-7351" r="-8416" t="-8716"/>
          <a:stretch/>
        </p:blipFill>
        <p:spPr>
          <a:xfrm>
            <a:off x="2020423" y="4360306"/>
            <a:ext cx="347675" cy="792600"/>
          </a:xfrm>
          <a:prstGeom prst="rect">
            <a:avLst/>
          </a:prstGeom>
          <a:noFill/>
          <a:ln>
            <a:noFill/>
          </a:ln>
        </p:spPr>
      </p:pic>
      <p:sp>
        <p:nvSpPr>
          <p:cNvPr id="28" name="Google Shape;28;p2"/>
          <p:cNvSpPr/>
          <p:nvPr/>
        </p:nvSpPr>
        <p:spPr>
          <a:xfrm>
            <a:off x="344113" y="-8050"/>
            <a:ext cx="9000" cy="1497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 name="Google Shape;29;p2"/>
          <p:cNvPicPr preferRelativeResize="0"/>
          <p:nvPr/>
        </p:nvPicPr>
        <p:blipFill rotWithShape="1">
          <a:blip r:embed="rId18">
            <a:alphaModFix/>
          </a:blip>
          <a:srcRect b="0" l="-1754" r="34549" t="-1153"/>
          <a:stretch/>
        </p:blipFill>
        <p:spPr>
          <a:xfrm rot="5400000">
            <a:off x="6167528" y="3904909"/>
            <a:ext cx="666050" cy="2115500"/>
          </a:xfrm>
          <a:prstGeom prst="rect">
            <a:avLst/>
          </a:prstGeom>
          <a:noFill/>
          <a:ln>
            <a:noFill/>
          </a:ln>
        </p:spPr>
      </p:pic>
      <p:sp>
        <p:nvSpPr>
          <p:cNvPr id="30" name="Google Shape;30;p2"/>
          <p:cNvSpPr/>
          <p:nvPr/>
        </p:nvSpPr>
        <p:spPr>
          <a:xfrm>
            <a:off x="2422850" y="4781275"/>
            <a:ext cx="193200" cy="369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 name="Google Shape;31;p2"/>
          <p:cNvPicPr preferRelativeResize="0"/>
          <p:nvPr/>
        </p:nvPicPr>
        <p:blipFill>
          <a:blip r:embed="rId19">
            <a:alphaModFix/>
          </a:blip>
          <a:stretch>
            <a:fillRect/>
          </a:stretch>
        </p:blipFill>
        <p:spPr>
          <a:xfrm>
            <a:off x="8360887" y="588848"/>
            <a:ext cx="466725" cy="4572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38" name="Shape 138"/>
        <p:cNvGrpSpPr/>
        <p:nvPr/>
      </p:nvGrpSpPr>
      <p:grpSpPr>
        <a:xfrm>
          <a:off x="0" y="0"/>
          <a:ext cx="0" cy="0"/>
          <a:chOff x="0" y="0"/>
          <a:chExt cx="0" cy="0"/>
        </a:xfrm>
      </p:grpSpPr>
      <p:sp>
        <p:nvSpPr>
          <p:cNvPr id="139" name="Google Shape;139;p11"/>
          <p:cNvSpPr/>
          <p:nvPr/>
        </p:nvSpPr>
        <p:spPr>
          <a:xfrm>
            <a:off x="847650" y="844050"/>
            <a:ext cx="7448700" cy="3455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1"/>
          <p:cNvSpPr txBox="1"/>
          <p:nvPr>
            <p:ph hasCustomPrompt="1" type="title"/>
          </p:nvPr>
        </p:nvSpPr>
        <p:spPr>
          <a:xfrm>
            <a:off x="720100" y="1696867"/>
            <a:ext cx="7704000" cy="1004100"/>
          </a:xfrm>
          <a:prstGeom prst="rect">
            <a:avLst/>
          </a:prstGeom>
        </p:spPr>
        <p:txBody>
          <a:bodyPr anchorCtr="0" anchor="ctr" bIns="91425" lIns="91425" spcFirstLastPara="1" rIns="91425" wrap="square" tIns="91425">
            <a:noAutofit/>
          </a:bodyPr>
          <a:lstStyle>
            <a:lvl1pPr lvl="0" algn="ctr">
              <a:spcBef>
                <a:spcPts val="0"/>
              </a:spcBef>
              <a:spcAft>
                <a:spcPts val="0"/>
              </a:spcAft>
              <a:buSzPts val="7500"/>
              <a:buNone/>
              <a:defRPr sz="8000">
                <a:solidFill>
                  <a:schemeClr val="lt2"/>
                </a:solidFill>
              </a:defRPr>
            </a:lvl1pPr>
            <a:lvl2pPr lvl="1" algn="ctr">
              <a:spcBef>
                <a:spcPts val="0"/>
              </a:spcBef>
              <a:spcAft>
                <a:spcPts val="0"/>
              </a:spcAft>
              <a:buSzPts val="7500"/>
              <a:buNone/>
              <a:defRPr sz="7500"/>
            </a:lvl2pPr>
            <a:lvl3pPr lvl="2" algn="ctr">
              <a:spcBef>
                <a:spcPts val="0"/>
              </a:spcBef>
              <a:spcAft>
                <a:spcPts val="0"/>
              </a:spcAft>
              <a:buSzPts val="7500"/>
              <a:buNone/>
              <a:defRPr sz="7500"/>
            </a:lvl3pPr>
            <a:lvl4pPr lvl="3" algn="ctr">
              <a:spcBef>
                <a:spcPts val="0"/>
              </a:spcBef>
              <a:spcAft>
                <a:spcPts val="0"/>
              </a:spcAft>
              <a:buSzPts val="7500"/>
              <a:buNone/>
              <a:defRPr sz="7500"/>
            </a:lvl4pPr>
            <a:lvl5pPr lvl="4" algn="ctr">
              <a:spcBef>
                <a:spcPts val="0"/>
              </a:spcBef>
              <a:spcAft>
                <a:spcPts val="0"/>
              </a:spcAft>
              <a:buSzPts val="7500"/>
              <a:buNone/>
              <a:defRPr sz="7500"/>
            </a:lvl5pPr>
            <a:lvl6pPr lvl="5" algn="ctr">
              <a:spcBef>
                <a:spcPts val="0"/>
              </a:spcBef>
              <a:spcAft>
                <a:spcPts val="0"/>
              </a:spcAft>
              <a:buSzPts val="7500"/>
              <a:buNone/>
              <a:defRPr sz="7500"/>
            </a:lvl6pPr>
            <a:lvl7pPr lvl="6" algn="ctr">
              <a:spcBef>
                <a:spcPts val="0"/>
              </a:spcBef>
              <a:spcAft>
                <a:spcPts val="0"/>
              </a:spcAft>
              <a:buSzPts val="7500"/>
              <a:buNone/>
              <a:defRPr sz="7500"/>
            </a:lvl7pPr>
            <a:lvl8pPr lvl="7" algn="ctr">
              <a:spcBef>
                <a:spcPts val="0"/>
              </a:spcBef>
              <a:spcAft>
                <a:spcPts val="0"/>
              </a:spcAft>
              <a:buSzPts val="7500"/>
              <a:buNone/>
              <a:defRPr sz="7500"/>
            </a:lvl8pPr>
            <a:lvl9pPr lvl="8" algn="ctr">
              <a:spcBef>
                <a:spcPts val="0"/>
              </a:spcBef>
              <a:spcAft>
                <a:spcPts val="0"/>
              </a:spcAft>
              <a:buSzPts val="7500"/>
              <a:buNone/>
              <a:defRPr sz="7500"/>
            </a:lvl9pPr>
          </a:lstStyle>
          <a:p>
            <a:r>
              <a:t>xx%</a:t>
            </a:r>
          </a:p>
        </p:txBody>
      </p:sp>
      <p:sp>
        <p:nvSpPr>
          <p:cNvPr id="141" name="Google Shape;141;p11"/>
          <p:cNvSpPr txBox="1"/>
          <p:nvPr>
            <p:ph idx="1" type="body"/>
          </p:nvPr>
        </p:nvSpPr>
        <p:spPr>
          <a:xfrm>
            <a:off x="1441000" y="2874992"/>
            <a:ext cx="6262200" cy="296700"/>
          </a:xfrm>
          <a:prstGeom prst="rect">
            <a:avLst/>
          </a:prstGeom>
        </p:spPr>
        <p:txBody>
          <a:bodyPr anchorCtr="0" anchor="ctr" bIns="91425" lIns="91425" spcFirstLastPara="1" rIns="91425" wrap="square" tIns="91425">
            <a:noAutofit/>
          </a:bodyPr>
          <a:lstStyle>
            <a:lvl1pPr indent="-330200" lvl="0" marL="457200" algn="ctr">
              <a:lnSpc>
                <a:spcPct val="100000"/>
              </a:lnSpc>
              <a:spcBef>
                <a:spcPts val="0"/>
              </a:spcBef>
              <a:spcAft>
                <a:spcPts val="0"/>
              </a:spcAft>
              <a:buSzPts val="1600"/>
              <a:buChar char="●"/>
              <a:defRPr sz="1800">
                <a:solidFill>
                  <a:schemeClr val="lt1"/>
                </a:solidFill>
              </a:defRPr>
            </a:lvl1pPr>
            <a:lvl2pPr indent="-330200" lvl="1" marL="914400" algn="ctr">
              <a:spcBef>
                <a:spcPts val="0"/>
              </a:spcBef>
              <a:spcAft>
                <a:spcPts val="0"/>
              </a:spcAft>
              <a:buSzPts val="1600"/>
              <a:buChar char="○"/>
              <a:defRPr/>
            </a:lvl2pPr>
            <a:lvl3pPr indent="-330200" lvl="2" marL="1371600" algn="ctr">
              <a:spcBef>
                <a:spcPts val="1600"/>
              </a:spcBef>
              <a:spcAft>
                <a:spcPts val="0"/>
              </a:spcAft>
              <a:buSzPts val="1600"/>
              <a:buChar char="■"/>
              <a:defRPr/>
            </a:lvl3pPr>
            <a:lvl4pPr indent="-330200" lvl="3" marL="1828800" algn="ctr">
              <a:spcBef>
                <a:spcPts val="1600"/>
              </a:spcBef>
              <a:spcAft>
                <a:spcPts val="0"/>
              </a:spcAft>
              <a:buSzPts val="1600"/>
              <a:buChar char="●"/>
              <a:defRPr/>
            </a:lvl4pPr>
            <a:lvl5pPr indent="-330200" lvl="4" marL="2286000" algn="ctr">
              <a:spcBef>
                <a:spcPts val="1600"/>
              </a:spcBef>
              <a:spcAft>
                <a:spcPts val="0"/>
              </a:spcAft>
              <a:buSzPts val="1600"/>
              <a:buChar char="○"/>
              <a:defRPr/>
            </a:lvl5pPr>
            <a:lvl6pPr indent="-330200" lvl="5" marL="2743200" algn="ctr">
              <a:spcBef>
                <a:spcPts val="1600"/>
              </a:spcBef>
              <a:spcAft>
                <a:spcPts val="0"/>
              </a:spcAft>
              <a:buSzPts val="1600"/>
              <a:buChar char="■"/>
              <a:defRPr/>
            </a:lvl6pPr>
            <a:lvl7pPr indent="-330200" lvl="6" marL="3200400" algn="ctr">
              <a:spcBef>
                <a:spcPts val="1600"/>
              </a:spcBef>
              <a:spcAft>
                <a:spcPts val="0"/>
              </a:spcAft>
              <a:buSzPts val="1600"/>
              <a:buChar char="●"/>
              <a:defRPr/>
            </a:lvl7pPr>
            <a:lvl8pPr indent="-330200" lvl="7" marL="3657600" algn="ctr">
              <a:spcBef>
                <a:spcPts val="1600"/>
              </a:spcBef>
              <a:spcAft>
                <a:spcPts val="0"/>
              </a:spcAft>
              <a:buSzPts val="1600"/>
              <a:buChar char="○"/>
              <a:defRPr/>
            </a:lvl8pPr>
            <a:lvl9pPr indent="-330200" lvl="8" marL="4114800" algn="ctr">
              <a:spcBef>
                <a:spcPts val="1600"/>
              </a:spcBef>
              <a:spcAft>
                <a:spcPts val="1600"/>
              </a:spcAft>
              <a:buSzPts val="1600"/>
              <a:buChar char="■"/>
              <a:defRPr/>
            </a:lvl9pPr>
          </a:lstStyle>
          <a:p/>
        </p:txBody>
      </p:sp>
      <p:grpSp>
        <p:nvGrpSpPr>
          <p:cNvPr id="142" name="Google Shape;142;p11"/>
          <p:cNvGrpSpPr/>
          <p:nvPr/>
        </p:nvGrpSpPr>
        <p:grpSpPr>
          <a:xfrm>
            <a:off x="315968" y="-8050"/>
            <a:ext cx="8723945" cy="4737587"/>
            <a:chOff x="315968" y="-8050"/>
            <a:chExt cx="8723945" cy="4737587"/>
          </a:xfrm>
        </p:grpSpPr>
        <p:grpSp>
          <p:nvGrpSpPr>
            <p:cNvPr id="143" name="Google Shape;143;p11"/>
            <p:cNvGrpSpPr/>
            <p:nvPr/>
          </p:nvGrpSpPr>
          <p:grpSpPr>
            <a:xfrm>
              <a:off x="4022500" y="3433225"/>
              <a:ext cx="1099000" cy="550775"/>
              <a:chOff x="4022500" y="619675"/>
              <a:chExt cx="1099000" cy="550775"/>
            </a:xfrm>
          </p:grpSpPr>
          <p:sp>
            <p:nvSpPr>
              <p:cNvPr id="144" name="Google Shape;144;p11"/>
              <p:cNvSpPr/>
              <p:nvPr/>
            </p:nvSpPr>
            <p:spPr>
              <a:xfrm>
                <a:off x="4022500" y="619675"/>
                <a:ext cx="550775" cy="550775"/>
              </a:xfrm>
              <a:custGeom>
                <a:rect b="b" l="l" r="r" t="t"/>
                <a:pathLst>
                  <a:path extrusionOk="0" fill="none" h="22031" w="22031">
                    <a:moveTo>
                      <a:pt x="0" y="11024"/>
                    </a:moveTo>
                    <a:lnTo>
                      <a:pt x="11024" y="0"/>
                    </a:lnTo>
                    <a:lnTo>
                      <a:pt x="22031" y="11024"/>
                    </a:lnTo>
                    <a:lnTo>
                      <a:pt x="11024" y="22031"/>
                    </a:lnTo>
                    <a:close/>
                  </a:path>
                </a:pathLst>
              </a:custGeom>
              <a:solidFill>
                <a:schemeClr val="lt2"/>
              </a:solidFill>
              <a:ln cap="flat" cmpd="sng" w="8100">
                <a:solidFill>
                  <a:schemeClr val="lt2"/>
                </a:solidFill>
                <a:prstDash val="solid"/>
                <a:miter lim="1703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a:off x="4296375" y="619675"/>
                <a:ext cx="550800" cy="550775"/>
              </a:xfrm>
              <a:custGeom>
                <a:rect b="b" l="l" r="r" t="t"/>
                <a:pathLst>
                  <a:path extrusionOk="0" fill="none" h="22031" w="22032">
                    <a:moveTo>
                      <a:pt x="1" y="11024"/>
                    </a:moveTo>
                    <a:lnTo>
                      <a:pt x="11025" y="0"/>
                    </a:lnTo>
                    <a:lnTo>
                      <a:pt x="22032" y="11024"/>
                    </a:lnTo>
                    <a:lnTo>
                      <a:pt x="11025" y="22031"/>
                    </a:lnTo>
                    <a:close/>
                  </a:path>
                </a:pathLst>
              </a:custGeom>
              <a:solidFill>
                <a:schemeClr val="lt2"/>
              </a:solidFill>
              <a:ln cap="flat" cmpd="sng" w="8100">
                <a:solidFill>
                  <a:schemeClr val="lt2"/>
                </a:solidFill>
                <a:prstDash val="solid"/>
                <a:miter lim="1703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a:off x="4570275" y="619675"/>
                <a:ext cx="551225" cy="550775"/>
              </a:xfrm>
              <a:custGeom>
                <a:rect b="b" l="l" r="r" t="t"/>
                <a:pathLst>
                  <a:path extrusionOk="0" fill="none" h="22031" w="22049">
                    <a:moveTo>
                      <a:pt x="1" y="11024"/>
                    </a:moveTo>
                    <a:lnTo>
                      <a:pt x="11024" y="0"/>
                    </a:lnTo>
                    <a:lnTo>
                      <a:pt x="22048" y="11024"/>
                    </a:lnTo>
                    <a:lnTo>
                      <a:pt x="11024" y="22031"/>
                    </a:lnTo>
                    <a:close/>
                  </a:path>
                </a:pathLst>
              </a:custGeom>
              <a:solidFill>
                <a:schemeClr val="lt2"/>
              </a:solidFill>
              <a:ln cap="flat" cmpd="sng" w="8100">
                <a:solidFill>
                  <a:schemeClr val="lt2"/>
                </a:solidFill>
                <a:prstDash val="solid"/>
                <a:miter lim="1703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47" name="Google Shape;147;p11"/>
            <p:cNvPicPr preferRelativeResize="0"/>
            <p:nvPr/>
          </p:nvPicPr>
          <p:blipFill rotWithShape="1">
            <a:blip r:embed="rId2">
              <a:alphaModFix/>
            </a:blip>
            <a:srcRect b="0" l="0" r="0" t="0"/>
            <a:stretch/>
          </p:blipFill>
          <p:spPr>
            <a:xfrm rot="10800000">
              <a:off x="397447" y="3808230"/>
              <a:ext cx="907850" cy="907850"/>
            </a:xfrm>
            <a:prstGeom prst="rect">
              <a:avLst/>
            </a:prstGeom>
            <a:noFill/>
            <a:ln>
              <a:noFill/>
            </a:ln>
          </p:spPr>
        </p:pic>
        <p:pic>
          <p:nvPicPr>
            <p:cNvPr id="148" name="Google Shape;148;p11"/>
            <p:cNvPicPr preferRelativeResize="0"/>
            <p:nvPr/>
          </p:nvPicPr>
          <p:blipFill rotWithShape="1">
            <a:blip r:embed="rId3">
              <a:alphaModFix/>
            </a:blip>
            <a:srcRect b="0" l="0" r="0" t="0"/>
            <a:stretch/>
          </p:blipFill>
          <p:spPr>
            <a:xfrm rot="10800000">
              <a:off x="315968" y="4025133"/>
              <a:ext cx="474025" cy="474059"/>
            </a:xfrm>
            <a:prstGeom prst="rect">
              <a:avLst/>
            </a:prstGeom>
            <a:noFill/>
            <a:ln>
              <a:noFill/>
            </a:ln>
          </p:spPr>
        </p:pic>
        <p:pic>
          <p:nvPicPr>
            <p:cNvPr id="149" name="Google Shape;149;p11"/>
            <p:cNvPicPr preferRelativeResize="0"/>
            <p:nvPr/>
          </p:nvPicPr>
          <p:blipFill rotWithShape="1">
            <a:blip r:embed="rId4">
              <a:alphaModFix/>
            </a:blip>
            <a:srcRect b="0" l="89" r="89" t="0"/>
            <a:stretch/>
          </p:blipFill>
          <p:spPr>
            <a:xfrm flipH="1" rot="10800000">
              <a:off x="790000" y="4661418"/>
              <a:ext cx="437100" cy="68119"/>
            </a:xfrm>
            <a:prstGeom prst="rect">
              <a:avLst/>
            </a:prstGeom>
            <a:noFill/>
            <a:ln>
              <a:noFill/>
            </a:ln>
          </p:spPr>
        </p:pic>
        <p:grpSp>
          <p:nvGrpSpPr>
            <p:cNvPr id="150" name="Google Shape;150;p11"/>
            <p:cNvGrpSpPr/>
            <p:nvPr/>
          </p:nvGrpSpPr>
          <p:grpSpPr>
            <a:xfrm>
              <a:off x="7815275" y="-8050"/>
              <a:ext cx="1224638" cy="2008947"/>
              <a:chOff x="7815275" y="-8050"/>
              <a:chExt cx="1224638" cy="2008947"/>
            </a:xfrm>
          </p:grpSpPr>
          <p:pic>
            <p:nvPicPr>
              <p:cNvPr id="151" name="Google Shape;151;p11"/>
              <p:cNvPicPr preferRelativeResize="0"/>
              <p:nvPr/>
            </p:nvPicPr>
            <p:blipFill rotWithShape="1">
              <a:blip r:embed="rId5">
                <a:alphaModFix/>
              </a:blip>
              <a:srcRect b="387" l="0" r="0" t="377"/>
              <a:stretch/>
            </p:blipFill>
            <p:spPr>
              <a:xfrm flipH="1">
                <a:off x="7815275" y="162367"/>
                <a:ext cx="1100050" cy="314825"/>
              </a:xfrm>
              <a:prstGeom prst="rect">
                <a:avLst/>
              </a:prstGeom>
              <a:noFill/>
              <a:ln>
                <a:noFill/>
              </a:ln>
            </p:spPr>
          </p:pic>
          <p:pic>
            <p:nvPicPr>
              <p:cNvPr id="152" name="Google Shape;152;p11"/>
              <p:cNvPicPr preferRelativeResize="0"/>
              <p:nvPr/>
            </p:nvPicPr>
            <p:blipFill rotWithShape="1">
              <a:blip r:embed="rId4">
                <a:alphaModFix/>
              </a:blip>
              <a:srcRect b="0" l="89" r="89" t="0"/>
              <a:stretch/>
            </p:blipFill>
            <p:spPr>
              <a:xfrm flipH="1">
                <a:off x="8468877" y="754406"/>
                <a:ext cx="437100" cy="68119"/>
              </a:xfrm>
              <a:prstGeom prst="rect">
                <a:avLst/>
              </a:prstGeom>
              <a:noFill/>
              <a:ln>
                <a:noFill/>
              </a:ln>
            </p:spPr>
          </p:pic>
          <p:sp>
            <p:nvSpPr>
              <p:cNvPr id="153" name="Google Shape;153;p11"/>
              <p:cNvSpPr/>
              <p:nvPr/>
            </p:nvSpPr>
            <p:spPr>
              <a:xfrm>
                <a:off x="9030913" y="-8050"/>
                <a:ext cx="9000" cy="1497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4" name="Google Shape;154;p11"/>
              <p:cNvPicPr preferRelativeResize="0"/>
              <p:nvPr/>
            </p:nvPicPr>
            <p:blipFill rotWithShape="1">
              <a:blip r:embed="rId6">
                <a:alphaModFix/>
              </a:blip>
              <a:srcRect b="0" l="238" r="238" t="0"/>
              <a:stretch/>
            </p:blipFill>
            <p:spPr>
              <a:xfrm rot="5400000">
                <a:off x="8274876" y="1360448"/>
                <a:ext cx="933222" cy="347675"/>
              </a:xfrm>
              <a:prstGeom prst="rect">
                <a:avLst/>
              </a:prstGeom>
              <a:noFill/>
              <a:ln>
                <a:noFill/>
              </a:ln>
            </p:spPr>
          </p:pic>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55" name="Shape 15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_AND_BODY_1">
    <p:spTree>
      <p:nvGrpSpPr>
        <p:cNvPr id="156" name="Shape 156"/>
        <p:cNvGrpSpPr/>
        <p:nvPr/>
      </p:nvGrpSpPr>
      <p:grpSpPr>
        <a:xfrm>
          <a:off x="0" y="0"/>
          <a:ext cx="0" cy="0"/>
          <a:chOff x="0" y="0"/>
          <a:chExt cx="0" cy="0"/>
        </a:xfrm>
      </p:grpSpPr>
      <p:sp>
        <p:nvSpPr>
          <p:cNvPr id="157" name="Google Shape;157;p13"/>
          <p:cNvSpPr txBox="1"/>
          <p:nvPr>
            <p:ph idx="1" type="body"/>
          </p:nvPr>
        </p:nvSpPr>
        <p:spPr>
          <a:xfrm>
            <a:off x="1836600" y="1214290"/>
            <a:ext cx="5466600" cy="3581700"/>
          </a:xfrm>
          <a:prstGeom prst="rect">
            <a:avLst/>
          </a:prstGeom>
        </p:spPr>
        <p:txBody>
          <a:bodyPr anchorCtr="0" anchor="ctr" bIns="91425" lIns="91425" spcFirstLastPara="1" rIns="91425" wrap="square" tIns="91425">
            <a:noAutofit/>
          </a:bodyPr>
          <a:lstStyle>
            <a:lvl1pPr indent="-304800" lvl="0" marL="457200" rtl="0">
              <a:lnSpc>
                <a:spcPct val="100000"/>
              </a:lnSpc>
              <a:spcBef>
                <a:spcPts val="0"/>
              </a:spcBef>
              <a:spcAft>
                <a:spcPts val="0"/>
              </a:spcAft>
              <a:buClr>
                <a:schemeClr val="accent1"/>
              </a:buClr>
              <a:buSzPts val="1200"/>
              <a:buChar char="●"/>
              <a:defRPr sz="1200"/>
            </a:lvl1pPr>
            <a:lvl2pPr indent="-304800" lvl="1" marL="914400" rtl="0">
              <a:spcBef>
                <a:spcPts val="1600"/>
              </a:spcBef>
              <a:spcAft>
                <a:spcPts val="0"/>
              </a:spcAft>
              <a:buSzPts val="1200"/>
              <a:buFont typeface="Roboto Condensed Light"/>
              <a:buChar char="○"/>
              <a:defRPr/>
            </a:lvl2pPr>
            <a:lvl3pPr indent="-304800" lvl="2" marL="1371600" rtl="0">
              <a:spcBef>
                <a:spcPts val="1600"/>
              </a:spcBef>
              <a:spcAft>
                <a:spcPts val="0"/>
              </a:spcAft>
              <a:buSzPts val="1200"/>
              <a:buFont typeface="Roboto Condensed Light"/>
              <a:buChar char="■"/>
              <a:defRPr/>
            </a:lvl3pPr>
            <a:lvl4pPr indent="-304800" lvl="3" marL="1828800" rtl="0">
              <a:spcBef>
                <a:spcPts val="1600"/>
              </a:spcBef>
              <a:spcAft>
                <a:spcPts val="0"/>
              </a:spcAft>
              <a:buSzPts val="1200"/>
              <a:buFont typeface="Roboto Condensed Light"/>
              <a:buChar char="●"/>
              <a:defRPr/>
            </a:lvl4pPr>
            <a:lvl5pPr indent="-304800" lvl="4" marL="2286000" rtl="0">
              <a:spcBef>
                <a:spcPts val="1600"/>
              </a:spcBef>
              <a:spcAft>
                <a:spcPts val="0"/>
              </a:spcAft>
              <a:buSzPts val="1200"/>
              <a:buFont typeface="Roboto Condensed Light"/>
              <a:buChar char="○"/>
              <a:defRPr/>
            </a:lvl5pPr>
            <a:lvl6pPr indent="-304800" lvl="5" marL="2743200" rtl="0">
              <a:spcBef>
                <a:spcPts val="1600"/>
              </a:spcBef>
              <a:spcAft>
                <a:spcPts val="0"/>
              </a:spcAft>
              <a:buSzPts val="1200"/>
              <a:buFont typeface="Roboto Condensed Light"/>
              <a:buChar char="■"/>
              <a:defRPr/>
            </a:lvl6pPr>
            <a:lvl7pPr indent="-304800" lvl="6" marL="3200400" rtl="0">
              <a:spcBef>
                <a:spcPts val="1600"/>
              </a:spcBef>
              <a:spcAft>
                <a:spcPts val="0"/>
              </a:spcAft>
              <a:buSzPts val="1200"/>
              <a:buFont typeface="Roboto Condensed Light"/>
              <a:buChar char="●"/>
              <a:defRPr/>
            </a:lvl7pPr>
            <a:lvl8pPr indent="-304800" lvl="7" marL="3657600" rtl="0">
              <a:spcBef>
                <a:spcPts val="1600"/>
              </a:spcBef>
              <a:spcAft>
                <a:spcPts val="0"/>
              </a:spcAft>
              <a:buSzPts val="1200"/>
              <a:buFont typeface="Roboto Condensed Light"/>
              <a:buChar char="○"/>
              <a:defRPr/>
            </a:lvl8pPr>
            <a:lvl9pPr indent="-304800" lvl="8" marL="4114800" rtl="0">
              <a:spcBef>
                <a:spcPts val="1600"/>
              </a:spcBef>
              <a:spcAft>
                <a:spcPts val="1600"/>
              </a:spcAft>
              <a:buSzPts val="1200"/>
              <a:buFont typeface="Roboto Condensed Light"/>
              <a:buChar char="■"/>
              <a:defRPr/>
            </a:lvl9pPr>
          </a:lstStyle>
          <a:p/>
        </p:txBody>
      </p:sp>
      <p:sp>
        <p:nvSpPr>
          <p:cNvPr id="158" name="Google Shape;158;p13"/>
          <p:cNvSpPr txBox="1"/>
          <p:nvPr>
            <p:ph type="title"/>
          </p:nvPr>
        </p:nvSpPr>
        <p:spPr>
          <a:xfrm>
            <a:off x="717750" y="536585"/>
            <a:ext cx="77085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59" name="Google Shape;159;p13"/>
          <p:cNvGrpSpPr/>
          <p:nvPr/>
        </p:nvGrpSpPr>
        <p:grpSpPr>
          <a:xfrm rot="10800000">
            <a:off x="7183777" y="3636304"/>
            <a:ext cx="2089773" cy="1681944"/>
            <a:chOff x="6936250" y="-152146"/>
            <a:chExt cx="2089773" cy="1681944"/>
          </a:xfrm>
        </p:grpSpPr>
        <p:pic>
          <p:nvPicPr>
            <p:cNvPr id="160" name="Google Shape;160;p13"/>
            <p:cNvPicPr preferRelativeResize="0"/>
            <p:nvPr/>
          </p:nvPicPr>
          <p:blipFill rotWithShape="1">
            <a:blip r:embed="rId2">
              <a:alphaModFix/>
            </a:blip>
            <a:srcRect b="0" l="238" r="238" t="0"/>
            <a:stretch/>
          </p:blipFill>
          <p:spPr>
            <a:xfrm>
              <a:off x="8092801" y="64148"/>
              <a:ext cx="933222" cy="347675"/>
            </a:xfrm>
            <a:prstGeom prst="rect">
              <a:avLst/>
            </a:prstGeom>
            <a:noFill/>
            <a:ln>
              <a:noFill/>
            </a:ln>
          </p:spPr>
        </p:pic>
        <p:pic>
          <p:nvPicPr>
            <p:cNvPr id="161" name="Google Shape;161;p13"/>
            <p:cNvPicPr preferRelativeResize="0"/>
            <p:nvPr/>
          </p:nvPicPr>
          <p:blipFill rotWithShape="1">
            <a:blip r:embed="rId3">
              <a:alphaModFix/>
            </a:blip>
            <a:srcRect b="0" l="129" r="129" t="0"/>
            <a:stretch/>
          </p:blipFill>
          <p:spPr>
            <a:xfrm>
              <a:off x="6936250" y="-152146"/>
              <a:ext cx="1053900" cy="1056650"/>
            </a:xfrm>
            <a:prstGeom prst="rect">
              <a:avLst/>
            </a:prstGeom>
            <a:noFill/>
            <a:ln>
              <a:noFill/>
            </a:ln>
          </p:spPr>
        </p:pic>
        <p:pic>
          <p:nvPicPr>
            <p:cNvPr id="162" name="Google Shape;162;p13"/>
            <p:cNvPicPr preferRelativeResize="0"/>
            <p:nvPr/>
          </p:nvPicPr>
          <p:blipFill>
            <a:blip r:embed="rId4">
              <a:alphaModFix/>
            </a:blip>
            <a:stretch>
              <a:fillRect/>
            </a:stretch>
          </p:blipFill>
          <p:spPr>
            <a:xfrm>
              <a:off x="7229837" y="1072598"/>
              <a:ext cx="466725" cy="457200"/>
            </a:xfrm>
            <a:prstGeom prst="rect">
              <a:avLst/>
            </a:prstGeom>
            <a:noFill/>
            <a:ln>
              <a:noFill/>
            </a:ln>
          </p:spPr>
        </p:pic>
      </p:grpSp>
      <p:grpSp>
        <p:nvGrpSpPr>
          <p:cNvPr id="163" name="Google Shape;163;p13"/>
          <p:cNvGrpSpPr/>
          <p:nvPr/>
        </p:nvGrpSpPr>
        <p:grpSpPr>
          <a:xfrm flipH="1" rot="10800000">
            <a:off x="-158653" y="-160450"/>
            <a:ext cx="1233352" cy="1124259"/>
            <a:chOff x="-6253" y="4025133"/>
            <a:chExt cx="1233352" cy="1124259"/>
          </a:xfrm>
        </p:grpSpPr>
        <p:pic>
          <p:nvPicPr>
            <p:cNvPr id="164" name="Google Shape;164;p13"/>
            <p:cNvPicPr preferRelativeResize="0"/>
            <p:nvPr/>
          </p:nvPicPr>
          <p:blipFill rotWithShape="1">
            <a:blip r:embed="rId5">
              <a:alphaModFix/>
            </a:blip>
            <a:srcRect b="0" l="0" r="0" t="0"/>
            <a:stretch/>
          </p:blipFill>
          <p:spPr>
            <a:xfrm rot="10800000">
              <a:off x="-6253" y="4241542"/>
              <a:ext cx="907850" cy="907850"/>
            </a:xfrm>
            <a:prstGeom prst="rect">
              <a:avLst/>
            </a:prstGeom>
            <a:noFill/>
            <a:ln>
              <a:noFill/>
            </a:ln>
          </p:spPr>
        </p:pic>
        <p:pic>
          <p:nvPicPr>
            <p:cNvPr id="165" name="Google Shape;165;p13"/>
            <p:cNvPicPr preferRelativeResize="0"/>
            <p:nvPr/>
          </p:nvPicPr>
          <p:blipFill rotWithShape="1">
            <a:blip r:embed="rId6">
              <a:alphaModFix/>
            </a:blip>
            <a:srcRect b="0" l="0" r="0" t="0"/>
            <a:stretch/>
          </p:blipFill>
          <p:spPr>
            <a:xfrm rot="10800000">
              <a:off x="315968" y="4025133"/>
              <a:ext cx="474025" cy="474059"/>
            </a:xfrm>
            <a:prstGeom prst="rect">
              <a:avLst/>
            </a:prstGeom>
            <a:noFill/>
            <a:ln>
              <a:noFill/>
            </a:ln>
          </p:spPr>
        </p:pic>
        <p:pic>
          <p:nvPicPr>
            <p:cNvPr id="166" name="Google Shape;166;p13"/>
            <p:cNvPicPr preferRelativeResize="0"/>
            <p:nvPr/>
          </p:nvPicPr>
          <p:blipFill rotWithShape="1">
            <a:blip r:embed="rId7">
              <a:alphaModFix/>
            </a:blip>
            <a:srcRect b="0" l="89" r="89" t="0"/>
            <a:stretch/>
          </p:blipFill>
          <p:spPr>
            <a:xfrm flipH="1" rot="10800000">
              <a:off x="790000" y="4661418"/>
              <a:ext cx="437100" cy="68119"/>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4">
    <p:spTree>
      <p:nvGrpSpPr>
        <p:cNvPr id="167" name="Shape 167"/>
        <p:cNvGrpSpPr/>
        <p:nvPr/>
      </p:nvGrpSpPr>
      <p:grpSpPr>
        <a:xfrm>
          <a:off x="0" y="0"/>
          <a:ext cx="0" cy="0"/>
          <a:chOff x="0" y="0"/>
          <a:chExt cx="0" cy="0"/>
        </a:xfrm>
      </p:grpSpPr>
      <p:sp>
        <p:nvSpPr>
          <p:cNvPr id="168" name="Google Shape;168;p14"/>
          <p:cNvSpPr/>
          <p:nvPr/>
        </p:nvSpPr>
        <p:spPr>
          <a:xfrm>
            <a:off x="4942325" y="1378200"/>
            <a:ext cx="3006900" cy="2387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4"/>
          <p:cNvSpPr/>
          <p:nvPr/>
        </p:nvSpPr>
        <p:spPr>
          <a:xfrm>
            <a:off x="1194750" y="1378200"/>
            <a:ext cx="3006900" cy="2387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4"/>
          <p:cNvSpPr txBox="1"/>
          <p:nvPr>
            <p:ph idx="1" type="subTitle"/>
          </p:nvPr>
        </p:nvSpPr>
        <p:spPr>
          <a:xfrm>
            <a:off x="4944055" y="3548276"/>
            <a:ext cx="2724900" cy="901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Montserrat Medium"/>
              <a:buNone/>
              <a:defRPr/>
            </a:lvl1pPr>
            <a:lvl2pPr lvl="1" rtl="0" algn="ctr">
              <a:lnSpc>
                <a:spcPct val="115000"/>
              </a:lnSpc>
              <a:spcBef>
                <a:spcPts val="0"/>
              </a:spcBef>
              <a:spcAft>
                <a:spcPts val="0"/>
              </a:spcAft>
              <a:buSzPts val="1600"/>
              <a:buFont typeface="Montserrat Medium"/>
              <a:buNone/>
              <a:defRPr>
                <a:latin typeface="Montserrat Medium"/>
                <a:ea typeface="Montserrat Medium"/>
                <a:cs typeface="Montserrat Medium"/>
                <a:sym typeface="Montserrat Medium"/>
              </a:defRPr>
            </a:lvl2pPr>
            <a:lvl3pPr lvl="2" rtl="0" algn="ctr">
              <a:lnSpc>
                <a:spcPct val="115000"/>
              </a:lnSpc>
              <a:spcBef>
                <a:spcPts val="0"/>
              </a:spcBef>
              <a:spcAft>
                <a:spcPts val="0"/>
              </a:spcAft>
              <a:buSzPts val="1600"/>
              <a:buFont typeface="Montserrat Medium"/>
              <a:buNone/>
              <a:defRPr>
                <a:latin typeface="Montserrat Medium"/>
                <a:ea typeface="Montserrat Medium"/>
                <a:cs typeface="Montserrat Medium"/>
                <a:sym typeface="Montserrat Medium"/>
              </a:defRPr>
            </a:lvl3pPr>
            <a:lvl4pPr lvl="3" rtl="0" algn="ctr">
              <a:lnSpc>
                <a:spcPct val="115000"/>
              </a:lnSpc>
              <a:spcBef>
                <a:spcPts val="0"/>
              </a:spcBef>
              <a:spcAft>
                <a:spcPts val="0"/>
              </a:spcAft>
              <a:buSzPts val="1600"/>
              <a:buFont typeface="Montserrat Medium"/>
              <a:buNone/>
              <a:defRPr>
                <a:latin typeface="Montserrat Medium"/>
                <a:ea typeface="Montserrat Medium"/>
                <a:cs typeface="Montserrat Medium"/>
                <a:sym typeface="Montserrat Medium"/>
              </a:defRPr>
            </a:lvl4pPr>
            <a:lvl5pPr lvl="4" rtl="0" algn="ctr">
              <a:lnSpc>
                <a:spcPct val="115000"/>
              </a:lnSpc>
              <a:spcBef>
                <a:spcPts val="0"/>
              </a:spcBef>
              <a:spcAft>
                <a:spcPts val="0"/>
              </a:spcAft>
              <a:buSzPts val="1600"/>
              <a:buFont typeface="Montserrat Medium"/>
              <a:buNone/>
              <a:defRPr>
                <a:latin typeface="Montserrat Medium"/>
                <a:ea typeface="Montserrat Medium"/>
                <a:cs typeface="Montserrat Medium"/>
                <a:sym typeface="Montserrat Medium"/>
              </a:defRPr>
            </a:lvl5pPr>
            <a:lvl6pPr lvl="5" rtl="0" algn="ctr">
              <a:lnSpc>
                <a:spcPct val="115000"/>
              </a:lnSpc>
              <a:spcBef>
                <a:spcPts val="0"/>
              </a:spcBef>
              <a:spcAft>
                <a:spcPts val="0"/>
              </a:spcAft>
              <a:buSzPts val="1600"/>
              <a:buFont typeface="Montserrat Medium"/>
              <a:buNone/>
              <a:defRPr>
                <a:latin typeface="Montserrat Medium"/>
                <a:ea typeface="Montserrat Medium"/>
                <a:cs typeface="Montserrat Medium"/>
                <a:sym typeface="Montserrat Medium"/>
              </a:defRPr>
            </a:lvl6pPr>
            <a:lvl7pPr lvl="6" rtl="0" algn="ctr">
              <a:lnSpc>
                <a:spcPct val="115000"/>
              </a:lnSpc>
              <a:spcBef>
                <a:spcPts val="0"/>
              </a:spcBef>
              <a:spcAft>
                <a:spcPts val="0"/>
              </a:spcAft>
              <a:buSzPts val="1600"/>
              <a:buFont typeface="Montserrat Medium"/>
              <a:buNone/>
              <a:defRPr>
                <a:latin typeface="Montserrat Medium"/>
                <a:ea typeface="Montserrat Medium"/>
                <a:cs typeface="Montserrat Medium"/>
                <a:sym typeface="Montserrat Medium"/>
              </a:defRPr>
            </a:lvl7pPr>
            <a:lvl8pPr lvl="7" rtl="0" algn="ctr">
              <a:lnSpc>
                <a:spcPct val="115000"/>
              </a:lnSpc>
              <a:spcBef>
                <a:spcPts val="0"/>
              </a:spcBef>
              <a:spcAft>
                <a:spcPts val="0"/>
              </a:spcAft>
              <a:buSzPts val="1600"/>
              <a:buFont typeface="Montserrat Medium"/>
              <a:buNone/>
              <a:defRPr>
                <a:latin typeface="Montserrat Medium"/>
                <a:ea typeface="Montserrat Medium"/>
                <a:cs typeface="Montserrat Medium"/>
                <a:sym typeface="Montserrat Medium"/>
              </a:defRPr>
            </a:lvl8pPr>
            <a:lvl9pPr lvl="8" rtl="0" algn="ctr">
              <a:lnSpc>
                <a:spcPct val="115000"/>
              </a:lnSpc>
              <a:spcBef>
                <a:spcPts val="0"/>
              </a:spcBef>
              <a:spcAft>
                <a:spcPts val="0"/>
              </a:spcAft>
              <a:buSzPts val="1600"/>
              <a:buFont typeface="Montserrat Medium"/>
              <a:buNone/>
              <a:defRPr>
                <a:latin typeface="Montserrat Medium"/>
                <a:ea typeface="Montserrat Medium"/>
                <a:cs typeface="Montserrat Medium"/>
                <a:sym typeface="Montserrat Medium"/>
              </a:defRPr>
            </a:lvl9pPr>
          </a:lstStyle>
          <a:p/>
        </p:txBody>
      </p:sp>
      <p:sp>
        <p:nvSpPr>
          <p:cNvPr id="171" name="Google Shape;171;p14"/>
          <p:cNvSpPr txBox="1"/>
          <p:nvPr>
            <p:ph type="title"/>
          </p:nvPr>
        </p:nvSpPr>
        <p:spPr>
          <a:xfrm>
            <a:off x="1921445" y="3304600"/>
            <a:ext cx="1833000" cy="300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Font typeface="Montserrat Black"/>
              <a:buNone/>
              <a:defRPr b="1" sz="1800"/>
            </a:lvl1pPr>
            <a:lvl2pPr lvl="1" rtl="0" algn="ctr">
              <a:spcBef>
                <a:spcPts val="0"/>
              </a:spcBef>
              <a:spcAft>
                <a:spcPts val="0"/>
              </a:spcAft>
              <a:buSzPts val="2400"/>
              <a:buFont typeface="Montserrat Black"/>
              <a:buNone/>
              <a:defRPr sz="2400">
                <a:latin typeface="Montserrat Black"/>
                <a:ea typeface="Montserrat Black"/>
                <a:cs typeface="Montserrat Black"/>
                <a:sym typeface="Montserrat Black"/>
              </a:defRPr>
            </a:lvl2pPr>
            <a:lvl3pPr lvl="2" rtl="0" algn="ctr">
              <a:spcBef>
                <a:spcPts val="0"/>
              </a:spcBef>
              <a:spcAft>
                <a:spcPts val="0"/>
              </a:spcAft>
              <a:buSzPts val="2400"/>
              <a:buFont typeface="Montserrat Black"/>
              <a:buNone/>
              <a:defRPr sz="2400">
                <a:latin typeface="Montserrat Black"/>
                <a:ea typeface="Montserrat Black"/>
                <a:cs typeface="Montserrat Black"/>
                <a:sym typeface="Montserrat Black"/>
              </a:defRPr>
            </a:lvl3pPr>
            <a:lvl4pPr lvl="3" rtl="0" algn="ctr">
              <a:spcBef>
                <a:spcPts val="0"/>
              </a:spcBef>
              <a:spcAft>
                <a:spcPts val="0"/>
              </a:spcAft>
              <a:buSzPts val="2400"/>
              <a:buFont typeface="Montserrat Black"/>
              <a:buNone/>
              <a:defRPr sz="2400">
                <a:latin typeface="Montserrat Black"/>
                <a:ea typeface="Montserrat Black"/>
                <a:cs typeface="Montserrat Black"/>
                <a:sym typeface="Montserrat Black"/>
              </a:defRPr>
            </a:lvl4pPr>
            <a:lvl5pPr lvl="4" rtl="0" algn="ctr">
              <a:spcBef>
                <a:spcPts val="0"/>
              </a:spcBef>
              <a:spcAft>
                <a:spcPts val="0"/>
              </a:spcAft>
              <a:buSzPts val="2400"/>
              <a:buFont typeface="Montserrat Black"/>
              <a:buNone/>
              <a:defRPr sz="2400">
                <a:latin typeface="Montserrat Black"/>
                <a:ea typeface="Montserrat Black"/>
                <a:cs typeface="Montserrat Black"/>
                <a:sym typeface="Montserrat Black"/>
              </a:defRPr>
            </a:lvl5pPr>
            <a:lvl6pPr lvl="5" rtl="0" algn="ctr">
              <a:spcBef>
                <a:spcPts val="0"/>
              </a:spcBef>
              <a:spcAft>
                <a:spcPts val="0"/>
              </a:spcAft>
              <a:buSzPts val="2400"/>
              <a:buFont typeface="Montserrat Black"/>
              <a:buNone/>
              <a:defRPr sz="2400">
                <a:latin typeface="Montserrat Black"/>
                <a:ea typeface="Montserrat Black"/>
                <a:cs typeface="Montserrat Black"/>
                <a:sym typeface="Montserrat Black"/>
              </a:defRPr>
            </a:lvl6pPr>
            <a:lvl7pPr lvl="6" rtl="0" algn="ctr">
              <a:spcBef>
                <a:spcPts val="0"/>
              </a:spcBef>
              <a:spcAft>
                <a:spcPts val="0"/>
              </a:spcAft>
              <a:buSzPts val="2400"/>
              <a:buFont typeface="Montserrat Black"/>
              <a:buNone/>
              <a:defRPr sz="2400">
                <a:latin typeface="Montserrat Black"/>
                <a:ea typeface="Montserrat Black"/>
                <a:cs typeface="Montserrat Black"/>
                <a:sym typeface="Montserrat Black"/>
              </a:defRPr>
            </a:lvl7pPr>
            <a:lvl8pPr lvl="7" rtl="0" algn="ctr">
              <a:spcBef>
                <a:spcPts val="0"/>
              </a:spcBef>
              <a:spcAft>
                <a:spcPts val="0"/>
              </a:spcAft>
              <a:buSzPts val="2400"/>
              <a:buFont typeface="Montserrat Black"/>
              <a:buNone/>
              <a:defRPr sz="2400">
                <a:latin typeface="Montserrat Black"/>
                <a:ea typeface="Montserrat Black"/>
                <a:cs typeface="Montserrat Black"/>
                <a:sym typeface="Montserrat Black"/>
              </a:defRPr>
            </a:lvl8pPr>
            <a:lvl9pPr lvl="8" rtl="0" algn="ctr">
              <a:spcBef>
                <a:spcPts val="0"/>
              </a:spcBef>
              <a:spcAft>
                <a:spcPts val="0"/>
              </a:spcAft>
              <a:buSzPts val="2400"/>
              <a:buFont typeface="Montserrat Black"/>
              <a:buNone/>
              <a:defRPr sz="2400">
                <a:latin typeface="Montserrat Black"/>
                <a:ea typeface="Montserrat Black"/>
                <a:cs typeface="Montserrat Black"/>
                <a:sym typeface="Montserrat Black"/>
              </a:defRPr>
            </a:lvl9pPr>
          </a:lstStyle>
          <a:p/>
        </p:txBody>
      </p:sp>
      <p:sp>
        <p:nvSpPr>
          <p:cNvPr id="172" name="Google Shape;172;p14"/>
          <p:cNvSpPr txBox="1"/>
          <p:nvPr>
            <p:ph idx="2" type="subTitle"/>
          </p:nvPr>
        </p:nvSpPr>
        <p:spPr>
          <a:xfrm>
            <a:off x="1475045" y="3546476"/>
            <a:ext cx="2725800" cy="905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Montserrat Medium"/>
              <a:buNone/>
              <a:defRPr/>
            </a:lvl1pPr>
            <a:lvl2pPr lvl="1" rtl="0" algn="ctr">
              <a:lnSpc>
                <a:spcPct val="115000"/>
              </a:lnSpc>
              <a:spcBef>
                <a:spcPts val="0"/>
              </a:spcBef>
              <a:spcAft>
                <a:spcPts val="0"/>
              </a:spcAft>
              <a:buSzPts val="1600"/>
              <a:buFont typeface="Montserrat Medium"/>
              <a:buNone/>
              <a:defRPr>
                <a:latin typeface="Montserrat Medium"/>
                <a:ea typeface="Montserrat Medium"/>
                <a:cs typeface="Montserrat Medium"/>
                <a:sym typeface="Montserrat Medium"/>
              </a:defRPr>
            </a:lvl2pPr>
            <a:lvl3pPr lvl="2" rtl="0" algn="ctr">
              <a:lnSpc>
                <a:spcPct val="115000"/>
              </a:lnSpc>
              <a:spcBef>
                <a:spcPts val="0"/>
              </a:spcBef>
              <a:spcAft>
                <a:spcPts val="0"/>
              </a:spcAft>
              <a:buSzPts val="1600"/>
              <a:buFont typeface="Montserrat Medium"/>
              <a:buNone/>
              <a:defRPr>
                <a:latin typeface="Montserrat Medium"/>
                <a:ea typeface="Montserrat Medium"/>
                <a:cs typeface="Montserrat Medium"/>
                <a:sym typeface="Montserrat Medium"/>
              </a:defRPr>
            </a:lvl3pPr>
            <a:lvl4pPr lvl="3" rtl="0" algn="ctr">
              <a:lnSpc>
                <a:spcPct val="115000"/>
              </a:lnSpc>
              <a:spcBef>
                <a:spcPts val="0"/>
              </a:spcBef>
              <a:spcAft>
                <a:spcPts val="0"/>
              </a:spcAft>
              <a:buSzPts val="1600"/>
              <a:buFont typeface="Montserrat Medium"/>
              <a:buNone/>
              <a:defRPr>
                <a:latin typeface="Montserrat Medium"/>
                <a:ea typeface="Montserrat Medium"/>
                <a:cs typeface="Montserrat Medium"/>
                <a:sym typeface="Montserrat Medium"/>
              </a:defRPr>
            </a:lvl4pPr>
            <a:lvl5pPr lvl="4" rtl="0" algn="ctr">
              <a:lnSpc>
                <a:spcPct val="115000"/>
              </a:lnSpc>
              <a:spcBef>
                <a:spcPts val="0"/>
              </a:spcBef>
              <a:spcAft>
                <a:spcPts val="0"/>
              </a:spcAft>
              <a:buSzPts val="1600"/>
              <a:buFont typeface="Montserrat Medium"/>
              <a:buNone/>
              <a:defRPr>
                <a:latin typeface="Montserrat Medium"/>
                <a:ea typeface="Montserrat Medium"/>
                <a:cs typeface="Montserrat Medium"/>
                <a:sym typeface="Montserrat Medium"/>
              </a:defRPr>
            </a:lvl5pPr>
            <a:lvl6pPr lvl="5" rtl="0" algn="ctr">
              <a:lnSpc>
                <a:spcPct val="115000"/>
              </a:lnSpc>
              <a:spcBef>
                <a:spcPts val="0"/>
              </a:spcBef>
              <a:spcAft>
                <a:spcPts val="0"/>
              </a:spcAft>
              <a:buSzPts val="1600"/>
              <a:buFont typeface="Montserrat Medium"/>
              <a:buNone/>
              <a:defRPr>
                <a:latin typeface="Montserrat Medium"/>
                <a:ea typeface="Montserrat Medium"/>
                <a:cs typeface="Montserrat Medium"/>
                <a:sym typeface="Montserrat Medium"/>
              </a:defRPr>
            </a:lvl6pPr>
            <a:lvl7pPr lvl="6" rtl="0" algn="ctr">
              <a:lnSpc>
                <a:spcPct val="115000"/>
              </a:lnSpc>
              <a:spcBef>
                <a:spcPts val="0"/>
              </a:spcBef>
              <a:spcAft>
                <a:spcPts val="0"/>
              </a:spcAft>
              <a:buSzPts val="1600"/>
              <a:buFont typeface="Montserrat Medium"/>
              <a:buNone/>
              <a:defRPr>
                <a:latin typeface="Montserrat Medium"/>
                <a:ea typeface="Montserrat Medium"/>
                <a:cs typeface="Montserrat Medium"/>
                <a:sym typeface="Montserrat Medium"/>
              </a:defRPr>
            </a:lvl7pPr>
            <a:lvl8pPr lvl="7" rtl="0" algn="ctr">
              <a:lnSpc>
                <a:spcPct val="115000"/>
              </a:lnSpc>
              <a:spcBef>
                <a:spcPts val="0"/>
              </a:spcBef>
              <a:spcAft>
                <a:spcPts val="0"/>
              </a:spcAft>
              <a:buSzPts val="1600"/>
              <a:buFont typeface="Montserrat Medium"/>
              <a:buNone/>
              <a:defRPr>
                <a:latin typeface="Montserrat Medium"/>
                <a:ea typeface="Montserrat Medium"/>
                <a:cs typeface="Montserrat Medium"/>
                <a:sym typeface="Montserrat Medium"/>
              </a:defRPr>
            </a:lvl8pPr>
            <a:lvl9pPr lvl="8" rtl="0" algn="ctr">
              <a:lnSpc>
                <a:spcPct val="115000"/>
              </a:lnSpc>
              <a:spcBef>
                <a:spcPts val="0"/>
              </a:spcBef>
              <a:spcAft>
                <a:spcPts val="0"/>
              </a:spcAft>
              <a:buSzPts val="1600"/>
              <a:buFont typeface="Montserrat Medium"/>
              <a:buNone/>
              <a:defRPr>
                <a:latin typeface="Montserrat Medium"/>
                <a:ea typeface="Montserrat Medium"/>
                <a:cs typeface="Montserrat Medium"/>
                <a:sym typeface="Montserrat Medium"/>
              </a:defRPr>
            </a:lvl9pPr>
          </a:lstStyle>
          <a:p/>
        </p:txBody>
      </p:sp>
      <p:sp>
        <p:nvSpPr>
          <p:cNvPr id="173" name="Google Shape;173;p14"/>
          <p:cNvSpPr txBox="1"/>
          <p:nvPr>
            <p:ph idx="3" type="title"/>
          </p:nvPr>
        </p:nvSpPr>
        <p:spPr>
          <a:xfrm>
            <a:off x="5392105" y="3304000"/>
            <a:ext cx="1828800" cy="30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Font typeface="Montserrat Black"/>
              <a:buNone/>
              <a:defRPr b="1" sz="1800"/>
            </a:lvl1pPr>
            <a:lvl2pPr lvl="1" rtl="0" algn="ctr">
              <a:spcBef>
                <a:spcPts val="0"/>
              </a:spcBef>
              <a:spcAft>
                <a:spcPts val="0"/>
              </a:spcAft>
              <a:buSzPts val="2400"/>
              <a:buFont typeface="Montserrat Black"/>
              <a:buNone/>
              <a:defRPr sz="2400">
                <a:latin typeface="Montserrat Black"/>
                <a:ea typeface="Montserrat Black"/>
                <a:cs typeface="Montserrat Black"/>
                <a:sym typeface="Montserrat Black"/>
              </a:defRPr>
            </a:lvl2pPr>
            <a:lvl3pPr lvl="2" rtl="0" algn="ctr">
              <a:spcBef>
                <a:spcPts val="0"/>
              </a:spcBef>
              <a:spcAft>
                <a:spcPts val="0"/>
              </a:spcAft>
              <a:buSzPts val="2400"/>
              <a:buFont typeface="Montserrat Black"/>
              <a:buNone/>
              <a:defRPr sz="2400">
                <a:latin typeface="Montserrat Black"/>
                <a:ea typeface="Montserrat Black"/>
                <a:cs typeface="Montserrat Black"/>
                <a:sym typeface="Montserrat Black"/>
              </a:defRPr>
            </a:lvl3pPr>
            <a:lvl4pPr lvl="3" rtl="0" algn="ctr">
              <a:spcBef>
                <a:spcPts val="0"/>
              </a:spcBef>
              <a:spcAft>
                <a:spcPts val="0"/>
              </a:spcAft>
              <a:buSzPts val="2400"/>
              <a:buFont typeface="Montserrat Black"/>
              <a:buNone/>
              <a:defRPr sz="2400">
                <a:latin typeface="Montserrat Black"/>
                <a:ea typeface="Montserrat Black"/>
                <a:cs typeface="Montserrat Black"/>
                <a:sym typeface="Montserrat Black"/>
              </a:defRPr>
            </a:lvl4pPr>
            <a:lvl5pPr lvl="4" rtl="0" algn="ctr">
              <a:spcBef>
                <a:spcPts val="0"/>
              </a:spcBef>
              <a:spcAft>
                <a:spcPts val="0"/>
              </a:spcAft>
              <a:buSzPts val="2400"/>
              <a:buFont typeface="Montserrat Black"/>
              <a:buNone/>
              <a:defRPr sz="2400">
                <a:latin typeface="Montserrat Black"/>
                <a:ea typeface="Montserrat Black"/>
                <a:cs typeface="Montserrat Black"/>
                <a:sym typeface="Montserrat Black"/>
              </a:defRPr>
            </a:lvl5pPr>
            <a:lvl6pPr lvl="5" rtl="0" algn="ctr">
              <a:spcBef>
                <a:spcPts val="0"/>
              </a:spcBef>
              <a:spcAft>
                <a:spcPts val="0"/>
              </a:spcAft>
              <a:buSzPts val="2400"/>
              <a:buFont typeface="Montserrat Black"/>
              <a:buNone/>
              <a:defRPr sz="2400">
                <a:latin typeface="Montserrat Black"/>
                <a:ea typeface="Montserrat Black"/>
                <a:cs typeface="Montserrat Black"/>
                <a:sym typeface="Montserrat Black"/>
              </a:defRPr>
            </a:lvl6pPr>
            <a:lvl7pPr lvl="6" rtl="0" algn="ctr">
              <a:spcBef>
                <a:spcPts val="0"/>
              </a:spcBef>
              <a:spcAft>
                <a:spcPts val="0"/>
              </a:spcAft>
              <a:buSzPts val="2400"/>
              <a:buFont typeface="Montserrat Black"/>
              <a:buNone/>
              <a:defRPr sz="2400">
                <a:latin typeface="Montserrat Black"/>
                <a:ea typeface="Montserrat Black"/>
                <a:cs typeface="Montserrat Black"/>
                <a:sym typeface="Montserrat Black"/>
              </a:defRPr>
            </a:lvl7pPr>
            <a:lvl8pPr lvl="7" rtl="0" algn="ctr">
              <a:spcBef>
                <a:spcPts val="0"/>
              </a:spcBef>
              <a:spcAft>
                <a:spcPts val="0"/>
              </a:spcAft>
              <a:buSzPts val="2400"/>
              <a:buFont typeface="Montserrat Black"/>
              <a:buNone/>
              <a:defRPr sz="2400">
                <a:latin typeface="Montserrat Black"/>
                <a:ea typeface="Montserrat Black"/>
                <a:cs typeface="Montserrat Black"/>
                <a:sym typeface="Montserrat Black"/>
              </a:defRPr>
            </a:lvl8pPr>
            <a:lvl9pPr lvl="8" rtl="0" algn="ctr">
              <a:spcBef>
                <a:spcPts val="0"/>
              </a:spcBef>
              <a:spcAft>
                <a:spcPts val="0"/>
              </a:spcAft>
              <a:buSzPts val="2400"/>
              <a:buFont typeface="Montserrat Black"/>
              <a:buNone/>
              <a:defRPr sz="2400">
                <a:latin typeface="Montserrat Black"/>
                <a:ea typeface="Montserrat Black"/>
                <a:cs typeface="Montserrat Black"/>
                <a:sym typeface="Montserrat Black"/>
              </a:defRPr>
            </a:lvl9pPr>
          </a:lstStyle>
          <a:p/>
        </p:txBody>
      </p:sp>
      <p:sp>
        <p:nvSpPr>
          <p:cNvPr id="174" name="Google Shape;174;p14"/>
          <p:cNvSpPr txBox="1"/>
          <p:nvPr>
            <p:ph idx="4" type="title"/>
          </p:nvPr>
        </p:nvSpPr>
        <p:spPr>
          <a:xfrm>
            <a:off x="717750" y="536585"/>
            <a:ext cx="77085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75" name="Google Shape;175;p14"/>
          <p:cNvGrpSpPr/>
          <p:nvPr/>
        </p:nvGrpSpPr>
        <p:grpSpPr>
          <a:xfrm rot="10800000">
            <a:off x="7745057" y="-158821"/>
            <a:ext cx="1507425" cy="2220608"/>
            <a:chOff x="-25080" y="2887504"/>
            <a:chExt cx="1507425" cy="2220608"/>
          </a:xfrm>
        </p:grpSpPr>
        <p:pic>
          <p:nvPicPr>
            <p:cNvPr id="176" name="Google Shape;176;p14"/>
            <p:cNvPicPr preferRelativeResize="0"/>
            <p:nvPr/>
          </p:nvPicPr>
          <p:blipFill rotWithShape="1">
            <a:blip r:embed="rId2">
              <a:alphaModFix/>
            </a:blip>
            <a:srcRect b="387" l="0" r="0" t="377"/>
            <a:stretch/>
          </p:blipFill>
          <p:spPr>
            <a:xfrm rot="-5400000">
              <a:off x="-237150" y="3935992"/>
              <a:ext cx="1100050" cy="314825"/>
            </a:xfrm>
            <a:prstGeom prst="rect">
              <a:avLst/>
            </a:prstGeom>
            <a:noFill/>
            <a:ln>
              <a:noFill/>
            </a:ln>
          </p:spPr>
        </p:pic>
        <p:pic>
          <p:nvPicPr>
            <p:cNvPr id="177" name="Google Shape;177;p14"/>
            <p:cNvPicPr preferRelativeResize="0"/>
            <p:nvPr/>
          </p:nvPicPr>
          <p:blipFill rotWithShape="1">
            <a:blip r:embed="rId3">
              <a:alphaModFix/>
            </a:blip>
            <a:srcRect b="0" l="0" r="0" t="0"/>
            <a:stretch/>
          </p:blipFill>
          <p:spPr>
            <a:xfrm rot="-5400000">
              <a:off x="-25080" y="2887504"/>
              <a:ext cx="907850" cy="907850"/>
            </a:xfrm>
            <a:prstGeom prst="rect">
              <a:avLst/>
            </a:prstGeom>
            <a:noFill/>
            <a:ln>
              <a:noFill/>
            </a:ln>
          </p:spPr>
        </p:pic>
        <p:pic>
          <p:nvPicPr>
            <p:cNvPr id="178" name="Google Shape;178;p14"/>
            <p:cNvPicPr preferRelativeResize="0"/>
            <p:nvPr/>
          </p:nvPicPr>
          <p:blipFill rotWithShape="1">
            <a:blip r:embed="rId4">
              <a:alphaModFix/>
            </a:blip>
            <a:srcRect b="0" l="0" r="0" t="0"/>
            <a:stretch/>
          </p:blipFill>
          <p:spPr>
            <a:xfrm rot="-5400000">
              <a:off x="722037" y="4634070"/>
              <a:ext cx="474025" cy="474059"/>
            </a:xfrm>
            <a:prstGeom prst="rect">
              <a:avLst/>
            </a:prstGeom>
            <a:noFill/>
            <a:ln>
              <a:noFill/>
            </a:ln>
          </p:spPr>
        </p:pic>
        <p:pic>
          <p:nvPicPr>
            <p:cNvPr id="179" name="Google Shape;179;p14"/>
            <p:cNvPicPr preferRelativeResize="0"/>
            <p:nvPr/>
          </p:nvPicPr>
          <p:blipFill rotWithShape="1">
            <a:blip r:embed="rId5">
              <a:alphaModFix/>
            </a:blip>
            <a:srcRect b="0" l="89" r="89" t="0"/>
            <a:stretch/>
          </p:blipFill>
          <p:spPr>
            <a:xfrm rot="-5400000">
              <a:off x="350510" y="4381472"/>
              <a:ext cx="437100" cy="68119"/>
            </a:xfrm>
            <a:prstGeom prst="rect">
              <a:avLst/>
            </a:prstGeom>
            <a:noFill/>
            <a:ln>
              <a:noFill/>
            </a:ln>
          </p:spPr>
        </p:pic>
        <p:sp>
          <p:nvSpPr>
            <p:cNvPr id="180" name="Google Shape;180;p14"/>
            <p:cNvSpPr/>
            <p:nvPr/>
          </p:nvSpPr>
          <p:spPr>
            <a:xfrm rot="-5400000">
              <a:off x="729195" y="4046242"/>
              <a:ext cx="9000" cy="1497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81" name="Google Shape;181;p14"/>
          <p:cNvPicPr preferRelativeResize="0"/>
          <p:nvPr/>
        </p:nvPicPr>
        <p:blipFill rotWithShape="1">
          <a:blip r:embed="rId6">
            <a:alphaModFix/>
          </a:blip>
          <a:srcRect b="-7969" l="-7351" r="-8416" t="-8716"/>
          <a:stretch/>
        </p:blipFill>
        <p:spPr>
          <a:xfrm rot="10800000">
            <a:off x="309873" y="4869617"/>
            <a:ext cx="347675" cy="792600"/>
          </a:xfrm>
          <a:prstGeom prst="rect">
            <a:avLst/>
          </a:prstGeom>
          <a:noFill/>
          <a:ln>
            <a:noFill/>
          </a:ln>
        </p:spPr>
      </p:pic>
      <p:pic>
        <p:nvPicPr>
          <p:cNvPr id="182" name="Google Shape;182;p14"/>
          <p:cNvPicPr preferRelativeResize="0"/>
          <p:nvPr/>
        </p:nvPicPr>
        <p:blipFill rotWithShape="1">
          <a:blip r:embed="rId7">
            <a:alphaModFix/>
          </a:blip>
          <a:srcRect b="0" l="129" r="129" t="0"/>
          <a:stretch/>
        </p:blipFill>
        <p:spPr>
          <a:xfrm>
            <a:off x="-635673" y="3925160"/>
            <a:ext cx="1271350" cy="1274664"/>
          </a:xfrm>
          <a:prstGeom prst="rect">
            <a:avLst/>
          </a:prstGeom>
          <a:noFill/>
          <a:ln>
            <a:noFill/>
          </a:ln>
        </p:spPr>
      </p:pic>
      <p:pic>
        <p:nvPicPr>
          <p:cNvPr id="183" name="Google Shape;183;p14"/>
          <p:cNvPicPr preferRelativeResize="0"/>
          <p:nvPr/>
        </p:nvPicPr>
        <p:blipFill rotWithShape="1">
          <a:blip r:embed="rId5">
            <a:alphaModFix/>
          </a:blip>
          <a:srcRect b="0" l="89" r="89" t="0"/>
          <a:stretch/>
        </p:blipFill>
        <p:spPr>
          <a:xfrm rot="5400000">
            <a:off x="404943" y="4162950"/>
            <a:ext cx="437100" cy="6811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1">
    <p:spTree>
      <p:nvGrpSpPr>
        <p:cNvPr id="184" name="Shape 184"/>
        <p:cNvGrpSpPr/>
        <p:nvPr/>
      </p:nvGrpSpPr>
      <p:grpSpPr>
        <a:xfrm>
          <a:off x="0" y="0"/>
          <a:ext cx="0" cy="0"/>
          <a:chOff x="0" y="0"/>
          <a:chExt cx="0" cy="0"/>
        </a:xfrm>
      </p:grpSpPr>
      <p:sp>
        <p:nvSpPr>
          <p:cNvPr id="185" name="Google Shape;185;p15"/>
          <p:cNvSpPr txBox="1"/>
          <p:nvPr>
            <p:ph idx="1" type="subTitle"/>
          </p:nvPr>
        </p:nvSpPr>
        <p:spPr>
          <a:xfrm>
            <a:off x="840228" y="3240525"/>
            <a:ext cx="2002500" cy="328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1800">
                <a:latin typeface="Roboto Condensed"/>
                <a:ea typeface="Roboto Condensed"/>
                <a:cs typeface="Roboto Condensed"/>
                <a:sym typeface="Roboto Condensed"/>
              </a:defRPr>
            </a:lvl1pPr>
            <a:lvl2pPr lvl="1" rtl="0">
              <a:lnSpc>
                <a:spcPct val="100000"/>
              </a:lnSpc>
              <a:spcBef>
                <a:spcPts val="0"/>
              </a:spcBef>
              <a:spcAft>
                <a:spcPts val="0"/>
              </a:spcAft>
              <a:buNone/>
              <a:defRPr b="1" sz="1800">
                <a:latin typeface="Roboto Condensed"/>
                <a:ea typeface="Roboto Condensed"/>
                <a:cs typeface="Roboto Condensed"/>
                <a:sym typeface="Roboto Condensed"/>
              </a:defRPr>
            </a:lvl2pPr>
            <a:lvl3pPr lvl="2" rtl="0">
              <a:lnSpc>
                <a:spcPct val="100000"/>
              </a:lnSpc>
              <a:spcBef>
                <a:spcPts val="0"/>
              </a:spcBef>
              <a:spcAft>
                <a:spcPts val="0"/>
              </a:spcAft>
              <a:buNone/>
              <a:defRPr b="1" sz="1800">
                <a:latin typeface="Roboto Condensed"/>
                <a:ea typeface="Roboto Condensed"/>
                <a:cs typeface="Roboto Condensed"/>
                <a:sym typeface="Roboto Condensed"/>
              </a:defRPr>
            </a:lvl3pPr>
            <a:lvl4pPr lvl="3" rtl="0">
              <a:lnSpc>
                <a:spcPct val="100000"/>
              </a:lnSpc>
              <a:spcBef>
                <a:spcPts val="0"/>
              </a:spcBef>
              <a:spcAft>
                <a:spcPts val="0"/>
              </a:spcAft>
              <a:buNone/>
              <a:defRPr b="1" sz="1800">
                <a:latin typeface="Roboto Condensed"/>
                <a:ea typeface="Roboto Condensed"/>
                <a:cs typeface="Roboto Condensed"/>
                <a:sym typeface="Roboto Condensed"/>
              </a:defRPr>
            </a:lvl4pPr>
            <a:lvl5pPr lvl="4" rtl="0">
              <a:lnSpc>
                <a:spcPct val="100000"/>
              </a:lnSpc>
              <a:spcBef>
                <a:spcPts val="0"/>
              </a:spcBef>
              <a:spcAft>
                <a:spcPts val="0"/>
              </a:spcAft>
              <a:buNone/>
              <a:defRPr b="1" sz="1800">
                <a:latin typeface="Roboto Condensed"/>
                <a:ea typeface="Roboto Condensed"/>
                <a:cs typeface="Roboto Condensed"/>
                <a:sym typeface="Roboto Condensed"/>
              </a:defRPr>
            </a:lvl5pPr>
            <a:lvl6pPr lvl="5" rtl="0">
              <a:lnSpc>
                <a:spcPct val="100000"/>
              </a:lnSpc>
              <a:spcBef>
                <a:spcPts val="0"/>
              </a:spcBef>
              <a:spcAft>
                <a:spcPts val="0"/>
              </a:spcAft>
              <a:buNone/>
              <a:defRPr b="1" sz="1800">
                <a:latin typeface="Roboto Condensed"/>
                <a:ea typeface="Roboto Condensed"/>
                <a:cs typeface="Roboto Condensed"/>
                <a:sym typeface="Roboto Condensed"/>
              </a:defRPr>
            </a:lvl6pPr>
            <a:lvl7pPr lvl="6" rtl="0">
              <a:lnSpc>
                <a:spcPct val="100000"/>
              </a:lnSpc>
              <a:spcBef>
                <a:spcPts val="0"/>
              </a:spcBef>
              <a:spcAft>
                <a:spcPts val="0"/>
              </a:spcAft>
              <a:buNone/>
              <a:defRPr b="1" sz="1800">
                <a:latin typeface="Roboto Condensed"/>
                <a:ea typeface="Roboto Condensed"/>
                <a:cs typeface="Roboto Condensed"/>
                <a:sym typeface="Roboto Condensed"/>
              </a:defRPr>
            </a:lvl7pPr>
            <a:lvl8pPr lvl="7" rtl="0">
              <a:lnSpc>
                <a:spcPct val="100000"/>
              </a:lnSpc>
              <a:spcBef>
                <a:spcPts val="0"/>
              </a:spcBef>
              <a:spcAft>
                <a:spcPts val="0"/>
              </a:spcAft>
              <a:buNone/>
              <a:defRPr b="1" sz="1800">
                <a:latin typeface="Roboto Condensed"/>
                <a:ea typeface="Roboto Condensed"/>
                <a:cs typeface="Roboto Condensed"/>
                <a:sym typeface="Roboto Condensed"/>
              </a:defRPr>
            </a:lvl8pPr>
            <a:lvl9pPr lvl="8" rtl="0">
              <a:lnSpc>
                <a:spcPct val="100000"/>
              </a:lnSpc>
              <a:spcBef>
                <a:spcPts val="0"/>
              </a:spcBef>
              <a:spcAft>
                <a:spcPts val="0"/>
              </a:spcAft>
              <a:buNone/>
              <a:defRPr b="1" sz="1800">
                <a:latin typeface="Roboto Condensed"/>
                <a:ea typeface="Roboto Condensed"/>
                <a:cs typeface="Roboto Condensed"/>
                <a:sym typeface="Roboto Condensed"/>
              </a:defRPr>
            </a:lvl9pPr>
          </a:lstStyle>
          <a:p/>
        </p:txBody>
      </p:sp>
      <p:sp>
        <p:nvSpPr>
          <p:cNvPr id="186" name="Google Shape;186;p15"/>
          <p:cNvSpPr txBox="1"/>
          <p:nvPr>
            <p:ph idx="2" type="subTitle"/>
          </p:nvPr>
        </p:nvSpPr>
        <p:spPr>
          <a:xfrm>
            <a:off x="669528" y="3569025"/>
            <a:ext cx="2343900" cy="889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187" name="Google Shape;187;p15"/>
          <p:cNvSpPr txBox="1"/>
          <p:nvPr>
            <p:ph idx="3" type="subTitle"/>
          </p:nvPr>
        </p:nvSpPr>
        <p:spPr>
          <a:xfrm>
            <a:off x="3570922" y="3240525"/>
            <a:ext cx="1998600" cy="328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1800">
                <a:latin typeface="Roboto Condensed"/>
                <a:ea typeface="Roboto Condensed"/>
                <a:cs typeface="Roboto Condensed"/>
                <a:sym typeface="Roboto Condensed"/>
              </a:defRPr>
            </a:lvl1pPr>
            <a:lvl2pPr lvl="1" rtl="0">
              <a:lnSpc>
                <a:spcPct val="100000"/>
              </a:lnSpc>
              <a:spcBef>
                <a:spcPts val="0"/>
              </a:spcBef>
              <a:spcAft>
                <a:spcPts val="0"/>
              </a:spcAft>
              <a:buNone/>
              <a:defRPr b="1" sz="1800">
                <a:latin typeface="Roboto Condensed"/>
                <a:ea typeface="Roboto Condensed"/>
                <a:cs typeface="Roboto Condensed"/>
                <a:sym typeface="Roboto Condensed"/>
              </a:defRPr>
            </a:lvl2pPr>
            <a:lvl3pPr lvl="2" rtl="0">
              <a:lnSpc>
                <a:spcPct val="100000"/>
              </a:lnSpc>
              <a:spcBef>
                <a:spcPts val="0"/>
              </a:spcBef>
              <a:spcAft>
                <a:spcPts val="0"/>
              </a:spcAft>
              <a:buNone/>
              <a:defRPr b="1" sz="1800">
                <a:latin typeface="Roboto Condensed"/>
                <a:ea typeface="Roboto Condensed"/>
                <a:cs typeface="Roboto Condensed"/>
                <a:sym typeface="Roboto Condensed"/>
              </a:defRPr>
            </a:lvl3pPr>
            <a:lvl4pPr lvl="3" rtl="0">
              <a:lnSpc>
                <a:spcPct val="100000"/>
              </a:lnSpc>
              <a:spcBef>
                <a:spcPts val="0"/>
              </a:spcBef>
              <a:spcAft>
                <a:spcPts val="0"/>
              </a:spcAft>
              <a:buNone/>
              <a:defRPr b="1" sz="1800">
                <a:latin typeface="Roboto Condensed"/>
                <a:ea typeface="Roboto Condensed"/>
                <a:cs typeface="Roboto Condensed"/>
                <a:sym typeface="Roboto Condensed"/>
              </a:defRPr>
            </a:lvl4pPr>
            <a:lvl5pPr lvl="4" rtl="0">
              <a:lnSpc>
                <a:spcPct val="100000"/>
              </a:lnSpc>
              <a:spcBef>
                <a:spcPts val="0"/>
              </a:spcBef>
              <a:spcAft>
                <a:spcPts val="0"/>
              </a:spcAft>
              <a:buNone/>
              <a:defRPr b="1" sz="1800">
                <a:latin typeface="Roboto Condensed"/>
                <a:ea typeface="Roboto Condensed"/>
                <a:cs typeface="Roboto Condensed"/>
                <a:sym typeface="Roboto Condensed"/>
              </a:defRPr>
            </a:lvl5pPr>
            <a:lvl6pPr lvl="5" rtl="0">
              <a:lnSpc>
                <a:spcPct val="100000"/>
              </a:lnSpc>
              <a:spcBef>
                <a:spcPts val="0"/>
              </a:spcBef>
              <a:spcAft>
                <a:spcPts val="0"/>
              </a:spcAft>
              <a:buNone/>
              <a:defRPr b="1" sz="1800">
                <a:latin typeface="Roboto Condensed"/>
                <a:ea typeface="Roboto Condensed"/>
                <a:cs typeface="Roboto Condensed"/>
                <a:sym typeface="Roboto Condensed"/>
              </a:defRPr>
            </a:lvl6pPr>
            <a:lvl7pPr lvl="6" rtl="0">
              <a:lnSpc>
                <a:spcPct val="100000"/>
              </a:lnSpc>
              <a:spcBef>
                <a:spcPts val="0"/>
              </a:spcBef>
              <a:spcAft>
                <a:spcPts val="0"/>
              </a:spcAft>
              <a:buNone/>
              <a:defRPr b="1" sz="1800">
                <a:latin typeface="Roboto Condensed"/>
                <a:ea typeface="Roboto Condensed"/>
                <a:cs typeface="Roboto Condensed"/>
                <a:sym typeface="Roboto Condensed"/>
              </a:defRPr>
            </a:lvl7pPr>
            <a:lvl8pPr lvl="7" rtl="0">
              <a:lnSpc>
                <a:spcPct val="100000"/>
              </a:lnSpc>
              <a:spcBef>
                <a:spcPts val="0"/>
              </a:spcBef>
              <a:spcAft>
                <a:spcPts val="0"/>
              </a:spcAft>
              <a:buNone/>
              <a:defRPr b="1" sz="1800">
                <a:latin typeface="Roboto Condensed"/>
                <a:ea typeface="Roboto Condensed"/>
                <a:cs typeface="Roboto Condensed"/>
                <a:sym typeface="Roboto Condensed"/>
              </a:defRPr>
            </a:lvl8pPr>
            <a:lvl9pPr lvl="8" rtl="0">
              <a:lnSpc>
                <a:spcPct val="100000"/>
              </a:lnSpc>
              <a:spcBef>
                <a:spcPts val="0"/>
              </a:spcBef>
              <a:spcAft>
                <a:spcPts val="0"/>
              </a:spcAft>
              <a:buNone/>
              <a:defRPr b="1" sz="1800">
                <a:latin typeface="Roboto Condensed"/>
                <a:ea typeface="Roboto Condensed"/>
                <a:cs typeface="Roboto Condensed"/>
                <a:sym typeface="Roboto Condensed"/>
              </a:defRPr>
            </a:lvl9pPr>
          </a:lstStyle>
          <a:p/>
        </p:txBody>
      </p:sp>
      <p:sp>
        <p:nvSpPr>
          <p:cNvPr id="188" name="Google Shape;188;p15"/>
          <p:cNvSpPr txBox="1"/>
          <p:nvPr>
            <p:ph idx="4" type="subTitle"/>
          </p:nvPr>
        </p:nvSpPr>
        <p:spPr>
          <a:xfrm>
            <a:off x="3398272" y="3569025"/>
            <a:ext cx="2343900" cy="889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189" name="Google Shape;189;p15"/>
          <p:cNvSpPr txBox="1"/>
          <p:nvPr>
            <p:ph idx="5" type="subTitle"/>
          </p:nvPr>
        </p:nvSpPr>
        <p:spPr>
          <a:xfrm>
            <a:off x="6301272" y="3240525"/>
            <a:ext cx="2002500" cy="328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1800">
                <a:latin typeface="Roboto Condensed"/>
                <a:ea typeface="Roboto Condensed"/>
                <a:cs typeface="Roboto Condensed"/>
                <a:sym typeface="Roboto Condensed"/>
              </a:defRPr>
            </a:lvl1pPr>
            <a:lvl2pPr lvl="1" rtl="0">
              <a:lnSpc>
                <a:spcPct val="100000"/>
              </a:lnSpc>
              <a:spcBef>
                <a:spcPts val="0"/>
              </a:spcBef>
              <a:spcAft>
                <a:spcPts val="0"/>
              </a:spcAft>
              <a:buNone/>
              <a:defRPr b="1" sz="1800">
                <a:latin typeface="Roboto Condensed"/>
                <a:ea typeface="Roboto Condensed"/>
                <a:cs typeface="Roboto Condensed"/>
                <a:sym typeface="Roboto Condensed"/>
              </a:defRPr>
            </a:lvl2pPr>
            <a:lvl3pPr lvl="2" rtl="0">
              <a:lnSpc>
                <a:spcPct val="100000"/>
              </a:lnSpc>
              <a:spcBef>
                <a:spcPts val="0"/>
              </a:spcBef>
              <a:spcAft>
                <a:spcPts val="0"/>
              </a:spcAft>
              <a:buNone/>
              <a:defRPr b="1" sz="1800">
                <a:latin typeface="Roboto Condensed"/>
                <a:ea typeface="Roboto Condensed"/>
                <a:cs typeface="Roboto Condensed"/>
                <a:sym typeface="Roboto Condensed"/>
              </a:defRPr>
            </a:lvl3pPr>
            <a:lvl4pPr lvl="3" rtl="0">
              <a:lnSpc>
                <a:spcPct val="100000"/>
              </a:lnSpc>
              <a:spcBef>
                <a:spcPts val="0"/>
              </a:spcBef>
              <a:spcAft>
                <a:spcPts val="0"/>
              </a:spcAft>
              <a:buNone/>
              <a:defRPr b="1" sz="1800">
                <a:latin typeface="Roboto Condensed"/>
                <a:ea typeface="Roboto Condensed"/>
                <a:cs typeface="Roboto Condensed"/>
                <a:sym typeface="Roboto Condensed"/>
              </a:defRPr>
            </a:lvl4pPr>
            <a:lvl5pPr lvl="4" rtl="0">
              <a:lnSpc>
                <a:spcPct val="100000"/>
              </a:lnSpc>
              <a:spcBef>
                <a:spcPts val="0"/>
              </a:spcBef>
              <a:spcAft>
                <a:spcPts val="0"/>
              </a:spcAft>
              <a:buNone/>
              <a:defRPr b="1" sz="1800">
                <a:latin typeface="Roboto Condensed"/>
                <a:ea typeface="Roboto Condensed"/>
                <a:cs typeface="Roboto Condensed"/>
                <a:sym typeface="Roboto Condensed"/>
              </a:defRPr>
            </a:lvl5pPr>
            <a:lvl6pPr lvl="5" rtl="0">
              <a:lnSpc>
                <a:spcPct val="100000"/>
              </a:lnSpc>
              <a:spcBef>
                <a:spcPts val="0"/>
              </a:spcBef>
              <a:spcAft>
                <a:spcPts val="0"/>
              </a:spcAft>
              <a:buNone/>
              <a:defRPr b="1" sz="1800">
                <a:latin typeface="Roboto Condensed"/>
                <a:ea typeface="Roboto Condensed"/>
                <a:cs typeface="Roboto Condensed"/>
                <a:sym typeface="Roboto Condensed"/>
              </a:defRPr>
            </a:lvl6pPr>
            <a:lvl7pPr lvl="6" rtl="0">
              <a:lnSpc>
                <a:spcPct val="100000"/>
              </a:lnSpc>
              <a:spcBef>
                <a:spcPts val="0"/>
              </a:spcBef>
              <a:spcAft>
                <a:spcPts val="0"/>
              </a:spcAft>
              <a:buNone/>
              <a:defRPr b="1" sz="1800">
                <a:latin typeface="Roboto Condensed"/>
                <a:ea typeface="Roboto Condensed"/>
                <a:cs typeface="Roboto Condensed"/>
                <a:sym typeface="Roboto Condensed"/>
              </a:defRPr>
            </a:lvl7pPr>
            <a:lvl8pPr lvl="7" rtl="0">
              <a:lnSpc>
                <a:spcPct val="100000"/>
              </a:lnSpc>
              <a:spcBef>
                <a:spcPts val="0"/>
              </a:spcBef>
              <a:spcAft>
                <a:spcPts val="0"/>
              </a:spcAft>
              <a:buNone/>
              <a:defRPr b="1" sz="1800">
                <a:latin typeface="Roboto Condensed"/>
                <a:ea typeface="Roboto Condensed"/>
                <a:cs typeface="Roboto Condensed"/>
                <a:sym typeface="Roboto Condensed"/>
              </a:defRPr>
            </a:lvl8pPr>
            <a:lvl9pPr lvl="8" rtl="0">
              <a:lnSpc>
                <a:spcPct val="100000"/>
              </a:lnSpc>
              <a:spcBef>
                <a:spcPts val="0"/>
              </a:spcBef>
              <a:spcAft>
                <a:spcPts val="0"/>
              </a:spcAft>
              <a:buNone/>
              <a:defRPr b="1" sz="1800">
                <a:latin typeface="Roboto Condensed"/>
                <a:ea typeface="Roboto Condensed"/>
                <a:cs typeface="Roboto Condensed"/>
                <a:sym typeface="Roboto Condensed"/>
              </a:defRPr>
            </a:lvl9pPr>
          </a:lstStyle>
          <a:p/>
        </p:txBody>
      </p:sp>
      <p:sp>
        <p:nvSpPr>
          <p:cNvPr id="190" name="Google Shape;190;p15"/>
          <p:cNvSpPr txBox="1"/>
          <p:nvPr>
            <p:ph idx="6" type="subTitle"/>
          </p:nvPr>
        </p:nvSpPr>
        <p:spPr>
          <a:xfrm>
            <a:off x="6130572" y="3569025"/>
            <a:ext cx="2343900" cy="889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191" name="Google Shape;191;p15"/>
          <p:cNvSpPr txBox="1"/>
          <p:nvPr>
            <p:ph type="title"/>
          </p:nvPr>
        </p:nvSpPr>
        <p:spPr>
          <a:xfrm>
            <a:off x="717750" y="536585"/>
            <a:ext cx="77085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92" name="Google Shape;192;p15"/>
          <p:cNvGrpSpPr/>
          <p:nvPr/>
        </p:nvGrpSpPr>
        <p:grpSpPr>
          <a:xfrm>
            <a:off x="-541700" y="-1014"/>
            <a:ext cx="9713404" cy="5425223"/>
            <a:chOff x="-541700" y="-1014"/>
            <a:chExt cx="9713404" cy="5425223"/>
          </a:xfrm>
        </p:grpSpPr>
        <p:pic>
          <p:nvPicPr>
            <p:cNvPr id="193" name="Google Shape;193;p15"/>
            <p:cNvPicPr preferRelativeResize="0"/>
            <p:nvPr/>
          </p:nvPicPr>
          <p:blipFill rotWithShape="1">
            <a:blip r:embed="rId2">
              <a:alphaModFix/>
            </a:blip>
            <a:srcRect b="0" l="0" r="0" t="0"/>
            <a:stretch/>
          </p:blipFill>
          <p:spPr>
            <a:xfrm>
              <a:off x="533100" y="-212"/>
              <a:ext cx="374025" cy="374025"/>
            </a:xfrm>
            <a:prstGeom prst="rect">
              <a:avLst/>
            </a:prstGeom>
            <a:noFill/>
            <a:ln>
              <a:noFill/>
            </a:ln>
          </p:spPr>
        </p:pic>
        <p:pic>
          <p:nvPicPr>
            <p:cNvPr id="194" name="Google Shape;194;p15"/>
            <p:cNvPicPr preferRelativeResize="0"/>
            <p:nvPr/>
          </p:nvPicPr>
          <p:blipFill rotWithShape="1">
            <a:blip r:embed="rId3">
              <a:alphaModFix/>
            </a:blip>
            <a:srcRect b="0" l="129" r="129" t="0"/>
            <a:stretch/>
          </p:blipFill>
          <p:spPr>
            <a:xfrm>
              <a:off x="-541700" y="-1014"/>
              <a:ext cx="1074800" cy="1077601"/>
            </a:xfrm>
            <a:prstGeom prst="rect">
              <a:avLst/>
            </a:prstGeom>
            <a:noFill/>
            <a:ln>
              <a:noFill/>
            </a:ln>
          </p:spPr>
        </p:pic>
        <p:pic>
          <p:nvPicPr>
            <p:cNvPr id="195" name="Google Shape;195;p15"/>
            <p:cNvPicPr preferRelativeResize="0"/>
            <p:nvPr/>
          </p:nvPicPr>
          <p:blipFill rotWithShape="1">
            <a:blip r:embed="rId4">
              <a:alphaModFix/>
            </a:blip>
            <a:srcRect b="39" l="0" r="0" t="39"/>
            <a:stretch/>
          </p:blipFill>
          <p:spPr>
            <a:xfrm rot="10800000">
              <a:off x="8373226" y="4878452"/>
              <a:ext cx="527025" cy="265050"/>
            </a:xfrm>
            <a:prstGeom prst="rect">
              <a:avLst/>
            </a:prstGeom>
            <a:noFill/>
            <a:ln>
              <a:noFill/>
            </a:ln>
          </p:spPr>
        </p:pic>
        <p:pic>
          <p:nvPicPr>
            <p:cNvPr id="196" name="Google Shape;196;p15"/>
            <p:cNvPicPr preferRelativeResize="0"/>
            <p:nvPr/>
          </p:nvPicPr>
          <p:blipFill rotWithShape="1">
            <a:blip r:embed="rId5">
              <a:alphaModFix/>
            </a:blip>
            <a:srcRect b="0" l="-1754" r="34549" t="-1153"/>
            <a:stretch/>
          </p:blipFill>
          <p:spPr>
            <a:xfrm rot="5400000">
              <a:off x="7780929" y="4033434"/>
              <a:ext cx="666050" cy="2115500"/>
            </a:xfrm>
            <a:prstGeom prst="rect">
              <a:avLst/>
            </a:prstGeom>
            <a:noFill/>
            <a:ln>
              <a:noFill/>
            </a:ln>
          </p:spPr>
        </p:pic>
        <p:pic>
          <p:nvPicPr>
            <p:cNvPr id="197" name="Google Shape;197;p15"/>
            <p:cNvPicPr preferRelativeResize="0"/>
            <p:nvPr/>
          </p:nvPicPr>
          <p:blipFill rotWithShape="1">
            <a:blip r:embed="rId6">
              <a:alphaModFix/>
            </a:blip>
            <a:srcRect b="228" l="0" r="0" t="228"/>
            <a:stretch/>
          </p:blipFill>
          <p:spPr>
            <a:xfrm rot="5400000">
              <a:off x="8567481" y="4220691"/>
              <a:ext cx="666075" cy="103134"/>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TITLE_AND_TWO_COLUMNS_1_2">
    <p:spTree>
      <p:nvGrpSpPr>
        <p:cNvPr id="198" name="Shape 198"/>
        <p:cNvGrpSpPr/>
        <p:nvPr/>
      </p:nvGrpSpPr>
      <p:grpSpPr>
        <a:xfrm>
          <a:off x="0" y="0"/>
          <a:ext cx="0" cy="0"/>
          <a:chOff x="0" y="0"/>
          <a:chExt cx="0" cy="0"/>
        </a:xfrm>
      </p:grpSpPr>
      <p:sp>
        <p:nvSpPr>
          <p:cNvPr id="199" name="Google Shape;199;p16"/>
          <p:cNvSpPr txBox="1"/>
          <p:nvPr>
            <p:ph type="title"/>
          </p:nvPr>
        </p:nvSpPr>
        <p:spPr>
          <a:xfrm>
            <a:off x="1097688" y="2075574"/>
            <a:ext cx="1828800" cy="30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b="1"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200" name="Google Shape;200;p16"/>
          <p:cNvSpPr txBox="1"/>
          <p:nvPr>
            <p:ph idx="1" type="subTitle"/>
          </p:nvPr>
        </p:nvSpPr>
        <p:spPr>
          <a:xfrm>
            <a:off x="955338" y="2323998"/>
            <a:ext cx="2113500" cy="572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200"/>
              <a:buNone/>
              <a:defRPr sz="1300"/>
            </a:lvl1pPr>
            <a:lvl2pPr lvl="1" rtl="0" algn="ctr">
              <a:lnSpc>
                <a:spcPct val="115000"/>
              </a:lnSpc>
              <a:spcBef>
                <a:spcPts val="0"/>
              </a:spcBef>
              <a:spcAft>
                <a:spcPts val="0"/>
              </a:spcAft>
              <a:buSzPts val="1200"/>
              <a:buNone/>
              <a:defRPr sz="1200"/>
            </a:lvl2pPr>
            <a:lvl3pPr lvl="2" rtl="0" algn="ctr">
              <a:lnSpc>
                <a:spcPct val="115000"/>
              </a:lnSpc>
              <a:spcBef>
                <a:spcPts val="0"/>
              </a:spcBef>
              <a:spcAft>
                <a:spcPts val="0"/>
              </a:spcAft>
              <a:buSzPts val="1200"/>
              <a:buNone/>
              <a:defRPr sz="1200"/>
            </a:lvl3pPr>
            <a:lvl4pPr lvl="3" rtl="0" algn="ctr">
              <a:lnSpc>
                <a:spcPct val="115000"/>
              </a:lnSpc>
              <a:spcBef>
                <a:spcPts val="0"/>
              </a:spcBef>
              <a:spcAft>
                <a:spcPts val="0"/>
              </a:spcAft>
              <a:buSzPts val="1200"/>
              <a:buNone/>
              <a:defRPr sz="1200"/>
            </a:lvl4pPr>
            <a:lvl5pPr lvl="4" rtl="0" algn="ctr">
              <a:lnSpc>
                <a:spcPct val="115000"/>
              </a:lnSpc>
              <a:spcBef>
                <a:spcPts val="0"/>
              </a:spcBef>
              <a:spcAft>
                <a:spcPts val="0"/>
              </a:spcAft>
              <a:buSzPts val="1200"/>
              <a:buNone/>
              <a:defRPr sz="1200"/>
            </a:lvl5pPr>
            <a:lvl6pPr lvl="5" rtl="0" algn="ctr">
              <a:lnSpc>
                <a:spcPct val="115000"/>
              </a:lnSpc>
              <a:spcBef>
                <a:spcPts val="0"/>
              </a:spcBef>
              <a:spcAft>
                <a:spcPts val="0"/>
              </a:spcAft>
              <a:buSzPts val="1200"/>
              <a:buNone/>
              <a:defRPr sz="1200"/>
            </a:lvl6pPr>
            <a:lvl7pPr lvl="6" rtl="0" algn="ctr">
              <a:lnSpc>
                <a:spcPct val="115000"/>
              </a:lnSpc>
              <a:spcBef>
                <a:spcPts val="0"/>
              </a:spcBef>
              <a:spcAft>
                <a:spcPts val="0"/>
              </a:spcAft>
              <a:buSzPts val="1200"/>
              <a:buNone/>
              <a:defRPr sz="1200"/>
            </a:lvl7pPr>
            <a:lvl8pPr lvl="7" rtl="0" algn="ctr">
              <a:lnSpc>
                <a:spcPct val="115000"/>
              </a:lnSpc>
              <a:spcBef>
                <a:spcPts val="0"/>
              </a:spcBef>
              <a:spcAft>
                <a:spcPts val="0"/>
              </a:spcAft>
              <a:buSzPts val="1200"/>
              <a:buNone/>
              <a:defRPr sz="1200"/>
            </a:lvl8pPr>
            <a:lvl9pPr lvl="8" rtl="0" algn="ctr">
              <a:lnSpc>
                <a:spcPct val="115000"/>
              </a:lnSpc>
              <a:spcBef>
                <a:spcPts val="0"/>
              </a:spcBef>
              <a:spcAft>
                <a:spcPts val="0"/>
              </a:spcAft>
              <a:buSzPts val="1200"/>
              <a:buNone/>
              <a:defRPr sz="1200"/>
            </a:lvl9pPr>
          </a:lstStyle>
          <a:p/>
        </p:txBody>
      </p:sp>
      <p:sp>
        <p:nvSpPr>
          <p:cNvPr id="201" name="Google Shape;201;p16"/>
          <p:cNvSpPr txBox="1"/>
          <p:nvPr>
            <p:ph idx="2" type="title"/>
          </p:nvPr>
        </p:nvSpPr>
        <p:spPr>
          <a:xfrm>
            <a:off x="6217513" y="2075574"/>
            <a:ext cx="1828800" cy="30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b="1"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202" name="Google Shape;202;p16"/>
          <p:cNvSpPr txBox="1"/>
          <p:nvPr>
            <p:ph idx="3" type="subTitle"/>
          </p:nvPr>
        </p:nvSpPr>
        <p:spPr>
          <a:xfrm>
            <a:off x="6075163" y="2322348"/>
            <a:ext cx="2113500" cy="576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200"/>
              <a:buNone/>
              <a:defRPr sz="1300"/>
            </a:lvl1pPr>
            <a:lvl2pPr lvl="1" rtl="0" algn="ctr">
              <a:lnSpc>
                <a:spcPct val="115000"/>
              </a:lnSpc>
              <a:spcBef>
                <a:spcPts val="0"/>
              </a:spcBef>
              <a:spcAft>
                <a:spcPts val="0"/>
              </a:spcAft>
              <a:buSzPts val="1200"/>
              <a:buNone/>
              <a:defRPr sz="1200"/>
            </a:lvl2pPr>
            <a:lvl3pPr lvl="2" rtl="0" algn="ctr">
              <a:lnSpc>
                <a:spcPct val="115000"/>
              </a:lnSpc>
              <a:spcBef>
                <a:spcPts val="0"/>
              </a:spcBef>
              <a:spcAft>
                <a:spcPts val="0"/>
              </a:spcAft>
              <a:buSzPts val="1200"/>
              <a:buNone/>
              <a:defRPr sz="1200"/>
            </a:lvl3pPr>
            <a:lvl4pPr lvl="3" rtl="0" algn="ctr">
              <a:lnSpc>
                <a:spcPct val="115000"/>
              </a:lnSpc>
              <a:spcBef>
                <a:spcPts val="0"/>
              </a:spcBef>
              <a:spcAft>
                <a:spcPts val="0"/>
              </a:spcAft>
              <a:buSzPts val="1200"/>
              <a:buNone/>
              <a:defRPr sz="1200"/>
            </a:lvl4pPr>
            <a:lvl5pPr lvl="4" rtl="0" algn="ctr">
              <a:lnSpc>
                <a:spcPct val="115000"/>
              </a:lnSpc>
              <a:spcBef>
                <a:spcPts val="0"/>
              </a:spcBef>
              <a:spcAft>
                <a:spcPts val="0"/>
              </a:spcAft>
              <a:buSzPts val="1200"/>
              <a:buNone/>
              <a:defRPr sz="1200"/>
            </a:lvl5pPr>
            <a:lvl6pPr lvl="5" rtl="0" algn="ctr">
              <a:lnSpc>
                <a:spcPct val="115000"/>
              </a:lnSpc>
              <a:spcBef>
                <a:spcPts val="0"/>
              </a:spcBef>
              <a:spcAft>
                <a:spcPts val="0"/>
              </a:spcAft>
              <a:buSzPts val="1200"/>
              <a:buNone/>
              <a:defRPr sz="1200"/>
            </a:lvl6pPr>
            <a:lvl7pPr lvl="6" rtl="0" algn="ctr">
              <a:lnSpc>
                <a:spcPct val="115000"/>
              </a:lnSpc>
              <a:spcBef>
                <a:spcPts val="0"/>
              </a:spcBef>
              <a:spcAft>
                <a:spcPts val="0"/>
              </a:spcAft>
              <a:buSzPts val="1200"/>
              <a:buNone/>
              <a:defRPr sz="1200"/>
            </a:lvl7pPr>
            <a:lvl8pPr lvl="7" rtl="0" algn="ctr">
              <a:lnSpc>
                <a:spcPct val="115000"/>
              </a:lnSpc>
              <a:spcBef>
                <a:spcPts val="0"/>
              </a:spcBef>
              <a:spcAft>
                <a:spcPts val="0"/>
              </a:spcAft>
              <a:buSzPts val="1200"/>
              <a:buNone/>
              <a:defRPr sz="1200"/>
            </a:lvl8pPr>
            <a:lvl9pPr lvl="8" rtl="0" algn="ctr">
              <a:lnSpc>
                <a:spcPct val="115000"/>
              </a:lnSpc>
              <a:spcBef>
                <a:spcPts val="0"/>
              </a:spcBef>
              <a:spcAft>
                <a:spcPts val="0"/>
              </a:spcAft>
              <a:buSzPts val="1200"/>
              <a:buNone/>
              <a:defRPr sz="1200"/>
            </a:lvl9pPr>
          </a:lstStyle>
          <a:p/>
        </p:txBody>
      </p:sp>
      <p:sp>
        <p:nvSpPr>
          <p:cNvPr id="203" name="Google Shape;203;p16"/>
          <p:cNvSpPr txBox="1"/>
          <p:nvPr>
            <p:ph idx="4" type="title"/>
          </p:nvPr>
        </p:nvSpPr>
        <p:spPr>
          <a:xfrm>
            <a:off x="3651313" y="2075574"/>
            <a:ext cx="1828800" cy="30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b="1"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204" name="Google Shape;204;p16"/>
          <p:cNvSpPr txBox="1"/>
          <p:nvPr>
            <p:ph idx="5" type="subTitle"/>
          </p:nvPr>
        </p:nvSpPr>
        <p:spPr>
          <a:xfrm>
            <a:off x="3508963" y="2322348"/>
            <a:ext cx="2113500" cy="576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200"/>
              <a:buNone/>
              <a:defRPr sz="1300"/>
            </a:lvl1pPr>
            <a:lvl2pPr lvl="1" rtl="0" algn="ctr">
              <a:lnSpc>
                <a:spcPct val="115000"/>
              </a:lnSpc>
              <a:spcBef>
                <a:spcPts val="0"/>
              </a:spcBef>
              <a:spcAft>
                <a:spcPts val="0"/>
              </a:spcAft>
              <a:buSzPts val="1200"/>
              <a:buNone/>
              <a:defRPr sz="1200"/>
            </a:lvl2pPr>
            <a:lvl3pPr lvl="2" rtl="0" algn="ctr">
              <a:lnSpc>
                <a:spcPct val="115000"/>
              </a:lnSpc>
              <a:spcBef>
                <a:spcPts val="0"/>
              </a:spcBef>
              <a:spcAft>
                <a:spcPts val="0"/>
              </a:spcAft>
              <a:buSzPts val="1200"/>
              <a:buNone/>
              <a:defRPr sz="1200"/>
            </a:lvl3pPr>
            <a:lvl4pPr lvl="3" rtl="0" algn="ctr">
              <a:lnSpc>
                <a:spcPct val="115000"/>
              </a:lnSpc>
              <a:spcBef>
                <a:spcPts val="0"/>
              </a:spcBef>
              <a:spcAft>
                <a:spcPts val="0"/>
              </a:spcAft>
              <a:buSzPts val="1200"/>
              <a:buNone/>
              <a:defRPr sz="1200"/>
            </a:lvl4pPr>
            <a:lvl5pPr lvl="4" rtl="0" algn="ctr">
              <a:lnSpc>
                <a:spcPct val="115000"/>
              </a:lnSpc>
              <a:spcBef>
                <a:spcPts val="0"/>
              </a:spcBef>
              <a:spcAft>
                <a:spcPts val="0"/>
              </a:spcAft>
              <a:buSzPts val="1200"/>
              <a:buNone/>
              <a:defRPr sz="1200"/>
            </a:lvl5pPr>
            <a:lvl6pPr lvl="5" rtl="0" algn="ctr">
              <a:lnSpc>
                <a:spcPct val="115000"/>
              </a:lnSpc>
              <a:spcBef>
                <a:spcPts val="0"/>
              </a:spcBef>
              <a:spcAft>
                <a:spcPts val="0"/>
              </a:spcAft>
              <a:buSzPts val="1200"/>
              <a:buNone/>
              <a:defRPr sz="1200"/>
            </a:lvl6pPr>
            <a:lvl7pPr lvl="6" rtl="0" algn="ctr">
              <a:lnSpc>
                <a:spcPct val="115000"/>
              </a:lnSpc>
              <a:spcBef>
                <a:spcPts val="0"/>
              </a:spcBef>
              <a:spcAft>
                <a:spcPts val="0"/>
              </a:spcAft>
              <a:buSzPts val="1200"/>
              <a:buNone/>
              <a:defRPr sz="1200"/>
            </a:lvl7pPr>
            <a:lvl8pPr lvl="7" rtl="0" algn="ctr">
              <a:lnSpc>
                <a:spcPct val="115000"/>
              </a:lnSpc>
              <a:spcBef>
                <a:spcPts val="0"/>
              </a:spcBef>
              <a:spcAft>
                <a:spcPts val="0"/>
              </a:spcAft>
              <a:buSzPts val="1200"/>
              <a:buNone/>
              <a:defRPr sz="1200"/>
            </a:lvl8pPr>
            <a:lvl9pPr lvl="8" rtl="0" algn="ctr">
              <a:lnSpc>
                <a:spcPct val="115000"/>
              </a:lnSpc>
              <a:spcBef>
                <a:spcPts val="0"/>
              </a:spcBef>
              <a:spcAft>
                <a:spcPts val="0"/>
              </a:spcAft>
              <a:buSzPts val="1200"/>
              <a:buNone/>
              <a:defRPr sz="1200"/>
            </a:lvl9pPr>
          </a:lstStyle>
          <a:p/>
        </p:txBody>
      </p:sp>
      <p:sp>
        <p:nvSpPr>
          <p:cNvPr id="205" name="Google Shape;205;p16"/>
          <p:cNvSpPr txBox="1"/>
          <p:nvPr>
            <p:ph idx="6" type="title"/>
          </p:nvPr>
        </p:nvSpPr>
        <p:spPr>
          <a:xfrm>
            <a:off x="1097688" y="3876877"/>
            <a:ext cx="1828800" cy="30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b="1"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206" name="Google Shape;206;p16"/>
          <p:cNvSpPr txBox="1"/>
          <p:nvPr>
            <p:ph idx="7" type="subTitle"/>
          </p:nvPr>
        </p:nvSpPr>
        <p:spPr>
          <a:xfrm>
            <a:off x="955338" y="4121605"/>
            <a:ext cx="2113500" cy="576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200"/>
              <a:buNone/>
              <a:defRPr sz="1300"/>
            </a:lvl1pPr>
            <a:lvl2pPr lvl="1" rtl="0" algn="ctr">
              <a:lnSpc>
                <a:spcPct val="115000"/>
              </a:lnSpc>
              <a:spcBef>
                <a:spcPts val="0"/>
              </a:spcBef>
              <a:spcAft>
                <a:spcPts val="0"/>
              </a:spcAft>
              <a:buSzPts val="1200"/>
              <a:buNone/>
              <a:defRPr sz="1200"/>
            </a:lvl2pPr>
            <a:lvl3pPr lvl="2" rtl="0" algn="ctr">
              <a:lnSpc>
                <a:spcPct val="115000"/>
              </a:lnSpc>
              <a:spcBef>
                <a:spcPts val="0"/>
              </a:spcBef>
              <a:spcAft>
                <a:spcPts val="0"/>
              </a:spcAft>
              <a:buSzPts val="1200"/>
              <a:buNone/>
              <a:defRPr sz="1200"/>
            </a:lvl3pPr>
            <a:lvl4pPr lvl="3" rtl="0" algn="ctr">
              <a:lnSpc>
                <a:spcPct val="115000"/>
              </a:lnSpc>
              <a:spcBef>
                <a:spcPts val="0"/>
              </a:spcBef>
              <a:spcAft>
                <a:spcPts val="0"/>
              </a:spcAft>
              <a:buSzPts val="1200"/>
              <a:buNone/>
              <a:defRPr sz="1200"/>
            </a:lvl4pPr>
            <a:lvl5pPr lvl="4" rtl="0" algn="ctr">
              <a:lnSpc>
                <a:spcPct val="115000"/>
              </a:lnSpc>
              <a:spcBef>
                <a:spcPts val="0"/>
              </a:spcBef>
              <a:spcAft>
                <a:spcPts val="0"/>
              </a:spcAft>
              <a:buSzPts val="1200"/>
              <a:buNone/>
              <a:defRPr sz="1200"/>
            </a:lvl5pPr>
            <a:lvl6pPr lvl="5" rtl="0" algn="ctr">
              <a:lnSpc>
                <a:spcPct val="115000"/>
              </a:lnSpc>
              <a:spcBef>
                <a:spcPts val="0"/>
              </a:spcBef>
              <a:spcAft>
                <a:spcPts val="0"/>
              </a:spcAft>
              <a:buSzPts val="1200"/>
              <a:buNone/>
              <a:defRPr sz="1200"/>
            </a:lvl6pPr>
            <a:lvl7pPr lvl="6" rtl="0" algn="ctr">
              <a:lnSpc>
                <a:spcPct val="115000"/>
              </a:lnSpc>
              <a:spcBef>
                <a:spcPts val="0"/>
              </a:spcBef>
              <a:spcAft>
                <a:spcPts val="0"/>
              </a:spcAft>
              <a:buSzPts val="1200"/>
              <a:buNone/>
              <a:defRPr sz="1200"/>
            </a:lvl7pPr>
            <a:lvl8pPr lvl="7" rtl="0" algn="ctr">
              <a:lnSpc>
                <a:spcPct val="115000"/>
              </a:lnSpc>
              <a:spcBef>
                <a:spcPts val="0"/>
              </a:spcBef>
              <a:spcAft>
                <a:spcPts val="0"/>
              </a:spcAft>
              <a:buSzPts val="1200"/>
              <a:buNone/>
              <a:defRPr sz="1200"/>
            </a:lvl8pPr>
            <a:lvl9pPr lvl="8" rtl="0" algn="ctr">
              <a:lnSpc>
                <a:spcPct val="115000"/>
              </a:lnSpc>
              <a:spcBef>
                <a:spcPts val="0"/>
              </a:spcBef>
              <a:spcAft>
                <a:spcPts val="0"/>
              </a:spcAft>
              <a:buSzPts val="1200"/>
              <a:buNone/>
              <a:defRPr sz="1200"/>
            </a:lvl9pPr>
          </a:lstStyle>
          <a:p/>
        </p:txBody>
      </p:sp>
      <p:sp>
        <p:nvSpPr>
          <p:cNvPr id="207" name="Google Shape;207;p16"/>
          <p:cNvSpPr txBox="1"/>
          <p:nvPr>
            <p:ph idx="8" type="title"/>
          </p:nvPr>
        </p:nvSpPr>
        <p:spPr>
          <a:xfrm>
            <a:off x="6217513" y="3876877"/>
            <a:ext cx="1828800" cy="30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b="1"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208" name="Google Shape;208;p16"/>
          <p:cNvSpPr txBox="1"/>
          <p:nvPr>
            <p:ph idx="9" type="subTitle"/>
          </p:nvPr>
        </p:nvSpPr>
        <p:spPr>
          <a:xfrm>
            <a:off x="6075163" y="4121605"/>
            <a:ext cx="2113500" cy="576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200"/>
              <a:buNone/>
              <a:defRPr sz="1300"/>
            </a:lvl1pPr>
            <a:lvl2pPr lvl="1" rtl="0" algn="ctr">
              <a:lnSpc>
                <a:spcPct val="115000"/>
              </a:lnSpc>
              <a:spcBef>
                <a:spcPts val="0"/>
              </a:spcBef>
              <a:spcAft>
                <a:spcPts val="0"/>
              </a:spcAft>
              <a:buSzPts val="1200"/>
              <a:buNone/>
              <a:defRPr sz="1200"/>
            </a:lvl2pPr>
            <a:lvl3pPr lvl="2" rtl="0" algn="ctr">
              <a:lnSpc>
                <a:spcPct val="115000"/>
              </a:lnSpc>
              <a:spcBef>
                <a:spcPts val="0"/>
              </a:spcBef>
              <a:spcAft>
                <a:spcPts val="0"/>
              </a:spcAft>
              <a:buSzPts val="1200"/>
              <a:buNone/>
              <a:defRPr sz="1200"/>
            </a:lvl3pPr>
            <a:lvl4pPr lvl="3" rtl="0" algn="ctr">
              <a:lnSpc>
                <a:spcPct val="115000"/>
              </a:lnSpc>
              <a:spcBef>
                <a:spcPts val="0"/>
              </a:spcBef>
              <a:spcAft>
                <a:spcPts val="0"/>
              </a:spcAft>
              <a:buSzPts val="1200"/>
              <a:buNone/>
              <a:defRPr sz="1200"/>
            </a:lvl4pPr>
            <a:lvl5pPr lvl="4" rtl="0" algn="ctr">
              <a:lnSpc>
                <a:spcPct val="115000"/>
              </a:lnSpc>
              <a:spcBef>
                <a:spcPts val="0"/>
              </a:spcBef>
              <a:spcAft>
                <a:spcPts val="0"/>
              </a:spcAft>
              <a:buSzPts val="1200"/>
              <a:buNone/>
              <a:defRPr sz="1200"/>
            </a:lvl5pPr>
            <a:lvl6pPr lvl="5" rtl="0" algn="ctr">
              <a:lnSpc>
                <a:spcPct val="115000"/>
              </a:lnSpc>
              <a:spcBef>
                <a:spcPts val="0"/>
              </a:spcBef>
              <a:spcAft>
                <a:spcPts val="0"/>
              </a:spcAft>
              <a:buSzPts val="1200"/>
              <a:buNone/>
              <a:defRPr sz="1200"/>
            </a:lvl6pPr>
            <a:lvl7pPr lvl="6" rtl="0" algn="ctr">
              <a:lnSpc>
                <a:spcPct val="115000"/>
              </a:lnSpc>
              <a:spcBef>
                <a:spcPts val="0"/>
              </a:spcBef>
              <a:spcAft>
                <a:spcPts val="0"/>
              </a:spcAft>
              <a:buSzPts val="1200"/>
              <a:buNone/>
              <a:defRPr sz="1200"/>
            </a:lvl7pPr>
            <a:lvl8pPr lvl="7" rtl="0" algn="ctr">
              <a:lnSpc>
                <a:spcPct val="115000"/>
              </a:lnSpc>
              <a:spcBef>
                <a:spcPts val="0"/>
              </a:spcBef>
              <a:spcAft>
                <a:spcPts val="0"/>
              </a:spcAft>
              <a:buSzPts val="1200"/>
              <a:buNone/>
              <a:defRPr sz="1200"/>
            </a:lvl8pPr>
            <a:lvl9pPr lvl="8" rtl="0" algn="ctr">
              <a:lnSpc>
                <a:spcPct val="115000"/>
              </a:lnSpc>
              <a:spcBef>
                <a:spcPts val="0"/>
              </a:spcBef>
              <a:spcAft>
                <a:spcPts val="0"/>
              </a:spcAft>
              <a:buSzPts val="1200"/>
              <a:buNone/>
              <a:defRPr sz="1200"/>
            </a:lvl9pPr>
          </a:lstStyle>
          <a:p/>
        </p:txBody>
      </p:sp>
      <p:sp>
        <p:nvSpPr>
          <p:cNvPr id="209" name="Google Shape;209;p16"/>
          <p:cNvSpPr txBox="1"/>
          <p:nvPr>
            <p:ph idx="13" type="title"/>
          </p:nvPr>
        </p:nvSpPr>
        <p:spPr>
          <a:xfrm>
            <a:off x="3651313" y="3876877"/>
            <a:ext cx="1828800" cy="30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b="1"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210" name="Google Shape;210;p16"/>
          <p:cNvSpPr txBox="1"/>
          <p:nvPr>
            <p:ph idx="14" type="subTitle"/>
          </p:nvPr>
        </p:nvSpPr>
        <p:spPr>
          <a:xfrm>
            <a:off x="3508963" y="4121605"/>
            <a:ext cx="2113500" cy="576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200"/>
              <a:buNone/>
              <a:defRPr sz="1300"/>
            </a:lvl1pPr>
            <a:lvl2pPr lvl="1" rtl="0" algn="ctr">
              <a:lnSpc>
                <a:spcPct val="115000"/>
              </a:lnSpc>
              <a:spcBef>
                <a:spcPts val="0"/>
              </a:spcBef>
              <a:spcAft>
                <a:spcPts val="0"/>
              </a:spcAft>
              <a:buSzPts val="1200"/>
              <a:buNone/>
              <a:defRPr sz="1200"/>
            </a:lvl2pPr>
            <a:lvl3pPr lvl="2" rtl="0" algn="ctr">
              <a:lnSpc>
                <a:spcPct val="115000"/>
              </a:lnSpc>
              <a:spcBef>
                <a:spcPts val="0"/>
              </a:spcBef>
              <a:spcAft>
                <a:spcPts val="0"/>
              </a:spcAft>
              <a:buSzPts val="1200"/>
              <a:buNone/>
              <a:defRPr sz="1200"/>
            </a:lvl3pPr>
            <a:lvl4pPr lvl="3" rtl="0" algn="ctr">
              <a:lnSpc>
                <a:spcPct val="115000"/>
              </a:lnSpc>
              <a:spcBef>
                <a:spcPts val="0"/>
              </a:spcBef>
              <a:spcAft>
                <a:spcPts val="0"/>
              </a:spcAft>
              <a:buSzPts val="1200"/>
              <a:buNone/>
              <a:defRPr sz="1200"/>
            </a:lvl4pPr>
            <a:lvl5pPr lvl="4" rtl="0" algn="ctr">
              <a:lnSpc>
                <a:spcPct val="115000"/>
              </a:lnSpc>
              <a:spcBef>
                <a:spcPts val="0"/>
              </a:spcBef>
              <a:spcAft>
                <a:spcPts val="0"/>
              </a:spcAft>
              <a:buSzPts val="1200"/>
              <a:buNone/>
              <a:defRPr sz="1200"/>
            </a:lvl5pPr>
            <a:lvl6pPr lvl="5" rtl="0" algn="ctr">
              <a:lnSpc>
                <a:spcPct val="115000"/>
              </a:lnSpc>
              <a:spcBef>
                <a:spcPts val="0"/>
              </a:spcBef>
              <a:spcAft>
                <a:spcPts val="0"/>
              </a:spcAft>
              <a:buSzPts val="1200"/>
              <a:buNone/>
              <a:defRPr sz="1200"/>
            </a:lvl6pPr>
            <a:lvl7pPr lvl="6" rtl="0" algn="ctr">
              <a:lnSpc>
                <a:spcPct val="115000"/>
              </a:lnSpc>
              <a:spcBef>
                <a:spcPts val="0"/>
              </a:spcBef>
              <a:spcAft>
                <a:spcPts val="0"/>
              </a:spcAft>
              <a:buSzPts val="1200"/>
              <a:buNone/>
              <a:defRPr sz="1200"/>
            </a:lvl7pPr>
            <a:lvl8pPr lvl="7" rtl="0" algn="ctr">
              <a:lnSpc>
                <a:spcPct val="115000"/>
              </a:lnSpc>
              <a:spcBef>
                <a:spcPts val="0"/>
              </a:spcBef>
              <a:spcAft>
                <a:spcPts val="0"/>
              </a:spcAft>
              <a:buSzPts val="1200"/>
              <a:buNone/>
              <a:defRPr sz="1200"/>
            </a:lvl8pPr>
            <a:lvl9pPr lvl="8" rtl="0" algn="ctr">
              <a:lnSpc>
                <a:spcPct val="115000"/>
              </a:lnSpc>
              <a:spcBef>
                <a:spcPts val="0"/>
              </a:spcBef>
              <a:spcAft>
                <a:spcPts val="0"/>
              </a:spcAft>
              <a:buSzPts val="1200"/>
              <a:buNone/>
              <a:defRPr sz="1200"/>
            </a:lvl9pPr>
          </a:lstStyle>
          <a:p/>
        </p:txBody>
      </p:sp>
      <p:sp>
        <p:nvSpPr>
          <p:cNvPr id="211" name="Google Shape;211;p16"/>
          <p:cNvSpPr txBox="1"/>
          <p:nvPr>
            <p:ph idx="15" type="title"/>
          </p:nvPr>
        </p:nvSpPr>
        <p:spPr>
          <a:xfrm>
            <a:off x="717750" y="536585"/>
            <a:ext cx="77085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212" name="Google Shape;212;p16"/>
          <p:cNvGrpSpPr/>
          <p:nvPr/>
        </p:nvGrpSpPr>
        <p:grpSpPr>
          <a:xfrm>
            <a:off x="8610596" y="3840751"/>
            <a:ext cx="1074800" cy="1632762"/>
            <a:chOff x="8633021" y="-555149"/>
            <a:chExt cx="1074800" cy="1632762"/>
          </a:xfrm>
        </p:grpSpPr>
        <p:pic>
          <p:nvPicPr>
            <p:cNvPr id="213" name="Google Shape;213;p16"/>
            <p:cNvPicPr preferRelativeResize="0"/>
            <p:nvPr/>
          </p:nvPicPr>
          <p:blipFill rotWithShape="1">
            <a:blip r:embed="rId2">
              <a:alphaModFix/>
            </a:blip>
            <a:srcRect b="0" l="0" r="0" t="0"/>
            <a:stretch/>
          </p:blipFill>
          <p:spPr>
            <a:xfrm flipH="1">
              <a:off x="8983408" y="-555149"/>
              <a:ext cx="374025" cy="374025"/>
            </a:xfrm>
            <a:prstGeom prst="rect">
              <a:avLst/>
            </a:prstGeom>
            <a:noFill/>
            <a:ln>
              <a:noFill/>
            </a:ln>
          </p:spPr>
        </p:pic>
        <p:pic>
          <p:nvPicPr>
            <p:cNvPr id="214" name="Google Shape;214;p16"/>
            <p:cNvPicPr preferRelativeResize="0"/>
            <p:nvPr/>
          </p:nvPicPr>
          <p:blipFill rotWithShape="1">
            <a:blip r:embed="rId3">
              <a:alphaModFix/>
            </a:blip>
            <a:srcRect b="0" l="129" r="129" t="0"/>
            <a:stretch/>
          </p:blipFill>
          <p:spPr>
            <a:xfrm flipH="1">
              <a:off x="8633021" y="11"/>
              <a:ext cx="1074800" cy="1077601"/>
            </a:xfrm>
            <a:prstGeom prst="rect">
              <a:avLst/>
            </a:prstGeom>
            <a:noFill/>
            <a:ln>
              <a:noFill/>
            </a:ln>
          </p:spPr>
        </p:pic>
      </p:grpSp>
      <p:grpSp>
        <p:nvGrpSpPr>
          <p:cNvPr id="215" name="Google Shape;215;p16"/>
          <p:cNvGrpSpPr/>
          <p:nvPr/>
        </p:nvGrpSpPr>
        <p:grpSpPr>
          <a:xfrm flipH="1">
            <a:off x="-245022" y="-243534"/>
            <a:ext cx="1348175" cy="1888784"/>
            <a:chOff x="7795825" y="0"/>
            <a:chExt cx="1348175" cy="1888784"/>
          </a:xfrm>
        </p:grpSpPr>
        <p:pic>
          <p:nvPicPr>
            <p:cNvPr id="216" name="Google Shape;216;p16"/>
            <p:cNvPicPr preferRelativeResize="0"/>
            <p:nvPr/>
          </p:nvPicPr>
          <p:blipFill rotWithShape="1">
            <a:blip r:embed="rId4">
              <a:alphaModFix/>
            </a:blip>
            <a:srcRect b="0" l="0" r="0" t="0"/>
            <a:stretch/>
          </p:blipFill>
          <p:spPr>
            <a:xfrm flipH="1">
              <a:off x="8236150" y="764525"/>
              <a:ext cx="907850" cy="907850"/>
            </a:xfrm>
            <a:prstGeom prst="rect">
              <a:avLst/>
            </a:prstGeom>
            <a:noFill/>
            <a:ln>
              <a:noFill/>
            </a:ln>
          </p:spPr>
        </p:pic>
        <p:pic>
          <p:nvPicPr>
            <p:cNvPr id="217" name="Google Shape;217;p16"/>
            <p:cNvPicPr preferRelativeResize="0"/>
            <p:nvPr/>
          </p:nvPicPr>
          <p:blipFill rotWithShape="1">
            <a:blip r:embed="rId5">
              <a:alphaModFix/>
            </a:blip>
            <a:srcRect b="0" l="0" r="0" t="0"/>
            <a:stretch/>
          </p:blipFill>
          <p:spPr>
            <a:xfrm flipH="1">
              <a:off x="8329770" y="1414725"/>
              <a:ext cx="474025" cy="474059"/>
            </a:xfrm>
            <a:prstGeom prst="rect">
              <a:avLst/>
            </a:prstGeom>
            <a:noFill/>
            <a:ln>
              <a:noFill/>
            </a:ln>
          </p:spPr>
        </p:pic>
        <p:sp>
          <p:nvSpPr>
            <p:cNvPr id="218" name="Google Shape;218;p16"/>
            <p:cNvSpPr/>
            <p:nvPr/>
          </p:nvSpPr>
          <p:spPr>
            <a:xfrm flipH="1">
              <a:off x="8562288" y="0"/>
              <a:ext cx="9000" cy="1497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9" name="Google Shape;219;p16"/>
            <p:cNvPicPr preferRelativeResize="0"/>
            <p:nvPr/>
          </p:nvPicPr>
          <p:blipFill rotWithShape="1">
            <a:blip r:embed="rId6">
              <a:alphaModFix/>
            </a:blip>
            <a:srcRect b="524" l="0" r="0" t="524"/>
            <a:stretch/>
          </p:blipFill>
          <p:spPr>
            <a:xfrm flipH="1">
              <a:off x="7795825" y="165792"/>
              <a:ext cx="1348175" cy="456096"/>
            </a:xfrm>
            <a:prstGeom prst="rect">
              <a:avLst/>
            </a:prstGeom>
            <a:noFill/>
            <a:ln>
              <a:noFill/>
            </a:ln>
          </p:spPr>
        </p:pic>
      </p:grpSp>
      <p:pic>
        <p:nvPicPr>
          <p:cNvPr id="220" name="Google Shape;220;p16"/>
          <p:cNvPicPr preferRelativeResize="0"/>
          <p:nvPr/>
        </p:nvPicPr>
        <p:blipFill rotWithShape="1">
          <a:blip r:embed="rId7">
            <a:alphaModFix/>
          </a:blip>
          <a:srcRect b="387" l="0" r="0" t="377"/>
          <a:stretch/>
        </p:blipFill>
        <p:spPr>
          <a:xfrm rot="5400000">
            <a:off x="8593965" y="2964375"/>
            <a:ext cx="1100050" cy="3148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TITLE_AND_BODY_1_1_3">
    <p:bg>
      <p:bgPr>
        <a:solidFill>
          <a:schemeClr val="lt1"/>
        </a:solidFill>
      </p:bgPr>
    </p:bg>
    <p:spTree>
      <p:nvGrpSpPr>
        <p:cNvPr id="221" name="Shape 221"/>
        <p:cNvGrpSpPr/>
        <p:nvPr/>
      </p:nvGrpSpPr>
      <p:grpSpPr>
        <a:xfrm>
          <a:off x="0" y="0"/>
          <a:ext cx="0" cy="0"/>
          <a:chOff x="0" y="0"/>
          <a:chExt cx="0" cy="0"/>
        </a:xfrm>
      </p:grpSpPr>
      <p:sp>
        <p:nvSpPr>
          <p:cNvPr id="222" name="Google Shape;222;p17"/>
          <p:cNvSpPr txBox="1"/>
          <p:nvPr>
            <p:ph type="title"/>
          </p:nvPr>
        </p:nvSpPr>
        <p:spPr>
          <a:xfrm>
            <a:off x="777689" y="1689023"/>
            <a:ext cx="2514600" cy="4911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accent1"/>
              </a:buClr>
              <a:buSzPts val="1800"/>
              <a:buNone/>
              <a:defRPr b="1" sz="2000"/>
            </a:lvl1pPr>
            <a:lvl2pPr lvl="1" rtl="0" algn="r">
              <a:spcBef>
                <a:spcPts val="0"/>
              </a:spcBef>
              <a:spcAft>
                <a:spcPts val="0"/>
              </a:spcAft>
              <a:buClr>
                <a:schemeClr val="accent1"/>
              </a:buClr>
              <a:buSzPts val="1800"/>
              <a:buNone/>
              <a:defRPr sz="1800">
                <a:solidFill>
                  <a:schemeClr val="accent1"/>
                </a:solidFill>
              </a:defRPr>
            </a:lvl2pPr>
            <a:lvl3pPr lvl="2" rtl="0" algn="r">
              <a:spcBef>
                <a:spcPts val="0"/>
              </a:spcBef>
              <a:spcAft>
                <a:spcPts val="0"/>
              </a:spcAft>
              <a:buClr>
                <a:schemeClr val="accent1"/>
              </a:buClr>
              <a:buSzPts val="1800"/>
              <a:buNone/>
              <a:defRPr sz="1800">
                <a:solidFill>
                  <a:schemeClr val="accent1"/>
                </a:solidFill>
              </a:defRPr>
            </a:lvl3pPr>
            <a:lvl4pPr lvl="3" rtl="0" algn="r">
              <a:spcBef>
                <a:spcPts val="0"/>
              </a:spcBef>
              <a:spcAft>
                <a:spcPts val="0"/>
              </a:spcAft>
              <a:buClr>
                <a:schemeClr val="accent1"/>
              </a:buClr>
              <a:buSzPts val="1800"/>
              <a:buNone/>
              <a:defRPr sz="1800">
                <a:solidFill>
                  <a:schemeClr val="accent1"/>
                </a:solidFill>
              </a:defRPr>
            </a:lvl4pPr>
            <a:lvl5pPr lvl="4" rtl="0" algn="r">
              <a:spcBef>
                <a:spcPts val="0"/>
              </a:spcBef>
              <a:spcAft>
                <a:spcPts val="0"/>
              </a:spcAft>
              <a:buClr>
                <a:schemeClr val="accent1"/>
              </a:buClr>
              <a:buSzPts val="1800"/>
              <a:buNone/>
              <a:defRPr sz="1800">
                <a:solidFill>
                  <a:schemeClr val="accent1"/>
                </a:solidFill>
              </a:defRPr>
            </a:lvl5pPr>
            <a:lvl6pPr lvl="5" rtl="0" algn="r">
              <a:spcBef>
                <a:spcPts val="0"/>
              </a:spcBef>
              <a:spcAft>
                <a:spcPts val="0"/>
              </a:spcAft>
              <a:buClr>
                <a:schemeClr val="accent1"/>
              </a:buClr>
              <a:buSzPts val="1800"/>
              <a:buNone/>
              <a:defRPr sz="1800">
                <a:solidFill>
                  <a:schemeClr val="accent1"/>
                </a:solidFill>
              </a:defRPr>
            </a:lvl6pPr>
            <a:lvl7pPr lvl="6" rtl="0" algn="r">
              <a:spcBef>
                <a:spcPts val="0"/>
              </a:spcBef>
              <a:spcAft>
                <a:spcPts val="0"/>
              </a:spcAft>
              <a:buClr>
                <a:schemeClr val="accent1"/>
              </a:buClr>
              <a:buSzPts val="1800"/>
              <a:buNone/>
              <a:defRPr sz="1800">
                <a:solidFill>
                  <a:schemeClr val="accent1"/>
                </a:solidFill>
              </a:defRPr>
            </a:lvl7pPr>
            <a:lvl8pPr lvl="7" rtl="0" algn="r">
              <a:spcBef>
                <a:spcPts val="0"/>
              </a:spcBef>
              <a:spcAft>
                <a:spcPts val="0"/>
              </a:spcAft>
              <a:buClr>
                <a:schemeClr val="accent1"/>
              </a:buClr>
              <a:buSzPts val="1800"/>
              <a:buNone/>
              <a:defRPr sz="1800">
                <a:solidFill>
                  <a:schemeClr val="accent1"/>
                </a:solidFill>
              </a:defRPr>
            </a:lvl8pPr>
            <a:lvl9pPr lvl="8" rtl="0" algn="r">
              <a:spcBef>
                <a:spcPts val="0"/>
              </a:spcBef>
              <a:spcAft>
                <a:spcPts val="0"/>
              </a:spcAft>
              <a:buClr>
                <a:schemeClr val="accent1"/>
              </a:buClr>
              <a:buSzPts val="1800"/>
              <a:buNone/>
              <a:defRPr sz="1800">
                <a:solidFill>
                  <a:schemeClr val="accent1"/>
                </a:solidFill>
              </a:defRPr>
            </a:lvl9pPr>
          </a:lstStyle>
          <a:p/>
        </p:txBody>
      </p:sp>
      <p:sp>
        <p:nvSpPr>
          <p:cNvPr id="223" name="Google Shape;223;p17"/>
          <p:cNvSpPr txBox="1"/>
          <p:nvPr>
            <p:ph idx="1" type="subTitle"/>
          </p:nvPr>
        </p:nvSpPr>
        <p:spPr>
          <a:xfrm>
            <a:off x="777689" y="2113871"/>
            <a:ext cx="2514600" cy="7680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600"/>
              <a:buNone/>
              <a:defRPr sz="1600"/>
            </a:lvl1pPr>
            <a:lvl2pPr lvl="1" rtl="0" algn="r">
              <a:lnSpc>
                <a:spcPct val="100000"/>
              </a:lnSpc>
              <a:spcBef>
                <a:spcPts val="0"/>
              </a:spcBef>
              <a:spcAft>
                <a:spcPts val="0"/>
              </a:spcAft>
              <a:buSzPts val="1600"/>
              <a:buNone/>
              <a:defRPr sz="1600"/>
            </a:lvl2pPr>
            <a:lvl3pPr lvl="2" rtl="0" algn="r">
              <a:lnSpc>
                <a:spcPct val="100000"/>
              </a:lnSpc>
              <a:spcBef>
                <a:spcPts val="0"/>
              </a:spcBef>
              <a:spcAft>
                <a:spcPts val="0"/>
              </a:spcAft>
              <a:buSzPts val="1600"/>
              <a:buNone/>
              <a:defRPr sz="1600"/>
            </a:lvl3pPr>
            <a:lvl4pPr lvl="3" rtl="0" algn="r">
              <a:lnSpc>
                <a:spcPct val="100000"/>
              </a:lnSpc>
              <a:spcBef>
                <a:spcPts val="0"/>
              </a:spcBef>
              <a:spcAft>
                <a:spcPts val="0"/>
              </a:spcAft>
              <a:buSzPts val="1600"/>
              <a:buNone/>
              <a:defRPr sz="1600"/>
            </a:lvl4pPr>
            <a:lvl5pPr lvl="4" rtl="0" algn="r">
              <a:lnSpc>
                <a:spcPct val="100000"/>
              </a:lnSpc>
              <a:spcBef>
                <a:spcPts val="0"/>
              </a:spcBef>
              <a:spcAft>
                <a:spcPts val="0"/>
              </a:spcAft>
              <a:buSzPts val="1600"/>
              <a:buNone/>
              <a:defRPr sz="1600"/>
            </a:lvl5pPr>
            <a:lvl6pPr lvl="5" rtl="0" algn="r">
              <a:lnSpc>
                <a:spcPct val="100000"/>
              </a:lnSpc>
              <a:spcBef>
                <a:spcPts val="0"/>
              </a:spcBef>
              <a:spcAft>
                <a:spcPts val="0"/>
              </a:spcAft>
              <a:buSzPts val="1600"/>
              <a:buNone/>
              <a:defRPr sz="1600"/>
            </a:lvl6pPr>
            <a:lvl7pPr lvl="6" rtl="0" algn="r">
              <a:lnSpc>
                <a:spcPct val="100000"/>
              </a:lnSpc>
              <a:spcBef>
                <a:spcPts val="0"/>
              </a:spcBef>
              <a:spcAft>
                <a:spcPts val="0"/>
              </a:spcAft>
              <a:buSzPts val="1600"/>
              <a:buNone/>
              <a:defRPr sz="1600"/>
            </a:lvl7pPr>
            <a:lvl8pPr lvl="7" rtl="0" algn="r">
              <a:lnSpc>
                <a:spcPct val="100000"/>
              </a:lnSpc>
              <a:spcBef>
                <a:spcPts val="0"/>
              </a:spcBef>
              <a:spcAft>
                <a:spcPts val="0"/>
              </a:spcAft>
              <a:buSzPts val="1600"/>
              <a:buNone/>
              <a:defRPr sz="1600"/>
            </a:lvl8pPr>
            <a:lvl9pPr lvl="8" rtl="0" algn="r">
              <a:lnSpc>
                <a:spcPct val="100000"/>
              </a:lnSpc>
              <a:spcBef>
                <a:spcPts val="0"/>
              </a:spcBef>
              <a:spcAft>
                <a:spcPts val="0"/>
              </a:spcAft>
              <a:buSzPts val="1600"/>
              <a:buNone/>
              <a:defRPr sz="1600"/>
            </a:lvl9pPr>
          </a:lstStyle>
          <a:p/>
        </p:txBody>
      </p:sp>
      <p:sp>
        <p:nvSpPr>
          <p:cNvPr id="224" name="Google Shape;224;p17"/>
          <p:cNvSpPr txBox="1"/>
          <p:nvPr>
            <p:ph idx="2" type="title"/>
          </p:nvPr>
        </p:nvSpPr>
        <p:spPr>
          <a:xfrm>
            <a:off x="777801" y="3310648"/>
            <a:ext cx="2514600" cy="4911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accent1"/>
              </a:buClr>
              <a:buSzPts val="1800"/>
              <a:buNone/>
              <a:defRPr b="1" sz="2000"/>
            </a:lvl1pPr>
            <a:lvl2pPr lvl="1" rtl="0" algn="r">
              <a:spcBef>
                <a:spcPts val="0"/>
              </a:spcBef>
              <a:spcAft>
                <a:spcPts val="0"/>
              </a:spcAft>
              <a:buClr>
                <a:schemeClr val="accent1"/>
              </a:buClr>
              <a:buSzPts val="1800"/>
              <a:buNone/>
              <a:defRPr sz="1800">
                <a:solidFill>
                  <a:schemeClr val="accent1"/>
                </a:solidFill>
              </a:defRPr>
            </a:lvl2pPr>
            <a:lvl3pPr lvl="2" rtl="0" algn="r">
              <a:spcBef>
                <a:spcPts val="0"/>
              </a:spcBef>
              <a:spcAft>
                <a:spcPts val="0"/>
              </a:spcAft>
              <a:buClr>
                <a:schemeClr val="accent1"/>
              </a:buClr>
              <a:buSzPts val="1800"/>
              <a:buNone/>
              <a:defRPr sz="1800">
                <a:solidFill>
                  <a:schemeClr val="accent1"/>
                </a:solidFill>
              </a:defRPr>
            </a:lvl3pPr>
            <a:lvl4pPr lvl="3" rtl="0" algn="r">
              <a:spcBef>
                <a:spcPts val="0"/>
              </a:spcBef>
              <a:spcAft>
                <a:spcPts val="0"/>
              </a:spcAft>
              <a:buClr>
                <a:schemeClr val="accent1"/>
              </a:buClr>
              <a:buSzPts val="1800"/>
              <a:buNone/>
              <a:defRPr sz="1800">
                <a:solidFill>
                  <a:schemeClr val="accent1"/>
                </a:solidFill>
              </a:defRPr>
            </a:lvl4pPr>
            <a:lvl5pPr lvl="4" rtl="0" algn="r">
              <a:spcBef>
                <a:spcPts val="0"/>
              </a:spcBef>
              <a:spcAft>
                <a:spcPts val="0"/>
              </a:spcAft>
              <a:buClr>
                <a:schemeClr val="accent1"/>
              </a:buClr>
              <a:buSzPts val="1800"/>
              <a:buNone/>
              <a:defRPr sz="1800">
                <a:solidFill>
                  <a:schemeClr val="accent1"/>
                </a:solidFill>
              </a:defRPr>
            </a:lvl5pPr>
            <a:lvl6pPr lvl="5" rtl="0" algn="r">
              <a:spcBef>
                <a:spcPts val="0"/>
              </a:spcBef>
              <a:spcAft>
                <a:spcPts val="0"/>
              </a:spcAft>
              <a:buClr>
                <a:schemeClr val="accent1"/>
              </a:buClr>
              <a:buSzPts val="1800"/>
              <a:buNone/>
              <a:defRPr sz="1800">
                <a:solidFill>
                  <a:schemeClr val="accent1"/>
                </a:solidFill>
              </a:defRPr>
            </a:lvl6pPr>
            <a:lvl7pPr lvl="6" rtl="0" algn="r">
              <a:spcBef>
                <a:spcPts val="0"/>
              </a:spcBef>
              <a:spcAft>
                <a:spcPts val="0"/>
              </a:spcAft>
              <a:buClr>
                <a:schemeClr val="accent1"/>
              </a:buClr>
              <a:buSzPts val="1800"/>
              <a:buNone/>
              <a:defRPr sz="1800">
                <a:solidFill>
                  <a:schemeClr val="accent1"/>
                </a:solidFill>
              </a:defRPr>
            </a:lvl7pPr>
            <a:lvl8pPr lvl="7" rtl="0" algn="r">
              <a:spcBef>
                <a:spcPts val="0"/>
              </a:spcBef>
              <a:spcAft>
                <a:spcPts val="0"/>
              </a:spcAft>
              <a:buClr>
                <a:schemeClr val="accent1"/>
              </a:buClr>
              <a:buSzPts val="1800"/>
              <a:buNone/>
              <a:defRPr sz="1800">
                <a:solidFill>
                  <a:schemeClr val="accent1"/>
                </a:solidFill>
              </a:defRPr>
            </a:lvl8pPr>
            <a:lvl9pPr lvl="8" rtl="0" algn="r">
              <a:spcBef>
                <a:spcPts val="0"/>
              </a:spcBef>
              <a:spcAft>
                <a:spcPts val="0"/>
              </a:spcAft>
              <a:buClr>
                <a:schemeClr val="accent1"/>
              </a:buClr>
              <a:buSzPts val="1800"/>
              <a:buNone/>
              <a:defRPr sz="1800">
                <a:solidFill>
                  <a:schemeClr val="accent1"/>
                </a:solidFill>
              </a:defRPr>
            </a:lvl9pPr>
          </a:lstStyle>
          <a:p/>
        </p:txBody>
      </p:sp>
      <p:sp>
        <p:nvSpPr>
          <p:cNvPr id="225" name="Google Shape;225;p17"/>
          <p:cNvSpPr txBox="1"/>
          <p:nvPr>
            <p:ph idx="3" type="subTitle"/>
          </p:nvPr>
        </p:nvSpPr>
        <p:spPr>
          <a:xfrm>
            <a:off x="777801" y="3735496"/>
            <a:ext cx="2514600" cy="7680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600"/>
              <a:buNone/>
              <a:defRPr sz="1600"/>
            </a:lvl1pPr>
            <a:lvl2pPr lvl="1" rtl="0" algn="r">
              <a:lnSpc>
                <a:spcPct val="100000"/>
              </a:lnSpc>
              <a:spcBef>
                <a:spcPts val="0"/>
              </a:spcBef>
              <a:spcAft>
                <a:spcPts val="0"/>
              </a:spcAft>
              <a:buSzPts val="1600"/>
              <a:buNone/>
              <a:defRPr sz="1600"/>
            </a:lvl2pPr>
            <a:lvl3pPr lvl="2" rtl="0" algn="r">
              <a:lnSpc>
                <a:spcPct val="100000"/>
              </a:lnSpc>
              <a:spcBef>
                <a:spcPts val="0"/>
              </a:spcBef>
              <a:spcAft>
                <a:spcPts val="0"/>
              </a:spcAft>
              <a:buSzPts val="1600"/>
              <a:buNone/>
              <a:defRPr sz="1600"/>
            </a:lvl3pPr>
            <a:lvl4pPr lvl="3" rtl="0" algn="r">
              <a:lnSpc>
                <a:spcPct val="100000"/>
              </a:lnSpc>
              <a:spcBef>
                <a:spcPts val="0"/>
              </a:spcBef>
              <a:spcAft>
                <a:spcPts val="0"/>
              </a:spcAft>
              <a:buSzPts val="1600"/>
              <a:buNone/>
              <a:defRPr sz="1600"/>
            </a:lvl4pPr>
            <a:lvl5pPr lvl="4" rtl="0" algn="r">
              <a:lnSpc>
                <a:spcPct val="100000"/>
              </a:lnSpc>
              <a:spcBef>
                <a:spcPts val="0"/>
              </a:spcBef>
              <a:spcAft>
                <a:spcPts val="0"/>
              </a:spcAft>
              <a:buSzPts val="1600"/>
              <a:buNone/>
              <a:defRPr sz="1600"/>
            </a:lvl5pPr>
            <a:lvl6pPr lvl="5" rtl="0" algn="r">
              <a:lnSpc>
                <a:spcPct val="100000"/>
              </a:lnSpc>
              <a:spcBef>
                <a:spcPts val="0"/>
              </a:spcBef>
              <a:spcAft>
                <a:spcPts val="0"/>
              </a:spcAft>
              <a:buSzPts val="1600"/>
              <a:buNone/>
              <a:defRPr sz="1600"/>
            </a:lvl6pPr>
            <a:lvl7pPr lvl="6" rtl="0" algn="r">
              <a:lnSpc>
                <a:spcPct val="100000"/>
              </a:lnSpc>
              <a:spcBef>
                <a:spcPts val="0"/>
              </a:spcBef>
              <a:spcAft>
                <a:spcPts val="0"/>
              </a:spcAft>
              <a:buSzPts val="1600"/>
              <a:buNone/>
              <a:defRPr sz="1600"/>
            </a:lvl7pPr>
            <a:lvl8pPr lvl="7" rtl="0" algn="r">
              <a:lnSpc>
                <a:spcPct val="100000"/>
              </a:lnSpc>
              <a:spcBef>
                <a:spcPts val="0"/>
              </a:spcBef>
              <a:spcAft>
                <a:spcPts val="0"/>
              </a:spcAft>
              <a:buSzPts val="1600"/>
              <a:buNone/>
              <a:defRPr sz="1600"/>
            </a:lvl8pPr>
            <a:lvl9pPr lvl="8" rtl="0" algn="r">
              <a:lnSpc>
                <a:spcPct val="100000"/>
              </a:lnSpc>
              <a:spcBef>
                <a:spcPts val="0"/>
              </a:spcBef>
              <a:spcAft>
                <a:spcPts val="0"/>
              </a:spcAft>
              <a:buSzPts val="1600"/>
              <a:buNone/>
              <a:defRPr sz="1600"/>
            </a:lvl9pPr>
          </a:lstStyle>
          <a:p/>
        </p:txBody>
      </p:sp>
      <p:sp>
        <p:nvSpPr>
          <p:cNvPr id="226" name="Google Shape;226;p17"/>
          <p:cNvSpPr txBox="1"/>
          <p:nvPr>
            <p:ph idx="4" type="title"/>
          </p:nvPr>
        </p:nvSpPr>
        <p:spPr>
          <a:xfrm>
            <a:off x="5851711" y="1689023"/>
            <a:ext cx="2514600" cy="491100"/>
          </a:xfrm>
          <a:prstGeom prst="rect">
            <a:avLst/>
          </a:prstGeom>
        </p:spPr>
        <p:txBody>
          <a:bodyPr anchorCtr="0" anchor="b" bIns="91425" lIns="91425" spcFirstLastPara="1" rIns="91425" wrap="square" tIns="91425">
            <a:noAutofit/>
          </a:bodyPr>
          <a:lstStyle>
            <a:lvl1pPr lvl="0" rtl="0" algn="l">
              <a:spcBef>
                <a:spcPts val="0"/>
              </a:spcBef>
              <a:spcAft>
                <a:spcPts val="0"/>
              </a:spcAft>
              <a:buClr>
                <a:schemeClr val="accent1"/>
              </a:buClr>
              <a:buSzPts val="1800"/>
              <a:buNone/>
              <a:defRPr b="1" sz="2000"/>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p:txBody>
      </p:sp>
      <p:sp>
        <p:nvSpPr>
          <p:cNvPr id="227" name="Google Shape;227;p17"/>
          <p:cNvSpPr txBox="1"/>
          <p:nvPr>
            <p:ph idx="5" type="subTitle"/>
          </p:nvPr>
        </p:nvSpPr>
        <p:spPr>
          <a:xfrm>
            <a:off x="5851711" y="2113871"/>
            <a:ext cx="2514600" cy="768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228" name="Google Shape;228;p17"/>
          <p:cNvSpPr txBox="1"/>
          <p:nvPr>
            <p:ph idx="6" type="title"/>
          </p:nvPr>
        </p:nvSpPr>
        <p:spPr>
          <a:xfrm>
            <a:off x="5851711" y="3310648"/>
            <a:ext cx="2514600" cy="491100"/>
          </a:xfrm>
          <a:prstGeom prst="rect">
            <a:avLst/>
          </a:prstGeom>
        </p:spPr>
        <p:txBody>
          <a:bodyPr anchorCtr="0" anchor="b" bIns="91425" lIns="91425" spcFirstLastPara="1" rIns="91425" wrap="square" tIns="91425">
            <a:noAutofit/>
          </a:bodyPr>
          <a:lstStyle>
            <a:lvl1pPr lvl="0" rtl="0" algn="l">
              <a:spcBef>
                <a:spcPts val="0"/>
              </a:spcBef>
              <a:spcAft>
                <a:spcPts val="0"/>
              </a:spcAft>
              <a:buClr>
                <a:schemeClr val="accent1"/>
              </a:buClr>
              <a:buSzPts val="1800"/>
              <a:buNone/>
              <a:defRPr b="1" sz="2000"/>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p:txBody>
      </p:sp>
      <p:sp>
        <p:nvSpPr>
          <p:cNvPr id="229" name="Google Shape;229;p17"/>
          <p:cNvSpPr txBox="1"/>
          <p:nvPr>
            <p:ph idx="7" type="subTitle"/>
          </p:nvPr>
        </p:nvSpPr>
        <p:spPr>
          <a:xfrm>
            <a:off x="5851711" y="3735496"/>
            <a:ext cx="2514600" cy="768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230" name="Google Shape;230;p17"/>
          <p:cNvSpPr/>
          <p:nvPr/>
        </p:nvSpPr>
        <p:spPr>
          <a:xfrm>
            <a:off x="3397337" y="1813875"/>
            <a:ext cx="1008600" cy="1008600"/>
          </a:xfrm>
          <a:prstGeom prst="diamond">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
              <a:solidFill>
                <a:schemeClr val="lt1"/>
              </a:solidFill>
              <a:latin typeface="Poppins Black"/>
              <a:ea typeface="Poppins Black"/>
              <a:cs typeface="Poppins Black"/>
              <a:sym typeface="Poppins Black"/>
            </a:endParaRPr>
          </a:p>
        </p:txBody>
      </p:sp>
      <p:sp>
        <p:nvSpPr>
          <p:cNvPr id="231" name="Google Shape;231;p17"/>
          <p:cNvSpPr/>
          <p:nvPr/>
        </p:nvSpPr>
        <p:spPr>
          <a:xfrm>
            <a:off x="3397337" y="3310650"/>
            <a:ext cx="1008600" cy="1008600"/>
          </a:xfrm>
          <a:prstGeom prst="diamond">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solidFill>
                <a:schemeClr val="lt1"/>
              </a:solidFill>
              <a:latin typeface="Poppins Black"/>
              <a:ea typeface="Poppins Black"/>
              <a:cs typeface="Poppins Black"/>
              <a:sym typeface="Poppins Black"/>
            </a:endParaRPr>
          </a:p>
        </p:txBody>
      </p:sp>
      <p:sp>
        <p:nvSpPr>
          <p:cNvPr id="232" name="Google Shape;232;p17"/>
          <p:cNvSpPr/>
          <p:nvPr/>
        </p:nvSpPr>
        <p:spPr>
          <a:xfrm>
            <a:off x="4739662" y="1813875"/>
            <a:ext cx="1008600" cy="1008600"/>
          </a:xfrm>
          <a:prstGeom prst="diamond">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
              <a:solidFill>
                <a:schemeClr val="lt1"/>
              </a:solidFill>
              <a:latin typeface="Poppins Black"/>
              <a:ea typeface="Poppins Black"/>
              <a:cs typeface="Poppins Black"/>
              <a:sym typeface="Poppins Black"/>
            </a:endParaRPr>
          </a:p>
        </p:txBody>
      </p:sp>
      <p:sp>
        <p:nvSpPr>
          <p:cNvPr id="233" name="Google Shape;233;p17"/>
          <p:cNvSpPr/>
          <p:nvPr/>
        </p:nvSpPr>
        <p:spPr>
          <a:xfrm>
            <a:off x="4739662" y="3310650"/>
            <a:ext cx="1008600" cy="1008600"/>
          </a:xfrm>
          <a:prstGeom prst="diamond">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
              <a:solidFill>
                <a:schemeClr val="lt1"/>
              </a:solidFill>
              <a:latin typeface="Poppins Black"/>
              <a:ea typeface="Poppins Black"/>
              <a:cs typeface="Poppins Black"/>
              <a:sym typeface="Poppins Black"/>
            </a:endParaRPr>
          </a:p>
        </p:txBody>
      </p:sp>
      <p:sp>
        <p:nvSpPr>
          <p:cNvPr id="234" name="Google Shape;234;p17"/>
          <p:cNvSpPr txBox="1"/>
          <p:nvPr>
            <p:ph idx="8" type="subTitle"/>
          </p:nvPr>
        </p:nvSpPr>
        <p:spPr>
          <a:xfrm>
            <a:off x="4987970" y="2015350"/>
            <a:ext cx="524700" cy="607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3000"/>
              <a:buFont typeface="Poppins Black"/>
              <a:buNone/>
              <a:defRPr sz="3000">
                <a:solidFill>
                  <a:schemeClr val="lt2"/>
                </a:solidFill>
                <a:latin typeface="Poppins Black"/>
                <a:ea typeface="Poppins Black"/>
                <a:cs typeface="Poppins Black"/>
                <a:sym typeface="Poppins Black"/>
              </a:defRPr>
            </a:lvl1pPr>
            <a:lvl2pPr lvl="1" algn="ctr">
              <a:lnSpc>
                <a:spcPct val="100000"/>
              </a:lnSpc>
              <a:spcBef>
                <a:spcPts val="0"/>
              </a:spcBef>
              <a:spcAft>
                <a:spcPts val="0"/>
              </a:spcAft>
              <a:buSzPts val="1600"/>
              <a:buNone/>
              <a:defRPr/>
            </a:lvl2pPr>
            <a:lvl3pPr lvl="2" algn="ctr">
              <a:lnSpc>
                <a:spcPct val="100000"/>
              </a:lnSpc>
              <a:spcBef>
                <a:spcPts val="1600"/>
              </a:spcBef>
              <a:spcAft>
                <a:spcPts val="0"/>
              </a:spcAft>
              <a:buSzPts val="1600"/>
              <a:buNone/>
              <a:defRPr/>
            </a:lvl3pPr>
            <a:lvl4pPr lvl="3" algn="ctr">
              <a:lnSpc>
                <a:spcPct val="100000"/>
              </a:lnSpc>
              <a:spcBef>
                <a:spcPts val="1600"/>
              </a:spcBef>
              <a:spcAft>
                <a:spcPts val="0"/>
              </a:spcAft>
              <a:buSzPts val="1600"/>
              <a:buNone/>
              <a:defRPr/>
            </a:lvl4pPr>
            <a:lvl5pPr lvl="4" algn="ctr">
              <a:lnSpc>
                <a:spcPct val="100000"/>
              </a:lnSpc>
              <a:spcBef>
                <a:spcPts val="1600"/>
              </a:spcBef>
              <a:spcAft>
                <a:spcPts val="0"/>
              </a:spcAft>
              <a:buSzPts val="1600"/>
              <a:buNone/>
              <a:defRPr/>
            </a:lvl5pPr>
            <a:lvl6pPr lvl="5" algn="ctr">
              <a:lnSpc>
                <a:spcPct val="100000"/>
              </a:lnSpc>
              <a:spcBef>
                <a:spcPts val="1600"/>
              </a:spcBef>
              <a:spcAft>
                <a:spcPts val="0"/>
              </a:spcAft>
              <a:buSzPts val="1600"/>
              <a:buNone/>
              <a:defRPr/>
            </a:lvl6pPr>
            <a:lvl7pPr lvl="6" algn="ctr">
              <a:lnSpc>
                <a:spcPct val="100000"/>
              </a:lnSpc>
              <a:spcBef>
                <a:spcPts val="1600"/>
              </a:spcBef>
              <a:spcAft>
                <a:spcPts val="0"/>
              </a:spcAft>
              <a:buSzPts val="1600"/>
              <a:buNone/>
              <a:defRPr/>
            </a:lvl7pPr>
            <a:lvl8pPr lvl="7" algn="ctr">
              <a:lnSpc>
                <a:spcPct val="100000"/>
              </a:lnSpc>
              <a:spcBef>
                <a:spcPts val="1600"/>
              </a:spcBef>
              <a:spcAft>
                <a:spcPts val="0"/>
              </a:spcAft>
              <a:buSzPts val="1600"/>
              <a:buNone/>
              <a:defRPr/>
            </a:lvl8pPr>
            <a:lvl9pPr lvl="8" algn="ctr">
              <a:lnSpc>
                <a:spcPct val="100000"/>
              </a:lnSpc>
              <a:spcBef>
                <a:spcPts val="1600"/>
              </a:spcBef>
              <a:spcAft>
                <a:spcPts val="1600"/>
              </a:spcAft>
              <a:buSzPts val="1600"/>
              <a:buNone/>
              <a:defRPr/>
            </a:lvl9pPr>
          </a:lstStyle>
          <a:p/>
        </p:txBody>
      </p:sp>
      <p:sp>
        <p:nvSpPr>
          <p:cNvPr id="235" name="Google Shape;235;p17"/>
          <p:cNvSpPr txBox="1"/>
          <p:nvPr>
            <p:ph idx="9" type="subTitle"/>
          </p:nvPr>
        </p:nvSpPr>
        <p:spPr>
          <a:xfrm>
            <a:off x="3630654" y="2015350"/>
            <a:ext cx="524700" cy="607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1"/>
              </a:buClr>
              <a:buSzPts val="3000"/>
              <a:buFont typeface="Poppins Black"/>
              <a:buNone/>
              <a:defRPr sz="3000">
                <a:solidFill>
                  <a:schemeClr val="lt2"/>
                </a:solidFill>
                <a:latin typeface="Poppins Black"/>
                <a:ea typeface="Poppins Black"/>
                <a:cs typeface="Poppins Black"/>
                <a:sym typeface="Poppins Black"/>
              </a:defRPr>
            </a:lvl1pPr>
            <a:lvl2pPr lvl="1" rtl="0" algn="ctr">
              <a:lnSpc>
                <a:spcPct val="100000"/>
              </a:lnSpc>
              <a:spcBef>
                <a:spcPts val="0"/>
              </a:spcBef>
              <a:spcAft>
                <a:spcPts val="0"/>
              </a:spcAft>
              <a:buSzPts val="1600"/>
              <a:buNone/>
              <a:defRPr/>
            </a:lvl2pPr>
            <a:lvl3pPr lvl="2" rtl="0" algn="ctr">
              <a:lnSpc>
                <a:spcPct val="100000"/>
              </a:lnSpc>
              <a:spcBef>
                <a:spcPts val="1600"/>
              </a:spcBef>
              <a:spcAft>
                <a:spcPts val="0"/>
              </a:spcAft>
              <a:buSzPts val="1600"/>
              <a:buNone/>
              <a:defRPr/>
            </a:lvl3pPr>
            <a:lvl4pPr lvl="3" rtl="0" algn="ctr">
              <a:lnSpc>
                <a:spcPct val="100000"/>
              </a:lnSpc>
              <a:spcBef>
                <a:spcPts val="1600"/>
              </a:spcBef>
              <a:spcAft>
                <a:spcPts val="0"/>
              </a:spcAft>
              <a:buSzPts val="1600"/>
              <a:buNone/>
              <a:defRPr/>
            </a:lvl4pPr>
            <a:lvl5pPr lvl="4" rtl="0" algn="ctr">
              <a:lnSpc>
                <a:spcPct val="100000"/>
              </a:lnSpc>
              <a:spcBef>
                <a:spcPts val="1600"/>
              </a:spcBef>
              <a:spcAft>
                <a:spcPts val="0"/>
              </a:spcAft>
              <a:buSzPts val="1600"/>
              <a:buNone/>
              <a:defRPr/>
            </a:lvl5pPr>
            <a:lvl6pPr lvl="5" rtl="0" algn="ctr">
              <a:lnSpc>
                <a:spcPct val="100000"/>
              </a:lnSpc>
              <a:spcBef>
                <a:spcPts val="1600"/>
              </a:spcBef>
              <a:spcAft>
                <a:spcPts val="0"/>
              </a:spcAft>
              <a:buSzPts val="1600"/>
              <a:buNone/>
              <a:defRPr/>
            </a:lvl6pPr>
            <a:lvl7pPr lvl="6" rtl="0" algn="ctr">
              <a:lnSpc>
                <a:spcPct val="100000"/>
              </a:lnSpc>
              <a:spcBef>
                <a:spcPts val="1600"/>
              </a:spcBef>
              <a:spcAft>
                <a:spcPts val="0"/>
              </a:spcAft>
              <a:buSzPts val="1600"/>
              <a:buNone/>
              <a:defRPr/>
            </a:lvl7pPr>
            <a:lvl8pPr lvl="7" rtl="0" algn="ctr">
              <a:lnSpc>
                <a:spcPct val="100000"/>
              </a:lnSpc>
              <a:spcBef>
                <a:spcPts val="1600"/>
              </a:spcBef>
              <a:spcAft>
                <a:spcPts val="0"/>
              </a:spcAft>
              <a:buSzPts val="1600"/>
              <a:buNone/>
              <a:defRPr/>
            </a:lvl8pPr>
            <a:lvl9pPr lvl="8" rtl="0" algn="ctr">
              <a:lnSpc>
                <a:spcPct val="100000"/>
              </a:lnSpc>
              <a:spcBef>
                <a:spcPts val="1600"/>
              </a:spcBef>
              <a:spcAft>
                <a:spcPts val="1600"/>
              </a:spcAft>
              <a:buSzPts val="1600"/>
              <a:buNone/>
              <a:defRPr/>
            </a:lvl9pPr>
          </a:lstStyle>
          <a:p/>
        </p:txBody>
      </p:sp>
      <p:sp>
        <p:nvSpPr>
          <p:cNvPr id="236" name="Google Shape;236;p17"/>
          <p:cNvSpPr txBox="1"/>
          <p:nvPr>
            <p:ph idx="13" type="subTitle"/>
          </p:nvPr>
        </p:nvSpPr>
        <p:spPr>
          <a:xfrm>
            <a:off x="3601850" y="3511050"/>
            <a:ext cx="524700" cy="6078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Clr>
                <a:schemeClr val="lt1"/>
              </a:buClr>
              <a:buSzPts val="3000"/>
              <a:buFont typeface="Poppins Black"/>
              <a:buNone/>
              <a:defRPr sz="3000">
                <a:solidFill>
                  <a:schemeClr val="lt2"/>
                </a:solidFill>
                <a:latin typeface="Poppins Black"/>
                <a:ea typeface="Poppins Black"/>
                <a:cs typeface="Poppins Black"/>
                <a:sym typeface="Poppins Black"/>
              </a:defRPr>
            </a:lvl1pPr>
            <a:lvl2pPr lvl="1" rtl="0" algn="ctr">
              <a:lnSpc>
                <a:spcPct val="100000"/>
              </a:lnSpc>
              <a:spcBef>
                <a:spcPts val="0"/>
              </a:spcBef>
              <a:spcAft>
                <a:spcPts val="0"/>
              </a:spcAft>
              <a:buSzPts val="1600"/>
              <a:buNone/>
              <a:defRPr/>
            </a:lvl2pPr>
            <a:lvl3pPr lvl="2" rtl="0" algn="ctr">
              <a:lnSpc>
                <a:spcPct val="100000"/>
              </a:lnSpc>
              <a:spcBef>
                <a:spcPts val="1600"/>
              </a:spcBef>
              <a:spcAft>
                <a:spcPts val="0"/>
              </a:spcAft>
              <a:buSzPts val="1600"/>
              <a:buNone/>
              <a:defRPr/>
            </a:lvl3pPr>
            <a:lvl4pPr lvl="3" rtl="0" algn="ctr">
              <a:lnSpc>
                <a:spcPct val="100000"/>
              </a:lnSpc>
              <a:spcBef>
                <a:spcPts val="1600"/>
              </a:spcBef>
              <a:spcAft>
                <a:spcPts val="0"/>
              </a:spcAft>
              <a:buSzPts val="1600"/>
              <a:buNone/>
              <a:defRPr/>
            </a:lvl4pPr>
            <a:lvl5pPr lvl="4" rtl="0" algn="ctr">
              <a:lnSpc>
                <a:spcPct val="100000"/>
              </a:lnSpc>
              <a:spcBef>
                <a:spcPts val="1600"/>
              </a:spcBef>
              <a:spcAft>
                <a:spcPts val="0"/>
              </a:spcAft>
              <a:buSzPts val="1600"/>
              <a:buNone/>
              <a:defRPr/>
            </a:lvl5pPr>
            <a:lvl6pPr lvl="5" rtl="0" algn="ctr">
              <a:lnSpc>
                <a:spcPct val="100000"/>
              </a:lnSpc>
              <a:spcBef>
                <a:spcPts val="1600"/>
              </a:spcBef>
              <a:spcAft>
                <a:spcPts val="0"/>
              </a:spcAft>
              <a:buSzPts val="1600"/>
              <a:buNone/>
              <a:defRPr/>
            </a:lvl6pPr>
            <a:lvl7pPr lvl="6" rtl="0" algn="ctr">
              <a:lnSpc>
                <a:spcPct val="100000"/>
              </a:lnSpc>
              <a:spcBef>
                <a:spcPts val="1600"/>
              </a:spcBef>
              <a:spcAft>
                <a:spcPts val="0"/>
              </a:spcAft>
              <a:buSzPts val="1600"/>
              <a:buNone/>
              <a:defRPr/>
            </a:lvl7pPr>
            <a:lvl8pPr lvl="7" rtl="0" algn="ctr">
              <a:lnSpc>
                <a:spcPct val="100000"/>
              </a:lnSpc>
              <a:spcBef>
                <a:spcPts val="1600"/>
              </a:spcBef>
              <a:spcAft>
                <a:spcPts val="0"/>
              </a:spcAft>
              <a:buSzPts val="1600"/>
              <a:buNone/>
              <a:defRPr/>
            </a:lvl8pPr>
            <a:lvl9pPr lvl="8" rtl="0" algn="ctr">
              <a:lnSpc>
                <a:spcPct val="100000"/>
              </a:lnSpc>
              <a:spcBef>
                <a:spcPts val="1600"/>
              </a:spcBef>
              <a:spcAft>
                <a:spcPts val="1600"/>
              </a:spcAft>
              <a:buSzPts val="1600"/>
              <a:buNone/>
              <a:defRPr/>
            </a:lvl9pPr>
          </a:lstStyle>
          <a:p/>
        </p:txBody>
      </p:sp>
      <p:sp>
        <p:nvSpPr>
          <p:cNvPr id="237" name="Google Shape;237;p17"/>
          <p:cNvSpPr txBox="1"/>
          <p:nvPr>
            <p:ph idx="14" type="subTitle"/>
          </p:nvPr>
        </p:nvSpPr>
        <p:spPr>
          <a:xfrm>
            <a:off x="4988399" y="3530475"/>
            <a:ext cx="524700" cy="607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1"/>
              </a:buClr>
              <a:buSzPts val="3000"/>
              <a:buFont typeface="Poppins Black"/>
              <a:buNone/>
              <a:defRPr sz="3000">
                <a:solidFill>
                  <a:schemeClr val="lt2"/>
                </a:solidFill>
                <a:latin typeface="Poppins Black"/>
                <a:ea typeface="Poppins Black"/>
                <a:cs typeface="Poppins Black"/>
                <a:sym typeface="Poppins Black"/>
              </a:defRPr>
            </a:lvl1pPr>
            <a:lvl2pPr lvl="1" rtl="0" algn="ctr">
              <a:lnSpc>
                <a:spcPct val="100000"/>
              </a:lnSpc>
              <a:spcBef>
                <a:spcPts val="0"/>
              </a:spcBef>
              <a:spcAft>
                <a:spcPts val="0"/>
              </a:spcAft>
              <a:buSzPts val="1600"/>
              <a:buNone/>
              <a:defRPr/>
            </a:lvl2pPr>
            <a:lvl3pPr lvl="2" rtl="0" algn="ctr">
              <a:lnSpc>
                <a:spcPct val="100000"/>
              </a:lnSpc>
              <a:spcBef>
                <a:spcPts val="1600"/>
              </a:spcBef>
              <a:spcAft>
                <a:spcPts val="0"/>
              </a:spcAft>
              <a:buSzPts val="1600"/>
              <a:buNone/>
              <a:defRPr/>
            </a:lvl3pPr>
            <a:lvl4pPr lvl="3" rtl="0" algn="ctr">
              <a:lnSpc>
                <a:spcPct val="100000"/>
              </a:lnSpc>
              <a:spcBef>
                <a:spcPts val="1600"/>
              </a:spcBef>
              <a:spcAft>
                <a:spcPts val="0"/>
              </a:spcAft>
              <a:buSzPts val="1600"/>
              <a:buNone/>
              <a:defRPr/>
            </a:lvl4pPr>
            <a:lvl5pPr lvl="4" rtl="0" algn="ctr">
              <a:lnSpc>
                <a:spcPct val="100000"/>
              </a:lnSpc>
              <a:spcBef>
                <a:spcPts val="1600"/>
              </a:spcBef>
              <a:spcAft>
                <a:spcPts val="0"/>
              </a:spcAft>
              <a:buSzPts val="1600"/>
              <a:buNone/>
              <a:defRPr/>
            </a:lvl5pPr>
            <a:lvl6pPr lvl="5" rtl="0" algn="ctr">
              <a:lnSpc>
                <a:spcPct val="100000"/>
              </a:lnSpc>
              <a:spcBef>
                <a:spcPts val="1600"/>
              </a:spcBef>
              <a:spcAft>
                <a:spcPts val="0"/>
              </a:spcAft>
              <a:buSzPts val="1600"/>
              <a:buNone/>
              <a:defRPr/>
            </a:lvl6pPr>
            <a:lvl7pPr lvl="6" rtl="0" algn="ctr">
              <a:lnSpc>
                <a:spcPct val="100000"/>
              </a:lnSpc>
              <a:spcBef>
                <a:spcPts val="1600"/>
              </a:spcBef>
              <a:spcAft>
                <a:spcPts val="0"/>
              </a:spcAft>
              <a:buSzPts val="1600"/>
              <a:buNone/>
              <a:defRPr/>
            </a:lvl7pPr>
            <a:lvl8pPr lvl="7" rtl="0" algn="ctr">
              <a:lnSpc>
                <a:spcPct val="100000"/>
              </a:lnSpc>
              <a:spcBef>
                <a:spcPts val="1600"/>
              </a:spcBef>
              <a:spcAft>
                <a:spcPts val="0"/>
              </a:spcAft>
              <a:buSzPts val="1600"/>
              <a:buNone/>
              <a:defRPr/>
            </a:lvl8pPr>
            <a:lvl9pPr lvl="8" rtl="0" algn="ctr">
              <a:lnSpc>
                <a:spcPct val="100000"/>
              </a:lnSpc>
              <a:spcBef>
                <a:spcPts val="1600"/>
              </a:spcBef>
              <a:spcAft>
                <a:spcPts val="1600"/>
              </a:spcAft>
              <a:buSzPts val="1600"/>
              <a:buNone/>
              <a:defRPr/>
            </a:lvl9pPr>
          </a:lstStyle>
          <a:p/>
        </p:txBody>
      </p:sp>
      <p:sp>
        <p:nvSpPr>
          <p:cNvPr id="238" name="Google Shape;238;p17"/>
          <p:cNvSpPr txBox="1"/>
          <p:nvPr>
            <p:ph idx="15" type="title"/>
          </p:nvPr>
        </p:nvSpPr>
        <p:spPr>
          <a:xfrm>
            <a:off x="717750" y="536585"/>
            <a:ext cx="77085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239" name="Google Shape;239;p17"/>
          <p:cNvGrpSpPr/>
          <p:nvPr/>
        </p:nvGrpSpPr>
        <p:grpSpPr>
          <a:xfrm>
            <a:off x="42881" y="-8050"/>
            <a:ext cx="11256221" cy="6547562"/>
            <a:chOff x="42881" y="-8050"/>
            <a:chExt cx="11256221" cy="6547562"/>
          </a:xfrm>
        </p:grpSpPr>
        <p:pic>
          <p:nvPicPr>
            <p:cNvPr id="240" name="Google Shape;240;p17"/>
            <p:cNvPicPr preferRelativeResize="0"/>
            <p:nvPr/>
          </p:nvPicPr>
          <p:blipFill rotWithShape="1">
            <a:blip r:embed="rId2">
              <a:alphaModFix/>
            </a:blip>
            <a:srcRect b="387" l="0" r="0" t="377"/>
            <a:stretch/>
          </p:blipFill>
          <p:spPr>
            <a:xfrm>
              <a:off x="416399" y="162367"/>
              <a:ext cx="1100050" cy="314825"/>
            </a:xfrm>
            <a:prstGeom prst="rect">
              <a:avLst/>
            </a:prstGeom>
            <a:noFill/>
            <a:ln>
              <a:noFill/>
            </a:ln>
          </p:spPr>
        </p:pic>
        <p:pic>
          <p:nvPicPr>
            <p:cNvPr id="241" name="Google Shape;241;p17"/>
            <p:cNvPicPr preferRelativeResize="0"/>
            <p:nvPr/>
          </p:nvPicPr>
          <p:blipFill rotWithShape="1">
            <a:blip r:embed="rId3">
              <a:alphaModFix/>
            </a:blip>
            <a:srcRect b="0" l="0" r="0" t="0"/>
            <a:stretch/>
          </p:blipFill>
          <p:spPr>
            <a:xfrm>
              <a:off x="42881" y="568475"/>
              <a:ext cx="474025" cy="474059"/>
            </a:xfrm>
            <a:prstGeom prst="rect">
              <a:avLst/>
            </a:prstGeom>
            <a:noFill/>
            <a:ln>
              <a:noFill/>
            </a:ln>
          </p:spPr>
        </p:pic>
        <p:pic>
          <p:nvPicPr>
            <p:cNvPr id="242" name="Google Shape;242;p17"/>
            <p:cNvPicPr preferRelativeResize="0"/>
            <p:nvPr/>
          </p:nvPicPr>
          <p:blipFill rotWithShape="1">
            <a:blip r:embed="rId4">
              <a:alphaModFix/>
            </a:blip>
            <a:srcRect b="0" l="89" r="89" t="0"/>
            <a:stretch/>
          </p:blipFill>
          <p:spPr>
            <a:xfrm>
              <a:off x="425747" y="541905"/>
              <a:ext cx="437100" cy="68119"/>
            </a:xfrm>
            <a:prstGeom prst="rect">
              <a:avLst/>
            </a:prstGeom>
            <a:noFill/>
            <a:ln>
              <a:noFill/>
            </a:ln>
          </p:spPr>
        </p:pic>
        <p:sp>
          <p:nvSpPr>
            <p:cNvPr id="243" name="Google Shape;243;p17"/>
            <p:cNvSpPr/>
            <p:nvPr/>
          </p:nvSpPr>
          <p:spPr>
            <a:xfrm>
              <a:off x="275389" y="-8050"/>
              <a:ext cx="9000" cy="1497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4" name="Google Shape;244;p17"/>
            <p:cNvPicPr preferRelativeResize="0"/>
            <p:nvPr/>
          </p:nvPicPr>
          <p:blipFill rotWithShape="1">
            <a:blip r:embed="rId5">
              <a:alphaModFix/>
            </a:blip>
            <a:srcRect b="975" l="2210" r="0" t="11158"/>
            <a:stretch/>
          </p:blipFill>
          <p:spPr>
            <a:xfrm>
              <a:off x="7759551" y="3468663"/>
              <a:ext cx="3539551" cy="3070850"/>
            </a:xfrm>
            <a:prstGeom prst="rect">
              <a:avLst/>
            </a:prstGeom>
            <a:noFill/>
            <a:ln>
              <a:noFill/>
            </a:ln>
          </p:spPr>
        </p:pic>
        <p:pic>
          <p:nvPicPr>
            <p:cNvPr id="245" name="Google Shape;245;p17"/>
            <p:cNvPicPr preferRelativeResize="0"/>
            <p:nvPr/>
          </p:nvPicPr>
          <p:blipFill rotWithShape="1">
            <a:blip r:embed="rId6">
              <a:alphaModFix/>
            </a:blip>
            <a:srcRect b="0" l="0" r="0" t="0"/>
            <a:stretch/>
          </p:blipFill>
          <p:spPr>
            <a:xfrm rot="2700000">
              <a:off x="8514525" y="4516742"/>
              <a:ext cx="437100" cy="437100"/>
            </a:xfrm>
            <a:prstGeom prst="rect">
              <a:avLst/>
            </a:prstGeom>
            <a:noFill/>
            <a:ln>
              <a:noFill/>
            </a:ln>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BLANK_1">
    <p:bg>
      <p:bgPr>
        <a:solidFill>
          <a:schemeClr val="lt1"/>
        </a:solidFill>
      </p:bgPr>
    </p:bg>
    <p:spTree>
      <p:nvGrpSpPr>
        <p:cNvPr id="246" name="Shape 246"/>
        <p:cNvGrpSpPr/>
        <p:nvPr/>
      </p:nvGrpSpPr>
      <p:grpSpPr>
        <a:xfrm>
          <a:off x="0" y="0"/>
          <a:ext cx="0" cy="0"/>
          <a:chOff x="0" y="0"/>
          <a:chExt cx="0" cy="0"/>
        </a:xfrm>
      </p:grpSpPr>
      <p:sp>
        <p:nvSpPr>
          <p:cNvPr id="247" name="Google Shape;247;p18"/>
          <p:cNvSpPr/>
          <p:nvPr/>
        </p:nvSpPr>
        <p:spPr>
          <a:xfrm>
            <a:off x="3108260" y="1825300"/>
            <a:ext cx="1097400" cy="1097400"/>
          </a:xfrm>
          <a:prstGeom prst="diamond">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
              <a:solidFill>
                <a:schemeClr val="lt1"/>
              </a:solidFill>
              <a:latin typeface="Poppins Black"/>
              <a:ea typeface="Poppins Black"/>
              <a:cs typeface="Poppins Black"/>
              <a:sym typeface="Poppins Black"/>
            </a:endParaRPr>
          </a:p>
        </p:txBody>
      </p:sp>
      <p:sp>
        <p:nvSpPr>
          <p:cNvPr id="248" name="Google Shape;248;p18"/>
          <p:cNvSpPr/>
          <p:nvPr/>
        </p:nvSpPr>
        <p:spPr>
          <a:xfrm>
            <a:off x="4930822" y="1825300"/>
            <a:ext cx="1097400" cy="1097400"/>
          </a:xfrm>
          <a:prstGeom prst="diamond">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
              <a:solidFill>
                <a:schemeClr val="lt1"/>
              </a:solidFill>
              <a:latin typeface="Poppins Black"/>
              <a:ea typeface="Poppins Black"/>
              <a:cs typeface="Poppins Black"/>
              <a:sym typeface="Poppins Black"/>
            </a:endParaRPr>
          </a:p>
        </p:txBody>
      </p:sp>
      <p:sp>
        <p:nvSpPr>
          <p:cNvPr id="249" name="Google Shape;249;p18"/>
          <p:cNvSpPr/>
          <p:nvPr/>
        </p:nvSpPr>
        <p:spPr>
          <a:xfrm>
            <a:off x="6754842" y="1825300"/>
            <a:ext cx="1097400" cy="1097400"/>
          </a:xfrm>
          <a:prstGeom prst="diamond">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
              <a:solidFill>
                <a:schemeClr val="lt1"/>
              </a:solidFill>
              <a:latin typeface="Poppins Black"/>
              <a:ea typeface="Poppins Black"/>
              <a:cs typeface="Poppins Black"/>
              <a:sym typeface="Poppins Black"/>
            </a:endParaRPr>
          </a:p>
        </p:txBody>
      </p:sp>
      <p:sp>
        <p:nvSpPr>
          <p:cNvPr id="250" name="Google Shape;250;p18"/>
          <p:cNvSpPr/>
          <p:nvPr/>
        </p:nvSpPr>
        <p:spPr>
          <a:xfrm>
            <a:off x="1291158" y="1825300"/>
            <a:ext cx="1097400" cy="1097400"/>
          </a:xfrm>
          <a:prstGeom prst="diamond">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
              <a:solidFill>
                <a:schemeClr val="lt1"/>
              </a:solidFill>
              <a:latin typeface="Poppins Black"/>
              <a:ea typeface="Poppins Black"/>
              <a:cs typeface="Poppins Black"/>
              <a:sym typeface="Poppins Black"/>
            </a:endParaRPr>
          </a:p>
        </p:txBody>
      </p:sp>
      <p:sp>
        <p:nvSpPr>
          <p:cNvPr id="251" name="Google Shape;251;p18"/>
          <p:cNvSpPr txBox="1"/>
          <p:nvPr>
            <p:ph hasCustomPrompt="1" type="title"/>
          </p:nvPr>
        </p:nvSpPr>
        <p:spPr>
          <a:xfrm>
            <a:off x="2971160" y="2099655"/>
            <a:ext cx="1371600" cy="54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None/>
              <a:defRPr>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a:r>
              <a:t>xx%</a:t>
            </a:r>
          </a:p>
        </p:txBody>
      </p:sp>
      <p:sp>
        <p:nvSpPr>
          <p:cNvPr id="252" name="Google Shape;252;p18"/>
          <p:cNvSpPr txBox="1"/>
          <p:nvPr>
            <p:ph hasCustomPrompt="1" idx="2" type="title"/>
          </p:nvPr>
        </p:nvSpPr>
        <p:spPr>
          <a:xfrm>
            <a:off x="1154058" y="2099655"/>
            <a:ext cx="1371600" cy="54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None/>
              <a:defRPr>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a:r>
              <a:t>xx%</a:t>
            </a:r>
          </a:p>
        </p:txBody>
      </p:sp>
      <p:sp>
        <p:nvSpPr>
          <p:cNvPr id="253" name="Google Shape;253;p18"/>
          <p:cNvSpPr txBox="1"/>
          <p:nvPr>
            <p:ph hasCustomPrompt="1" idx="3" type="title"/>
          </p:nvPr>
        </p:nvSpPr>
        <p:spPr>
          <a:xfrm>
            <a:off x="6617742" y="2099655"/>
            <a:ext cx="1371600" cy="54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None/>
              <a:defRPr>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a:r>
              <a:t>xx%</a:t>
            </a:r>
          </a:p>
        </p:txBody>
      </p:sp>
      <p:sp>
        <p:nvSpPr>
          <p:cNvPr id="254" name="Google Shape;254;p18"/>
          <p:cNvSpPr txBox="1"/>
          <p:nvPr>
            <p:ph hasCustomPrompt="1" idx="4" type="title"/>
          </p:nvPr>
        </p:nvSpPr>
        <p:spPr>
          <a:xfrm>
            <a:off x="4793722" y="2099655"/>
            <a:ext cx="1371600" cy="54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None/>
              <a:defRPr>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a:r>
              <a:t>xx%</a:t>
            </a:r>
          </a:p>
        </p:txBody>
      </p:sp>
      <p:sp>
        <p:nvSpPr>
          <p:cNvPr id="255" name="Google Shape;255;p18"/>
          <p:cNvSpPr txBox="1"/>
          <p:nvPr>
            <p:ph idx="1" type="subTitle"/>
          </p:nvPr>
        </p:nvSpPr>
        <p:spPr>
          <a:xfrm>
            <a:off x="1016958" y="3095525"/>
            <a:ext cx="1645800" cy="457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b="1" sz="1800">
                <a:latin typeface="Roboto Condensed"/>
                <a:ea typeface="Roboto Condensed"/>
                <a:cs typeface="Roboto Condensed"/>
                <a:sym typeface="Roboto Condensed"/>
              </a:defRPr>
            </a:lvl1pPr>
            <a:lvl2pPr lvl="1" rtl="0" algn="ctr">
              <a:lnSpc>
                <a:spcPct val="100000"/>
              </a:lnSpc>
              <a:spcBef>
                <a:spcPts val="1600"/>
              </a:spcBef>
              <a:spcAft>
                <a:spcPts val="0"/>
              </a:spcAft>
              <a:buNone/>
              <a:defRPr b="1" sz="1800">
                <a:latin typeface="Roboto Condensed"/>
                <a:ea typeface="Roboto Condensed"/>
                <a:cs typeface="Roboto Condensed"/>
                <a:sym typeface="Roboto Condensed"/>
              </a:defRPr>
            </a:lvl2pPr>
            <a:lvl3pPr lvl="2" rtl="0" algn="ctr">
              <a:lnSpc>
                <a:spcPct val="100000"/>
              </a:lnSpc>
              <a:spcBef>
                <a:spcPts val="1600"/>
              </a:spcBef>
              <a:spcAft>
                <a:spcPts val="0"/>
              </a:spcAft>
              <a:buNone/>
              <a:defRPr b="1" sz="1800">
                <a:latin typeface="Roboto Condensed"/>
                <a:ea typeface="Roboto Condensed"/>
                <a:cs typeface="Roboto Condensed"/>
                <a:sym typeface="Roboto Condensed"/>
              </a:defRPr>
            </a:lvl3pPr>
            <a:lvl4pPr lvl="3" rtl="0" algn="ctr">
              <a:lnSpc>
                <a:spcPct val="100000"/>
              </a:lnSpc>
              <a:spcBef>
                <a:spcPts val="1600"/>
              </a:spcBef>
              <a:spcAft>
                <a:spcPts val="0"/>
              </a:spcAft>
              <a:buNone/>
              <a:defRPr b="1" sz="1800">
                <a:latin typeface="Roboto Condensed"/>
                <a:ea typeface="Roboto Condensed"/>
                <a:cs typeface="Roboto Condensed"/>
                <a:sym typeface="Roboto Condensed"/>
              </a:defRPr>
            </a:lvl4pPr>
            <a:lvl5pPr lvl="4" rtl="0" algn="ctr">
              <a:lnSpc>
                <a:spcPct val="100000"/>
              </a:lnSpc>
              <a:spcBef>
                <a:spcPts val="1600"/>
              </a:spcBef>
              <a:spcAft>
                <a:spcPts val="0"/>
              </a:spcAft>
              <a:buNone/>
              <a:defRPr b="1" sz="1800">
                <a:latin typeface="Roboto Condensed"/>
                <a:ea typeface="Roboto Condensed"/>
                <a:cs typeface="Roboto Condensed"/>
                <a:sym typeface="Roboto Condensed"/>
              </a:defRPr>
            </a:lvl5pPr>
            <a:lvl6pPr lvl="5" rtl="0" algn="ctr">
              <a:lnSpc>
                <a:spcPct val="100000"/>
              </a:lnSpc>
              <a:spcBef>
                <a:spcPts val="1600"/>
              </a:spcBef>
              <a:spcAft>
                <a:spcPts val="0"/>
              </a:spcAft>
              <a:buNone/>
              <a:defRPr b="1" sz="1800">
                <a:latin typeface="Roboto Condensed"/>
                <a:ea typeface="Roboto Condensed"/>
                <a:cs typeface="Roboto Condensed"/>
                <a:sym typeface="Roboto Condensed"/>
              </a:defRPr>
            </a:lvl6pPr>
            <a:lvl7pPr lvl="6" rtl="0" algn="ctr">
              <a:lnSpc>
                <a:spcPct val="100000"/>
              </a:lnSpc>
              <a:spcBef>
                <a:spcPts val="1600"/>
              </a:spcBef>
              <a:spcAft>
                <a:spcPts val="0"/>
              </a:spcAft>
              <a:buNone/>
              <a:defRPr b="1" sz="1800">
                <a:latin typeface="Roboto Condensed"/>
                <a:ea typeface="Roboto Condensed"/>
                <a:cs typeface="Roboto Condensed"/>
                <a:sym typeface="Roboto Condensed"/>
              </a:defRPr>
            </a:lvl7pPr>
            <a:lvl8pPr lvl="7" rtl="0" algn="ctr">
              <a:lnSpc>
                <a:spcPct val="100000"/>
              </a:lnSpc>
              <a:spcBef>
                <a:spcPts val="1600"/>
              </a:spcBef>
              <a:spcAft>
                <a:spcPts val="0"/>
              </a:spcAft>
              <a:buNone/>
              <a:defRPr b="1" sz="1800">
                <a:latin typeface="Roboto Condensed"/>
                <a:ea typeface="Roboto Condensed"/>
                <a:cs typeface="Roboto Condensed"/>
                <a:sym typeface="Roboto Condensed"/>
              </a:defRPr>
            </a:lvl8pPr>
            <a:lvl9pPr lvl="8" rtl="0" algn="ctr">
              <a:lnSpc>
                <a:spcPct val="100000"/>
              </a:lnSpc>
              <a:spcBef>
                <a:spcPts val="1600"/>
              </a:spcBef>
              <a:spcAft>
                <a:spcPts val="1600"/>
              </a:spcAft>
              <a:buNone/>
              <a:defRPr b="1" sz="1800">
                <a:latin typeface="Roboto Condensed"/>
                <a:ea typeface="Roboto Condensed"/>
                <a:cs typeface="Roboto Condensed"/>
                <a:sym typeface="Roboto Condensed"/>
              </a:defRPr>
            </a:lvl9pPr>
          </a:lstStyle>
          <a:p/>
        </p:txBody>
      </p:sp>
      <p:sp>
        <p:nvSpPr>
          <p:cNvPr id="256" name="Google Shape;256;p18"/>
          <p:cNvSpPr txBox="1"/>
          <p:nvPr>
            <p:ph idx="5" type="subTitle"/>
          </p:nvPr>
        </p:nvSpPr>
        <p:spPr>
          <a:xfrm>
            <a:off x="2834060" y="3095525"/>
            <a:ext cx="1645800" cy="457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b="1" sz="1800">
                <a:latin typeface="Roboto Condensed"/>
                <a:ea typeface="Roboto Condensed"/>
                <a:cs typeface="Roboto Condensed"/>
                <a:sym typeface="Roboto Condensed"/>
              </a:defRPr>
            </a:lvl1pPr>
            <a:lvl2pPr lvl="1" rtl="0" algn="ctr">
              <a:lnSpc>
                <a:spcPct val="100000"/>
              </a:lnSpc>
              <a:spcBef>
                <a:spcPts val="1600"/>
              </a:spcBef>
              <a:spcAft>
                <a:spcPts val="0"/>
              </a:spcAft>
              <a:buNone/>
              <a:defRPr b="1" sz="1800">
                <a:latin typeface="Roboto Condensed"/>
                <a:ea typeface="Roboto Condensed"/>
                <a:cs typeface="Roboto Condensed"/>
                <a:sym typeface="Roboto Condensed"/>
              </a:defRPr>
            </a:lvl2pPr>
            <a:lvl3pPr lvl="2" rtl="0" algn="ctr">
              <a:lnSpc>
                <a:spcPct val="100000"/>
              </a:lnSpc>
              <a:spcBef>
                <a:spcPts val="1600"/>
              </a:spcBef>
              <a:spcAft>
                <a:spcPts val="0"/>
              </a:spcAft>
              <a:buNone/>
              <a:defRPr b="1" sz="1800">
                <a:latin typeface="Roboto Condensed"/>
                <a:ea typeface="Roboto Condensed"/>
                <a:cs typeface="Roboto Condensed"/>
                <a:sym typeface="Roboto Condensed"/>
              </a:defRPr>
            </a:lvl3pPr>
            <a:lvl4pPr lvl="3" rtl="0" algn="ctr">
              <a:lnSpc>
                <a:spcPct val="100000"/>
              </a:lnSpc>
              <a:spcBef>
                <a:spcPts val="1600"/>
              </a:spcBef>
              <a:spcAft>
                <a:spcPts val="0"/>
              </a:spcAft>
              <a:buNone/>
              <a:defRPr b="1" sz="1800">
                <a:latin typeface="Roboto Condensed"/>
                <a:ea typeface="Roboto Condensed"/>
                <a:cs typeface="Roboto Condensed"/>
                <a:sym typeface="Roboto Condensed"/>
              </a:defRPr>
            </a:lvl4pPr>
            <a:lvl5pPr lvl="4" rtl="0" algn="ctr">
              <a:lnSpc>
                <a:spcPct val="100000"/>
              </a:lnSpc>
              <a:spcBef>
                <a:spcPts val="1600"/>
              </a:spcBef>
              <a:spcAft>
                <a:spcPts val="0"/>
              </a:spcAft>
              <a:buNone/>
              <a:defRPr b="1" sz="1800">
                <a:latin typeface="Roboto Condensed"/>
                <a:ea typeface="Roboto Condensed"/>
                <a:cs typeface="Roboto Condensed"/>
                <a:sym typeface="Roboto Condensed"/>
              </a:defRPr>
            </a:lvl5pPr>
            <a:lvl6pPr lvl="5" rtl="0" algn="ctr">
              <a:lnSpc>
                <a:spcPct val="100000"/>
              </a:lnSpc>
              <a:spcBef>
                <a:spcPts val="1600"/>
              </a:spcBef>
              <a:spcAft>
                <a:spcPts val="0"/>
              </a:spcAft>
              <a:buNone/>
              <a:defRPr b="1" sz="1800">
                <a:latin typeface="Roboto Condensed"/>
                <a:ea typeface="Roboto Condensed"/>
                <a:cs typeface="Roboto Condensed"/>
                <a:sym typeface="Roboto Condensed"/>
              </a:defRPr>
            </a:lvl6pPr>
            <a:lvl7pPr lvl="6" rtl="0" algn="ctr">
              <a:lnSpc>
                <a:spcPct val="100000"/>
              </a:lnSpc>
              <a:spcBef>
                <a:spcPts val="1600"/>
              </a:spcBef>
              <a:spcAft>
                <a:spcPts val="0"/>
              </a:spcAft>
              <a:buNone/>
              <a:defRPr b="1" sz="1800">
                <a:latin typeface="Roboto Condensed"/>
                <a:ea typeface="Roboto Condensed"/>
                <a:cs typeface="Roboto Condensed"/>
                <a:sym typeface="Roboto Condensed"/>
              </a:defRPr>
            </a:lvl7pPr>
            <a:lvl8pPr lvl="7" rtl="0" algn="ctr">
              <a:lnSpc>
                <a:spcPct val="100000"/>
              </a:lnSpc>
              <a:spcBef>
                <a:spcPts val="1600"/>
              </a:spcBef>
              <a:spcAft>
                <a:spcPts val="0"/>
              </a:spcAft>
              <a:buNone/>
              <a:defRPr b="1" sz="1800">
                <a:latin typeface="Roboto Condensed"/>
                <a:ea typeface="Roboto Condensed"/>
                <a:cs typeface="Roboto Condensed"/>
                <a:sym typeface="Roboto Condensed"/>
              </a:defRPr>
            </a:lvl8pPr>
            <a:lvl9pPr lvl="8" rtl="0" algn="ctr">
              <a:lnSpc>
                <a:spcPct val="100000"/>
              </a:lnSpc>
              <a:spcBef>
                <a:spcPts val="1600"/>
              </a:spcBef>
              <a:spcAft>
                <a:spcPts val="1600"/>
              </a:spcAft>
              <a:buNone/>
              <a:defRPr b="1" sz="1800">
                <a:latin typeface="Roboto Condensed"/>
                <a:ea typeface="Roboto Condensed"/>
                <a:cs typeface="Roboto Condensed"/>
                <a:sym typeface="Roboto Condensed"/>
              </a:defRPr>
            </a:lvl9pPr>
          </a:lstStyle>
          <a:p/>
        </p:txBody>
      </p:sp>
      <p:sp>
        <p:nvSpPr>
          <p:cNvPr id="257" name="Google Shape;257;p18"/>
          <p:cNvSpPr txBox="1"/>
          <p:nvPr>
            <p:ph idx="6" type="subTitle"/>
          </p:nvPr>
        </p:nvSpPr>
        <p:spPr>
          <a:xfrm>
            <a:off x="4656622" y="3095525"/>
            <a:ext cx="1645800" cy="457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b="1" sz="1800">
                <a:latin typeface="Roboto Condensed"/>
                <a:ea typeface="Roboto Condensed"/>
                <a:cs typeface="Roboto Condensed"/>
                <a:sym typeface="Roboto Condensed"/>
              </a:defRPr>
            </a:lvl1pPr>
            <a:lvl2pPr lvl="1" rtl="0" algn="ctr">
              <a:lnSpc>
                <a:spcPct val="100000"/>
              </a:lnSpc>
              <a:spcBef>
                <a:spcPts val="1600"/>
              </a:spcBef>
              <a:spcAft>
                <a:spcPts val="0"/>
              </a:spcAft>
              <a:buNone/>
              <a:defRPr b="1" sz="1800">
                <a:latin typeface="Roboto Condensed"/>
                <a:ea typeface="Roboto Condensed"/>
                <a:cs typeface="Roboto Condensed"/>
                <a:sym typeface="Roboto Condensed"/>
              </a:defRPr>
            </a:lvl2pPr>
            <a:lvl3pPr lvl="2" rtl="0" algn="ctr">
              <a:lnSpc>
                <a:spcPct val="100000"/>
              </a:lnSpc>
              <a:spcBef>
                <a:spcPts val="1600"/>
              </a:spcBef>
              <a:spcAft>
                <a:spcPts val="0"/>
              </a:spcAft>
              <a:buNone/>
              <a:defRPr b="1" sz="1800">
                <a:latin typeface="Roboto Condensed"/>
                <a:ea typeface="Roboto Condensed"/>
                <a:cs typeface="Roboto Condensed"/>
                <a:sym typeface="Roboto Condensed"/>
              </a:defRPr>
            </a:lvl3pPr>
            <a:lvl4pPr lvl="3" rtl="0" algn="ctr">
              <a:lnSpc>
                <a:spcPct val="100000"/>
              </a:lnSpc>
              <a:spcBef>
                <a:spcPts val="1600"/>
              </a:spcBef>
              <a:spcAft>
                <a:spcPts val="0"/>
              </a:spcAft>
              <a:buNone/>
              <a:defRPr b="1" sz="1800">
                <a:latin typeface="Roboto Condensed"/>
                <a:ea typeface="Roboto Condensed"/>
                <a:cs typeface="Roboto Condensed"/>
                <a:sym typeface="Roboto Condensed"/>
              </a:defRPr>
            </a:lvl4pPr>
            <a:lvl5pPr lvl="4" rtl="0" algn="ctr">
              <a:lnSpc>
                <a:spcPct val="100000"/>
              </a:lnSpc>
              <a:spcBef>
                <a:spcPts val="1600"/>
              </a:spcBef>
              <a:spcAft>
                <a:spcPts val="0"/>
              </a:spcAft>
              <a:buNone/>
              <a:defRPr b="1" sz="1800">
                <a:latin typeface="Roboto Condensed"/>
                <a:ea typeface="Roboto Condensed"/>
                <a:cs typeface="Roboto Condensed"/>
                <a:sym typeface="Roboto Condensed"/>
              </a:defRPr>
            </a:lvl5pPr>
            <a:lvl6pPr lvl="5" rtl="0" algn="ctr">
              <a:lnSpc>
                <a:spcPct val="100000"/>
              </a:lnSpc>
              <a:spcBef>
                <a:spcPts val="1600"/>
              </a:spcBef>
              <a:spcAft>
                <a:spcPts val="0"/>
              </a:spcAft>
              <a:buNone/>
              <a:defRPr b="1" sz="1800">
                <a:latin typeface="Roboto Condensed"/>
                <a:ea typeface="Roboto Condensed"/>
                <a:cs typeface="Roboto Condensed"/>
                <a:sym typeface="Roboto Condensed"/>
              </a:defRPr>
            </a:lvl6pPr>
            <a:lvl7pPr lvl="6" rtl="0" algn="ctr">
              <a:lnSpc>
                <a:spcPct val="100000"/>
              </a:lnSpc>
              <a:spcBef>
                <a:spcPts val="1600"/>
              </a:spcBef>
              <a:spcAft>
                <a:spcPts val="0"/>
              </a:spcAft>
              <a:buNone/>
              <a:defRPr b="1" sz="1800">
                <a:latin typeface="Roboto Condensed"/>
                <a:ea typeface="Roboto Condensed"/>
                <a:cs typeface="Roboto Condensed"/>
                <a:sym typeface="Roboto Condensed"/>
              </a:defRPr>
            </a:lvl7pPr>
            <a:lvl8pPr lvl="7" rtl="0" algn="ctr">
              <a:lnSpc>
                <a:spcPct val="100000"/>
              </a:lnSpc>
              <a:spcBef>
                <a:spcPts val="1600"/>
              </a:spcBef>
              <a:spcAft>
                <a:spcPts val="0"/>
              </a:spcAft>
              <a:buNone/>
              <a:defRPr b="1" sz="1800">
                <a:latin typeface="Roboto Condensed"/>
                <a:ea typeface="Roboto Condensed"/>
                <a:cs typeface="Roboto Condensed"/>
                <a:sym typeface="Roboto Condensed"/>
              </a:defRPr>
            </a:lvl8pPr>
            <a:lvl9pPr lvl="8" rtl="0" algn="ctr">
              <a:lnSpc>
                <a:spcPct val="100000"/>
              </a:lnSpc>
              <a:spcBef>
                <a:spcPts val="1600"/>
              </a:spcBef>
              <a:spcAft>
                <a:spcPts val="1600"/>
              </a:spcAft>
              <a:buNone/>
              <a:defRPr b="1" sz="1800">
                <a:latin typeface="Roboto Condensed"/>
                <a:ea typeface="Roboto Condensed"/>
                <a:cs typeface="Roboto Condensed"/>
                <a:sym typeface="Roboto Condensed"/>
              </a:defRPr>
            </a:lvl9pPr>
          </a:lstStyle>
          <a:p/>
        </p:txBody>
      </p:sp>
      <p:sp>
        <p:nvSpPr>
          <p:cNvPr id="258" name="Google Shape;258;p18"/>
          <p:cNvSpPr txBox="1"/>
          <p:nvPr>
            <p:ph idx="7" type="subTitle"/>
          </p:nvPr>
        </p:nvSpPr>
        <p:spPr>
          <a:xfrm>
            <a:off x="6480642" y="3095525"/>
            <a:ext cx="1645800" cy="457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b="1" sz="1800">
                <a:latin typeface="Roboto Condensed"/>
                <a:ea typeface="Roboto Condensed"/>
                <a:cs typeface="Roboto Condensed"/>
                <a:sym typeface="Roboto Condensed"/>
              </a:defRPr>
            </a:lvl1pPr>
            <a:lvl2pPr lvl="1" rtl="0" algn="ctr">
              <a:lnSpc>
                <a:spcPct val="100000"/>
              </a:lnSpc>
              <a:spcBef>
                <a:spcPts val="1600"/>
              </a:spcBef>
              <a:spcAft>
                <a:spcPts val="0"/>
              </a:spcAft>
              <a:buNone/>
              <a:defRPr b="1" sz="1800">
                <a:latin typeface="Roboto Condensed"/>
                <a:ea typeface="Roboto Condensed"/>
                <a:cs typeface="Roboto Condensed"/>
                <a:sym typeface="Roboto Condensed"/>
              </a:defRPr>
            </a:lvl2pPr>
            <a:lvl3pPr lvl="2" rtl="0" algn="ctr">
              <a:lnSpc>
                <a:spcPct val="100000"/>
              </a:lnSpc>
              <a:spcBef>
                <a:spcPts val="1600"/>
              </a:spcBef>
              <a:spcAft>
                <a:spcPts val="0"/>
              </a:spcAft>
              <a:buNone/>
              <a:defRPr b="1" sz="1800">
                <a:latin typeface="Roboto Condensed"/>
                <a:ea typeface="Roboto Condensed"/>
                <a:cs typeface="Roboto Condensed"/>
                <a:sym typeface="Roboto Condensed"/>
              </a:defRPr>
            </a:lvl3pPr>
            <a:lvl4pPr lvl="3" rtl="0" algn="ctr">
              <a:lnSpc>
                <a:spcPct val="100000"/>
              </a:lnSpc>
              <a:spcBef>
                <a:spcPts val="1600"/>
              </a:spcBef>
              <a:spcAft>
                <a:spcPts val="0"/>
              </a:spcAft>
              <a:buNone/>
              <a:defRPr b="1" sz="1800">
                <a:latin typeface="Roboto Condensed"/>
                <a:ea typeface="Roboto Condensed"/>
                <a:cs typeface="Roboto Condensed"/>
                <a:sym typeface="Roboto Condensed"/>
              </a:defRPr>
            </a:lvl4pPr>
            <a:lvl5pPr lvl="4" rtl="0" algn="ctr">
              <a:lnSpc>
                <a:spcPct val="100000"/>
              </a:lnSpc>
              <a:spcBef>
                <a:spcPts val="1600"/>
              </a:spcBef>
              <a:spcAft>
                <a:spcPts val="0"/>
              </a:spcAft>
              <a:buNone/>
              <a:defRPr b="1" sz="1800">
                <a:latin typeface="Roboto Condensed"/>
                <a:ea typeface="Roboto Condensed"/>
                <a:cs typeface="Roboto Condensed"/>
                <a:sym typeface="Roboto Condensed"/>
              </a:defRPr>
            </a:lvl5pPr>
            <a:lvl6pPr lvl="5" rtl="0" algn="ctr">
              <a:lnSpc>
                <a:spcPct val="100000"/>
              </a:lnSpc>
              <a:spcBef>
                <a:spcPts val="1600"/>
              </a:spcBef>
              <a:spcAft>
                <a:spcPts val="0"/>
              </a:spcAft>
              <a:buNone/>
              <a:defRPr b="1" sz="1800">
                <a:latin typeface="Roboto Condensed"/>
                <a:ea typeface="Roboto Condensed"/>
                <a:cs typeface="Roboto Condensed"/>
                <a:sym typeface="Roboto Condensed"/>
              </a:defRPr>
            </a:lvl6pPr>
            <a:lvl7pPr lvl="6" rtl="0" algn="ctr">
              <a:lnSpc>
                <a:spcPct val="100000"/>
              </a:lnSpc>
              <a:spcBef>
                <a:spcPts val="1600"/>
              </a:spcBef>
              <a:spcAft>
                <a:spcPts val="0"/>
              </a:spcAft>
              <a:buNone/>
              <a:defRPr b="1" sz="1800">
                <a:latin typeface="Roboto Condensed"/>
                <a:ea typeface="Roboto Condensed"/>
                <a:cs typeface="Roboto Condensed"/>
                <a:sym typeface="Roboto Condensed"/>
              </a:defRPr>
            </a:lvl7pPr>
            <a:lvl8pPr lvl="7" rtl="0" algn="ctr">
              <a:lnSpc>
                <a:spcPct val="100000"/>
              </a:lnSpc>
              <a:spcBef>
                <a:spcPts val="1600"/>
              </a:spcBef>
              <a:spcAft>
                <a:spcPts val="0"/>
              </a:spcAft>
              <a:buNone/>
              <a:defRPr b="1" sz="1800">
                <a:latin typeface="Roboto Condensed"/>
                <a:ea typeface="Roboto Condensed"/>
                <a:cs typeface="Roboto Condensed"/>
                <a:sym typeface="Roboto Condensed"/>
              </a:defRPr>
            </a:lvl8pPr>
            <a:lvl9pPr lvl="8" rtl="0" algn="ctr">
              <a:lnSpc>
                <a:spcPct val="100000"/>
              </a:lnSpc>
              <a:spcBef>
                <a:spcPts val="1600"/>
              </a:spcBef>
              <a:spcAft>
                <a:spcPts val="1600"/>
              </a:spcAft>
              <a:buNone/>
              <a:defRPr b="1" sz="1800">
                <a:latin typeface="Roboto Condensed"/>
                <a:ea typeface="Roboto Condensed"/>
                <a:cs typeface="Roboto Condensed"/>
                <a:sym typeface="Roboto Condensed"/>
              </a:defRPr>
            </a:lvl9pPr>
          </a:lstStyle>
          <a:p/>
        </p:txBody>
      </p:sp>
      <p:sp>
        <p:nvSpPr>
          <p:cNvPr id="259" name="Google Shape;259;p18"/>
          <p:cNvSpPr txBox="1"/>
          <p:nvPr>
            <p:ph idx="8" type="subTitle"/>
          </p:nvPr>
        </p:nvSpPr>
        <p:spPr>
          <a:xfrm>
            <a:off x="994608" y="3513446"/>
            <a:ext cx="1690500" cy="914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solidFill>
                  <a:schemeClr val="dk1"/>
                </a:solidFill>
              </a:defRPr>
            </a:lvl1pPr>
            <a:lvl2pPr lvl="1" rtl="0" algn="ctr">
              <a:lnSpc>
                <a:spcPct val="100000"/>
              </a:lnSpc>
              <a:spcBef>
                <a:spcPts val="1600"/>
              </a:spcBef>
              <a:spcAft>
                <a:spcPts val="0"/>
              </a:spcAft>
              <a:buNone/>
              <a:defRPr>
                <a:solidFill>
                  <a:schemeClr val="dk1"/>
                </a:solidFill>
              </a:defRPr>
            </a:lvl2pPr>
            <a:lvl3pPr lvl="2" rtl="0" algn="ctr">
              <a:lnSpc>
                <a:spcPct val="100000"/>
              </a:lnSpc>
              <a:spcBef>
                <a:spcPts val="1600"/>
              </a:spcBef>
              <a:spcAft>
                <a:spcPts val="0"/>
              </a:spcAft>
              <a:buNone/>
              <a:defRPr>
                <a:solidFill>
                  <a:schemeClr val="dk1"/>
                </a:solidFill>
              </a:defRPr>
            </a:lvl3pPr>
            <a:lvl4pPr lvl="3" rtl="0" algn="ctr">
              <a:lnSpc>
                <a:spcPct val="100000"/>
              </a:lnSpc>
              <a:spcBef>
                <a:spcPts val="1600"/>
              </a:spcBef>
              <a:spcAft>
                <a:spcPts val="0"/>
              </a:spcAft>
              <a:buNone/>
              <a:defRPr>
                <a:solidFill>
                  <a:schemeClr val="dk1"/>
                </a:solidFill>
              </a:defRPr>
            </a:lvl4pPr>
            <a:lvl5pPr lvl="4" rtl="0" algn="ctr">
              <a:lnSpc>
                <a:spcPct val="100000"/>
              </a:lnSpc>
              <a:spcBef>
                <a:spcPts val="1600"/>
              </a:spcBef>
              <a:spcAft>
                <a:spcPts val="0"/>
              </a:spcAft>
              <a:buNone/>
              <a:defRPr>
                <a:solidFill>
                  <a:schemeClr val="dk1"/>
                </a:solidFill>
              </a:defRPr>
            </a:lvl5pPr>
            <a:lvl6pPr lvl="5" rtl="0" algn="ctr">
              <a:lnSpc>
                <a:spcPct val="100000"/>
              </a:lnSpc>
              <a:spcBef>
                <a:spcPts val="1600"/>
              </a:spcBef>
              <a:spcAft>
                <a:spcPts val="0"/>
              </a:spcAft>
              <a:buNone/>
              <a:defRPr>
                <a:solidFill>
                  <a:schemeClr val="dk1"/>
                </a:solidFill>
              </a:defRPr>
            </a:lvl6pPr>
            <a:lvl7pPr lvl="6" rtl="0" algn="ctr">
              <a:lnSpc>
                <a:spcPct val="100000"/>
              </a:lnSpc>
              <a:spcBef>
                <a:spcPts val="1600"/>
              </a:spcBef>
              <a:spcAft>
                <a:spcPts val="0"/>
              </a:spcAft>
              <a:buNone/>
              <a:defRPr>
                <a:solidFill>
                  <a:schemeClr val="dk1"/>
                </a:solidFill>
              </a:defRPr>
            </a:lvl7pPr>
            <a:lvl8pPr lvl="7" rtl="0" algn="ctr">
              <a:lnSpc>
                <a:spcPct val="100000"/>
              </a:lnSpc>
              <a:spcBef>
                <a:spcPts val="1600"/>
              </a:spcBef>
              <a:spcAft>
                <a:spcPts val="0"/>
              </a:spcAft>
              <a:buNone/>
              <a:defRPr>
                <a:solidFill>
                  <a:schemeClr val="dk1"/>
                </a:solidFill>
              </a:defRPr>
            </a:lvl8pPr>
            <a:lvl9pPr lvl="8" rtl="0" algn="ctr">
              <a:lnSpc>
                <a:spcPct val="100000"/>
              </a:lnSpc>
              <a:spcBef>
                <a:spcPts val="1600"/>
              </a:spcBef>
              <a:spcAft>
                <a:spcPts val="1600"/>
              </a:spcAft>
              <a:buNone/>
              <a:defRPr>
                <a:solidFill>
                  <a:schemeClr val="dk1"/>
                </a:solidFill>
              </a:defRPr>
            </a:lvl9pPr>
          </a:lstStyle>
          <a:p/>
        </p:txBody>
      </p:sp>
      <p:sp>
        <p:nvSpPr>
          <p:cNvPr id="260" name="Google Shape;260;p18"/>
          <p:cNvSpPr txBox="1"/>
          <p:nvPr>
            <p:ph idx="9" type="subTitle"/>
          </p:nvPr>
        </p:nvSpPr>
        <p:spPr>
          <a:xfrm>
            <a:off x="2811110" y="3513446"/>
            <a:ext cx="1691700" cy="914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solidFill>
                  <a:schemeClr val="dk1"/>
                </a:solidFill>
              </a:defRPr>
            </a:lvl1pPr>
            <a:lvl2pPr lvl="1" rtl="0" algn="ctr">
              <a:lnSpc>
                <a:spcPct val="100000"/>
              </a:lnSpc>
              <a:spcBef>
                <a:spcPts val="1600"/>
              </a:spcBef>
              <a:spcAft>
                <a:spcPts val="0"/>
              </a:spcAft>
              <a:buNone/>
              <a:defRPr>
                <a:solidFill>
                  <a:schemeClr val="dk1"/>
                </a:solidFill>
              </a:defRPr>
            </a:lvl2pPr>
            <a:lvl3pPr lvl="2" rtl="0" algn="ctr">
              <a:lnSpc>
                <a:spcPct val="100000"/>
              </a:lnSpc>
              <a:spcBef>
                <a:spcPts val="1600"/>
              </a:spcBef>
              <a:spcAft>
                <a:spcPts val="0"/>
              </a:spcAft>
              <a:buNone/>
              <a:defRPr>
                <a:solidFill>
                  <a:schemeClr val="dk1"/>
                </a:solidFill>
              </a:defRPr>
            </a:lvl3pPr>
            <a:lvl4pPr lvl="3" rtl="0" algn="ctr">
              <a:lnSpc>
                <a:spcPct val="100000"/>
              </a:lnSpc>
              <a:spcBef>
                <a:spcPts val="1600"/>
              </a:spcBef>
              <a:spcAft>
                <a:spcPts val="0"/>
              </a:spcAft>
              <a:buNone/>
              <a:defRPr>
                <a:solidFill>
                  <a:schemeClr val="dk1"/>
                </a:solidFill>
              </a:defRPr>
            </a:lvl4pPr>
            <a:lvl5pPr lvl="4" rtl="0" algn="ctr">
              <a:lnSpc>
                <a:spcPct val="100000"/>
              </a:lnSpc>
              <a:spcBef>
                <a:spcPts val="1600"/>
              </a:spcBef>
              <a:spcAft>
                <a:spcPts val="0"/>
              </a:spcAft>
              <a:buNone/>
              <a:defRPr>
                <a:solidFill>
                  <a:schemeClr val="dk1"/>
                </a:solidFill>
              </a:defRPr>
            </a:lvl5pPr>
            <a:lvl6pPr lvl="5" rtl="0" algn="ctr">
              <a:lnSpc>
                <a:spcPct val="100000"/>
              </a:lnSpc>
              <a:spcBef>
                <a:spcPts val="1600"/>
              </a:spcBef>
              <a:spcAft>
                <a:spcPts val="0"/>
              </a:spcAft>
              <a:buNone/>
              <a:defRPr>
                <a:solidFill>
                  <a:schemeClr val="dk1"/>
                </a:solidFill>
              </a:defRPr>
            </a:lvl6pPr>
            <a:lvl7pPr lvl="6" rtl="0" algn="ctr">
              <a:lnSpc>
                <a:spcPct val="100000"/>
              </a:lnSpc>
              <a:spcBef>
                <a:spcPts val="1600"/>
              </a:spcBef>
              <a:spcAft>
                <a:spcPts val="0"/>
              </a:spcAft>
              <a:buNone/>
              <a:defRPr>
                <a:solidFill>
                  <a:schemeClr val="dk1"/>
                </a:solidFill>
              </a:defRPr>
            </a:lvl7pPr>
            <a:lvl8pPr lvl="7" rtl="0" algn="ctr">
              <a:lnSpc>
                <a:spcPct val="100000"/>
              </a:lnSpc>
              <a:spcBef>
                <a:spcPts val="1600"/>
              </a:spcBef>
              <a:spcAft>
                <a:spcPts val="0"/>
              </a:spcAft>
              <a:buNone/>
              <a:defRPr>
                <a:solidFill>
                  <a:schemeClr val="dk1"/>
                </a:solidFill>
              </a:defRPr>
            </a:lvl8pPr>
            <a:lvl9pPr lvl="8" rtl="0" algn="ctr">
              <a:lnSpc>
                <a:spcPct val="100000"/>
              </a:lnSpc>
              <a:spcBef>
                <a:spcPts val="1600"/>
              </a:spcBef>
              <a:spcAft>
                <a:spcPts val="1600"/>
              </a:spcAft>
              <a:buNone/>
              <a:defRPr>
                <a:solidFill>
                  <a:schemeClr val="dk1"/>
                </a:solidFill>
              </a:defRPr>
            </a:lvl9pPr>
          </a:lstStyle>
          <a:p/>
        </p:txBody>
      </p:sp>
      <p:sp>
        <p:nvSpPr>
          <p:cNvPr id="261" name="Google Shape;261;p18"/>
          <p:cNvSpPr txBox="1"/>
          <p:nvPr>
            <p:ph idx="13" type="subTitle"/>
          </p:nvPr>
        </p:nvSpPr>
        <p:spPr>
          <a:xfrm>
            <a:off x="4633672" y="3513446"/>
            <a:ext cx="1691700" cy="914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solidFill>
                  <a:schemeClr val="dk1"/>
                </a:solidFill>
              </a:defRPr>
            </a:lvl1pPr>
            <a:lvl2pPr lvl="1" rtl="0" algn="ctr">
              <a:lnSpc>
                <a:spcPct val="100000"/>
              </a:lnSpc>
              <a:spcBef>
                <a:spcPts val="1600"/>
              </a:spcBef>
              <a:spcAft>
                <a:spcPts val="0"/>
              </a:spcAft>
              <a:buNone/>
              <a:defRPr>
                <a:solidFill>
                  <a:schemeClr val="dk1"/>
                </a:solidFill>
              </a:defRPr>
            </a:lvl2pPr>
            <a:lvl3pPr lvl="2" rtl="0" algn="ctr">
              <a:lnSpc>
                <a:spcPct val="100000"/>
              </a:lnSpc>
              <a:spcBef>
                <a:spcPts val="1600"/>
              </a:spcBef>
              <a:spcAft>
                <a:spcPts val="0"/>
              </a:spcAft>
              <a:buNone/>
              <a:defRPr>
                <a:solidFill>
                  <a:schemeClr val="dk1"/>
                </a:solidFill>
              </a:defRPr>
            </a:lvl3pPr>
            <a:lvl4pPr lvl="3" rtl="0" algn="ctr">
              <a:lnSpc>
                <a:spcPct val="100000"/>
              </a:lnSpc>
              <a:spcBef>
                <a:spcPts val="1600"/>
              </a:spcBef>
              <a:spcAft>
                <a:spcPts val="0"/>
              </a:spcAft>
              <a:buNone/>
              <a:defRPr>
                <a:solidFill>
                  <a:schemeClr val="dk1"/>
                </a:solidFill>
              </a:defRPr>
            </a:lvl4pPr>
            <a:lvl5pPr lvl="4" rtl="0" algn="ctr">
              <a:lnSpc>
                <a:spcPct val="100000"/>
              </a:lnSpc>
              <a:spcBef>
                <a:spcPts val="1600"/>
              </a:spcBef>
              <a:spcAft>
                <a:spcPts val="0"/>
              </a:spcAft>
              <a:buNone/>
              <a:defRPr>
                <a:solidFill>
                  <a:schemeClr val="dk1"/>
                </a:solidFill>
              </a:defRPr>
            </a:lvl5pPr>
            <a:lvl6pPr lvl="5" rtl="0" algn="ctr">
              <a:lnSpc>
                <a:spcPct val="100000"/>
              </a:lnSpc>
              <a:spcBef>
                <a:spcPts val="1600"/>
              </a:spcBef>
              <a:spcAft>
                <a:spcPts val="0"/>
              </a:spcAft>
              <a:buNone/>
              <a:defRPr>
                <a:solidFill>
                  <a:schemeClr val="dk1"/>
                </a:solidFill>
              </a:defRPr>
            </a:lvl6pPr>
            <a:lvl7pPr lvl="6" rtl="0" algn="ctr">
              <a:lnSpc>
                <a:spcPct val="100000"/>
              </a:lnSpc>
              <a:spcBef>
                <a:spcPts val="1600"/>
              </a:spcBef>
              <a:spcAft>
                <a:spcPts val="0"/>
              </a:spcAft>
              <a:buNone/>
              <a:defRPr>
                <a:solidFill>
                  <a:schemeClr val="dk1"/>
                </a:solidFill>
              </a:defRPr>
            </a:lvl7pPr>
            <a:lvl8pPr lvl="7" rtl="0" algn="ctr">
              <a:lnSpc>
                <a:spcPct val="100000"/>
              </a:lnSpc>
              <a:spcBef>
                <a:spcPts val="1600"/>
              </a:spcBef>
              <a:spcAft>
                <a:spcPts val="0"/>
              </a:spcAft>
              <a:buNone/>
              <a:defRPr>
                <a:solidFill>
                  <a:schemeClr val="dk1"/>
                </a:solidFill>
              </a:defRPr>
            </a:lvl8pPr>
            <a:lvl9pPr lvl="8" rtl="0" algn="ctr">
              <a:lnSpc>
                <a:spcPct val="100000"/>
              </a:lnSpc>
              <a:spcBef>
                <a:spcPts val="1600"/>
              </a:spcBef>
              <a:spcAft>
                <a:spcPts val="1600"/>
              </a:spcAft>
              <a:buNone/>
              <a:defRPr>
                <a:solidFill>
                  <a:schemeClr val="dk1"/>
                </a:solidFill>
              </a:defRPr>
            </a:lvl9pPr>
          </a:lstStyle>
          <a:p/>
        </p:txBody>
      </p:sp>
      <p:sp>
        <p:nvSpPr>
          <p:cNvPr id="262" name="Google Shape;262;p18"/>
          <p:cNvSpPr txBox="1"/>
          <p:nvPr>
            <p:ph idx="14" type="subTitle"/>
          </p:nvPr>
        </p:nvSpPr>
        <p:spPr>
          <a:xfrm>
            <a:off x="6457692" y="3513446"/>
            <a:ext cx="1691700" cy="914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solidFill>
                  <a:schemeClr val="dk1"/>
                </a:solidFill>
              </a:defRPr>
            </a:lvl1pPr>
            <a:lvl2pPr lvl="1" rtl="0" algn="ctr">
              <a:lnSpc>
                <a:spcPct val="100000"/>
              </a:lnSpc>
              <a:spcBef>
                <a:spcPts val="1600"/>
              </a:spcBef>
              <a:spcAft>
                <a:spcPts val="0"/>
              </a:spcAft>
              <a:buNone/>
              <a:defRPr>
                <a:solidFill>
                  <a:schemeClr val="dk1"/>
                </a:solidFill>
              </a:defRPr>
            </a:lvl2pPr>
            <a:lvl3pPr lvl="2" rtl="0" algn="ctr">
              <a:lnSpc>
                <a:spcPct val="100000"/>
              </a:lnSpc>
              <a:spcBef>
                <a:spcPts val="1600"/>
              </a:spcBef>
              <a:spcAft>
                <a:spcPts val="0"/>
              </a:spcAft>
              <a:buNone/>
              <a:defRPr>
                <a:solidFill>
                  <a:schemeClr val="dk1"/>
                </a:solidFill>
              </a:defRPr>
            </a:lvl3pPr>
            <a:lvl4pPr lvl="3" rtl="0" algn="ctr">
              <a:lnSpc>
                <a:spcPct val="100000"/>
              </a:lnSpc>
              <a:spcBef>
                <a:spcPts val="1600"/>
              </a:spcBef>
              <a:spcAft>
                <a:spcPts val="0"/>
              </a:spcAft>
              <a:buNone/>
              <a:defRPr>
                <a:solidFill>
                  <a:schemeClr val="dk1"/>
                </a:solidFill>
              </a:defRPr>
            </a:lvl4pPr>
            <a:lvl5pPr lvl="4" rtl="0" algn="ctr">
              <a:lnSpc>
                <a:spcPct val="100000"/>
              </a:lnSpc>
              <a:spcBef>
                <a:spcPts val="1600"/>
              </a:spcBef>
              <a:spcAft>
                <a:spcPts val="0"/>
              </a:spcAft>
              <a:buNone/>
              <a:defRPr>
                <a:solidFill>
                  <a:schemeClr val="dk1"/>
                </a:solidFill>
              </a:defRPr>
            </a:lvl5pPr>
            <a:lvl6pPr lvl="5" rtl="0" algn="ctr">
              <a:lnSpc>
                <a:spcPct val="100000"/>
              </a:lnSpc>
              <a:spcBef>
                <a:spcPts val="1600"/>
              </a:spcBef>
              <a:spcAft>
                <a:spcPts val="0"/>
              </a:spcAft>
              <a:buNone/>
              <a:defRPr>
                <a:solidFill>
                  <a:schemeClr val="dk1"/>
                </a:solidFill>
              </a:defRPr>
            </a:lvl6pPr>
            <a:lvl7pPr lvl="6" rtl="0" algn="ctr">
              <a:lnSpc>
                <a:spcPct val="100000"/>
              </a:lnSpc>
              <a:spcBef>
                <a:spcPts val="1600"/>
              </a:spcBef>
              <a:spcAft>
                <a:spcPts val="0"/>
              </a:spcAft>
              <a:buNone/>
              <a:defRPr>
                <a:solidFill>
                  <a:schemeClr val="dk1"/>
                </a:solidFill>
              </a:defRPr>
            </a:lvl7pPr>
            <a:lvl8pPr lvl="7" rtl="0" algn="ctr">
              <a:lnSpc>
                <a:spcPct val="100000"/>
              </a:lnSpc>
              <a:spcBef>
                <a:spcPts val="1600"/>
              </a:spcBef>
              <a:spcAft>
                <a:spcPts val="0"/>
              </a:spcAft>
              <a:buNone/>
              <a:defRPr>
                <a:solidFill>
                  <a:schemeClr val="dk1"/>
                </a:solidFill>
              </a:defRPr>
            </a:lvl8pPr>
            <a:lvl9pPr lvl="8" rtl="0" algn="ctr">
              <a:lnSpc>
                <a:spcPct val="100000"/>
              </a:lnSpc>
              <a:spcBef>
                <a:spcPts val="1600"/>
              </a:spcBef>
              <a:spcAft>
                <a:spcPts val="1600"/>
              </a:spcAft>
              <a:buNone/>
              <a:defRPr>
                <a:solidFill>
                  <a:schemeClr val="dk1"/>
                </a:solidFill>
              </a:defRPr>
            </a:lvl9pPr>
          </a:lstStyle>
          <a:p/>
        </p:txBody>
      </p:sp>
      <p:sp>
        <p:nvSpPr>
          <p:cNvPr id="263" name="Google Shape;263;p18"/>
          <p:cNvSpPr txBox="1"/>
          <p:nvPr>
            <p:ph idx="15" type="title"/>
          </p:nvPr>
        </p:nvSpPr>
        <p:spPr>
          <a:xfrm>
            <a:off x="717750" y="536585"/>
            <a:ext cx="77085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264" name="Google Shape;264;p18"/>
          <p:cNvGrpSpPr/>
          <p:nvPr/>
        </p:nvGrpSpPr>
        <p:grpSpPr>
          <a:xfrm>
            <a:off x="129400" y="0"/>
            <a:ext cx="9014603" cy="5143496"/>
            <a:chOff x="129400" y="0"/>
            <a:chExt cx="9014603" cy="5143496"/>
          </a:xfrm>
        </p:grpSpPr>
        <p:grpSp>
          <p:nvGrpSpPr>
            <p:cNvPr id="265" name="Google Shape;265;p18"/>
            <p:cNvGrpSpPr/>
            <p:nvPr/>
          </p:nvGrpSpPr>
          <p:grpSpPr>
            <a:xfrm rot="10800000">
              <a:off x="7795824" y="164881"/>
              <a:ext cx="1348180" cy="457917"/>
              <a:chOff x="379200" y="4165525"/>
              <a:chExt cx="2275025" cy="772725"/>
            </a:xfrm>
          </p:grpSpPr>
          <p:sp>
            <p:nvSpPr>
              <p:cNvPr id="266" name="Google Shape;266;p18"/>
              <p:cNvSpPr/>
              <p:nvPr/>
            </p:nvSpPr>
            <p:spPr>
              <a:xfrm>
                <a:off x="379200" y="4339950"/>
                <a:ext cx="64925" cy="75025"/>
              </a:xfrm>
              <a:custGeom>
                <a:rect b="b" l="l" r="r" t="t"/>
                <a:pathLst>
                  <a:path extrusionOk="0" h="3001" w="2597">
                    <a:moveTo>
                      <a:pt x="1" y="0"/>
                    </a:moveTo>
                    <a:lnTo>
                      <a:pt x="1" y="3001"/>
                    </a:lnTo>
                    <a:lnTo>
                      <a:pt x="2596" y="1501"/>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8"/>
              <p:cNvSpPr/>
              <p:nvPr/>
            </p:nvSpPr>
            <p:spPr>
              <a:xfrm>
                <a:off x="526550" y="4339950"/>
                <a:ext cx="64900" cy="75025"/>
              </a:xfrm>
              <a:custGeom>
                <a:rect b="b" l="l" r="r" t="t"/>
                <a:pathLst>
                  <a:path extrusionOk="0" h="3001" w="2596">
                    <a:moveTo>
                      <a:pt x="0" y="0"/>
                    </a:moveTo>
                    <a:lnTo>
                      <a:pt x="0" y="3001"/>
                    </a:lnTo>
                    <a:lnTo>
                      <a:pt x="2596" y="1501"/>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8"/>
              <p:cNvSpPr/>
              <p:nvPr/>
            </p:nvSpPr>
            <p:spPr>
              <a:xfrm>
                <a:off x="673875" y="4339950"/>
                <a:ext cx="64925" cy="75025"/>
              </a:xfrm>
              <a:custGeom>
                <a:rect b="b" l="l" r="r" t="t"/>
                <a:pathLst>
                  <a:path extrusionOk="0" h="3001" w="2597">
                    <a:moveTo>
                      <a:pt x="1" y="0"/>
                    </a:moveTo>
                    <a:lnTo>
                      <a:pt x="1" y="3001"/>
                    </a:lnTo>
                    <a:lnTo>
                      <a:pt x="2596" y="1501"/>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8"/>
              <p:cNvSpPr/>
              <p:nvPr/>
            </p:nvSpPr>
            <p:spPr>
              <a:xfrm>
                <a:off x="821225" y="4339950"/>
                <a:ext cx="64900" cy="75025"/>
              </a:xfrm>
              <a:custGeom>
                <a:rect b="b" l="l" r="r" t="t"/>
                <a:pathLst>
                  <a:path extrusionOk="0" h="3001" w="2596">
                    <a:moveTo>
                      <a:pt x="0" y="0"/>
                    </a:moveTo>
                    <a:lnTo>
                      <a:pt x="0" y="3001"/>
                    </a:lnTo>
                    <a:lnTo>
                      <a:pt x="2596" y="1501"/>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8"/>
              <p:cNvSpPr/>
              <p:nvPr/>
            </p:nvSpPr>
            <p:spPr>
              <a:xfrm>
                <a:off x="968550" y="4339950"/>
                <a:ext cx="64925" cy="75025"/>
              </a:xfrm>
              <a:custGeom>
                <a:rect b="b" l="l" r="r" t="t"/>
                <a:pathLst>
                  <a:path extrusionOk="0" h="3001" w="2597">
                    <a:moveTo>
                      <a:pt x="1" y="0"/>
                    </a:moveTo>
                    <a:lnTo>
                      <a:pt x="1" y="3001"/>
                    </a:lnTo>
                    <a:lnTo>
                      <a:pt x="2597" y="1501"/>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8"/>
              <p:cNvSpPr/>
              <p:nvPr/>
            </p:nvSpPr>
            <p:spPr>
              <a:xfrm>
                <a:off x="1115900" y="4339950"/>
                <a:ext cx="64925" cy="75025"/>
              </a:xfrm>
              <a:custGeom>
                <a:rect b="b" l="l" r="r" t="t"/>
                <a:pathLst>
                  <a:path extrusionOk="0" h="3001" w="2597">
                    <a:moveTo>
                      <a:pt x="1" y="0"/>
                    </a:moveTo>
                    <a:lnTo>
                      <a:pt x="1" y="3001"/>
                    </a:lnTo>
                    <a:lnTo>
                      <a:pt x="2596" y="1501"/>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8"/>
              <p:cNvSpPr/>
              <p:nvPr/>
            </p:nvSpPr>
            <p:spPr>
              <a:xfrm>
                <a:off x="1263250" y="4339950"/>
                <a:ext cx="64900" cy="75025"/>
              </a:xfrm>
              <a:custGeom>
                <a:rect b="b" l="l" r="r" t="t"/>
                <a:pathLst>
                  <a:path extrusionOk="0" h="3001" w="2596">
                    <a:moveTo>
                      <a:pt x="0" y="0"/>
                    </a:moveTo>
                    <a:lnTo>
                      <a:pt x="0" y="3001"/>
                    </a:lnTo>
                    <a:lnTo>
                      <a:pt x="2596" y="1501"/>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8"/>
              <p:cNvSpPr/>
              <p:nvPr/>
            </p:nvSpPr>
            <p:spPr>
              <a:xfrm>
                <a:off x="1410575" y="4339950"/>
                <a:ext cx="64925" cy="75025"/>
              </a:xfrm>
              <a:custGeom>
                <a:rect b="b" l="l" r="r" t="t"/>
                <a:pathLst>
                  <a:path extrusionOk="0" h="3001" w="2597">
                    <a:moveTo>
                      <a:pt x="1" y="0"/>
                    </a:moveTo>
                    <a:lnTo>
                      <a:pt x="1" y="3001"/>
                    </a:lnTo>
                    <a:lnTo>
                      <a:pt x="2596" y="1501"/>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8"/>
              <p:cNvSpPr/>
              <p:nvPr/>
            </p:nvSpPr>
            <p:spPr>
              <a:xfrm>
                <a:off x="1557925" y="4339950"/>
                <a:ext cx="64900" cy="75025"/>
              </a:xfrm>
              <a:custGeom>
                <a:rect b="b" l="l" r="r" t="t"/>
                <a:pathLst>
                  <a:path extrusionOk="0" h="3001" w="2596">
                    <a:moveTo>
                      <a:pt x="0" y="0"/>
                    </a:moveTo>
                    <a:lnTo>
                      <a:pt x="0" y="3001"/>
                    </a:lnTo>
                    <a:lnTo>
                      <a:pt x="2596" y="1501"/>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8"/>
              <p:cNvSpPr/>
              <p:nvPr/>
            </p:nvSpPr>
            <p:spPr>
              <a:xfrm>
                <a:off x="1705250" y="4339950"/>
                <a:ext cx="64925" cy="75025"/>
              </a:xfrm>
              <a:custGeom>
                <a:rect b="b" l="l" r="r" t="t"/>
                <a:pathLst>
                  <a:path extrusionOk="0" h="3001" w="2597">
                    <a:moveTo>
                      <a:pt x="1" y="0"/>
                    </a:moveTo>
                    <a:lnTo>
                      <a:pt x="1" y="3001"/>
                    </a:lnTo>
                    <a:lnTo>
                      <a:pt x="2596" y="1501"/>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8"/>
              <p:cNvSpPr/>
              <p:nvPr/>
            </p:nvSpPr>
            <p:spPr>
              <a:xfrm>
                <a:off x="1852600" y="4339950"/>
                <a:ext cx="64925" cy="75025"/>
              </a:xfrm>
              <a:custGeom>
                <a:rect b="b" l="l" r="r" t="t"/>
                <a:pathLst>
                  <a:path extrusionOk="0" h="3001" w="2597">
                    <a:moveTo>
                      <a:pt x="1" y="0"/>
                    </a:moveTo>
                    <a:lnTo>
                      <a:pt x="1" y="3001"/>
                    </a:lnTo>
                    <a:lnTo>
                      <a:pt x="2596" y="1501"/>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8"/>
              <p:cNvSpPr/>
              <p:nvPr/>
            </p:nvSpPr>
            <p:spPr>
              <a:xfrm>
                <a:off x="1999950" y="4339950"/>
                <a:ext cx="64900" cy="75025"/>
              </a:xfrm>
              <a:custGeom>
                <a:rect b="b" l="l" r="r" t="t"/>
                <a:pathLst>
                  <a:path extrusionOk="0" h="3001" w="2596">
                    <a:moveTo>
                      <a:pt x="0" y="0"/>
                    </a:moveTo>
                    <a:lnTo>
                      <a:pt x="0" y="3001"/>
                    </a:lnTo>
                    <a:lnTo>
                      <a:pt x="2596" y="1501"/>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8"/>
              <p:cNvSpPr/>
              <p:nvPr/>
            </p:nvSpPr>
            <p:spPr>
              <a:xfrm>
                <a:off x="2147275" y="4339950"/>
                <a:ext cx="64925" cy="75025"/>
              </a:xfrm>
              <a:custGeom>
                <a:rect b="b" l="l" r="r" t="t"/>
                <a:pathLst>
                  <a:path extrusionOk="0" h="3001" w="2597">
                    <a:moveTo>
                      <a:pt x="1" y="0"/>
                    </a:moveTo>
                    <a:lnTo>
                      <a:pt x="1" y="3001"/>
                    </a:lnTo>
                    <a:lnTo>
                      <a:pt x="2596" y="1501"/>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8"/>
              <p:cNvSpPr/>
              <p:nvPr/>
            </p:nvSpPr>
            <p:spPr>
              <a:xfrm>
                <a:off x="2294625" y="4339950"/>
                <a:ext cx="64900" cy="75025"/>
              </a:xfrm>
              <a:custGeom>
                <a:rect b="b" l="l" r="r" t="t"/>
                <a:pathLst>
                  <a:path extrusionOk="0" h="3001" w="2596">
                    <a:moveTo>
                      <a:pt x="0" y="0"/>
                    </a:moveTo>
                    <a:lnTo>
                      <a:pt x="0" y="3001"/>
                    </a:lnTo>
                    <a:lnTo>
                      <a:pt x="2596" y="1501"/>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8"/>
              <p:cNvSpPr/>
              <p:nvPr/>
            </p:nvSpPr>
            <p:spPr>
              <a:xfrm>
                <a:off x="2441950" y="4339950"/>
                <a:ext cx="64925" cy="75025"/>
              </a:xfrm>
              <a:custGeom>
                <a:rect b="b" l="l" r="r" t="t"/>
                <a:pathLst>
                  <a:path extrusionOk="0" h="3001" w="2597">
                    <a:moveTo>
                      <a:pt x="1" y="0"/>
                    </a:moveTo>
                    <a:lnTo>
                      <a:pt x="1" y="3001"/>
                    </a:lnTo>
                    <a:lnTo>
                      <a:pt x="2596" y="1501"/>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8"/>
              <p:cNvSpPr/>
              <p:nvPr/>
            </p:nvSpPr>
            <p:spPr>
              <a:xfrm>
                <a:off x="2589300" y="4339950"/>
                <a:ext cx="64925" cy="75025"/>
              </a:xfrm>
              <a:custGeom>
                <a:rect b="b" l="l" r="r" t="t"/>
                <a:pathLst>
                  <a:path extrusionOk="0" h="3001" w="2597">
                    <a:moveTo>
                      <a:pt x="0" y="0"/>
                    </a:moveTo>
                    <a:lnTo>
                      <a:pt x="0" y="3001"/>
                    </a:lnTo>
                    <a:lnTo>
                      <a:pt x="2596" y="1501"/>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8"/>
              <p:cNvSpPr/>
              <p:nvPr/>
            </p:nvSpPr>
            <p:spPr>
              <a:xfrm>
                <a:off x="379200" y="4514375"/>
                <a:ext cx="64925" cy="75025"/>
              </a:xfrm>
              <a:custGeom>
                <a:rect b="b" l="l" r="r" t="t"/>
                <a:pathLst>
                  <a:path extrusionOk="0" h="3001" w="2597">
                    <a:moveTo>
                      <a:pt x="1" y="1"/>
                    </a:moveTo>
                    <a:lnTo>
                      <a:pt x="1" y="3001"/>
                    </a:lnTo>
                    <a:lnTo>
                      <a:pt x="2596" y="1501"/>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8"/>
              <p:cNvSpPr/>
              <p:nvPr/>
            </p:nvSpPr>
            <p:spPr>
              <a:xfrm>
                <a:off x="526550" y="4514375"/>
                <a:ext cx="64900" cy="75025"/>
              </a:xfrm>
              <a:custGeom>
                <a:rect b="b" l="l" r="r" t="t"/>
                <a:pathLst>
                  <a:path extrusionOk="0" h="3001" w="2596">
                    <a:moveTo>
                      <a:pt x="0" y="1"/>
                    </a:moveTo>
                    <a:lnTo>
                      <a:pt x="0" y="3001"/>
                    </a:lnTo>
                    <a:lnTo>
                      <a:pt x="2596" y="1501"/>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8"/>
              <p:cNvSpPr/>
              <p:nvPr/>
            </p:nvSpPr>
            <p:spPr>
              <a:xfrm>
                <a:off x="673875" y="4514375"/>
                <a:ext cx="64925" cy="75025"/>
              </a:xfrm>
              <a:custGeom>
                <a:rect b="b" l="l" r="r" t="t"/>
                <a:pathLst>
                  <a:path extrusionOk="0" h="3001" w="2597">
                    <a:moveTo>
                      <a:pt x="1" y="1"/>
                    </a:moveTo>
                    <a:lnTo>
                      <a:pt x="1" y="3001"/>
                    </a:lnTo>
                    <a:lnTo>
                      <a:pt x="2596" y="1501"/>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8"/>
              <p:cNvSpPr/>
              <p:nvPr/>
            </p:nvSpPr>
            <p:spPr>
              <a:xfrm>
                <a:off x="821225" y="4514375"/>
                <a:ext cx="64900" cy="75025"/>
              </a:xfrm>
              <a:custGeom>
                <a:rect b="b" l="l" r="r" t="t"/>
                <a:pathLst>
                  <a:path extrusionOk="0" h="3001" w="2596">
                    <a:moveTo>
                      <a:pt x="0" y="1"/>
                    </a:moveTo>
                    <a:lnTo>
                      <a:pt x="0" y="3001"/>
                    </a:lnTo>
                    <a:lnTo>
                      <a:pt x="2596" y="1501"/>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8"/>
              <p:cNvSpPr/>
              <p:nvPr/>
            </p:nvSpPr>
            <p:spPr>
              <a:xfrm>
                <a:off x="968550" y="4514375"/>
                <a:ext cx="64925" cy="75025"/>
              </a:xfrm>
              <a:custGeom>
                <a:rect b="b" l="l" r="r" t="t"/>
                <a:pathLst>
                  <a:path extrusionOk="0" h="3001" w="2597">
                    <a:moveTo>
                      <a:pt x="1" y="1"/>
                    </a:moveTo>
                    <a:lnTo>
                      <a:pt x="1" y="3001"/>
                    </a:lnTo>
                    <a:lnTo>
                      <a:pt x="2597" y="1501"/>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8"/>
              <p:cNvSpPr/>
              <p:nvPr/>
            </p:nvSpPr>
            <p:spPr>
              <a:xfrm>
                <a:off x="1115900" y="4514375"/>
                <a:ext cx="64925" cy="75025"/>
              </a:xfrm>
              <a:custGeom>
                <a:rect b="b" l="l" r="r" t="t"/>
                <a:pathLst>
                  <a:path extrusionOk="0" h="3001" w="2597">
                    <a:moveTo>
                      <a:pt x="1" y="1"/>
                    </a:moveTo>
                    <a:lnTo>
                      <a:pt x="1" y="3001"/>
                    </a:lnTo>
                    <a:lnTo>
                      <a:pt x="2596" y="1501"/>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8"/>
              <p:cNvSpPr/>
              <p:nvPr/>
            </p:nvSpPr>
            <p:spPr>
              <a:xfrm>
                <a:off x="1263250" y="4514375"/>
                <a:ext cx="64900" cy="75025"/>
              </a:xfrm>
              <a:custGeom>
                <a:rect b="b" l="l" r="r" t="t"/>
                <a:pathLst>
                  <a:path extrusionOk="0" h="3001" w="2596">
                    <a:moveTo>
                      <a:pt x="0" y="1"/>
                    </a:moveTo>
                    <a:lnTo>
                      <a:pt x="0" y="3001"/>
                    </a:lnTo>
                    <a:lnTo>
                      <a:pt x="2596" y="1501"/>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8"/>
              <p:cNvSpPr/>
              <p:nvPr/>
            </p:nvSpPr>
            <p:spPr>
              <a:xfrm>
                <a:off x="1410575" y="4514375"/>
                <a:ext cx="64925" cy="75025"/>
              </a:xfrm>
              <a:custGeom>
                <a:rect b="b" l="l" r="r" t="t"/>
                <a:pathLst>
                  <a:path extrusionOk="0" h="3001" w="2597">
                    <a:moveTo>
                      <a:pt x="1" y="1"/>
                    </a:moveTo>
                    <a:lnTo>
                      <a:pt x="1" y="3001"/>
                    </a:lnTo>
                    <a:lnTo>
                      <a:pt x="2596" y="1501"/>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8"/>
              <p:cNvSpPr/>
              <p:nvPr/>
            </p:nvSpPr>
            <p:spPr>
              <a:xfrm>
                <a:off x="1557925" y="4514375"/>
                <a:ext cx="64900" cy="75025"/>
              </a:xfrm>
              <a:custGeom>
                <a:rect b="b" l="l" r="r" t="t"/>
                <a:pathLst>
                  <a:path extrusionOk="0" h="3001" w="2596">
                    <a:moveTo>
                      <a:pt x="0" y="1"/>
                    </a:moveTo>
                    <a:lnTo>
                      <a:pt x="0" y="3001"/>
                    </a:lnTo>
                    <a:lnTo>
                      <a:pt x="2596" y="1501"/>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8"/>
              <p:cNvSpPr/>
              <p:nvPr/>
            </p:nvSpPr>
            <p:spPr>
              <a:xfrm>
                <a:off x="1705250" y="4514375"/>
                <a:ext cx="64925" cy="75025"/>
              </a:xfrm>
              <a:custGeom>
                <a:rect b="b" l="l" r="r" t="t"/>
                <a:pathLst>
                  <a:path extrusionOk="0" h="3001" w="2597">
                    <a:moveTo>
                      <a:pt x="1" y="1"/>
                    </a:moveTo>
                    <a:lnTo>
                      <a:pt x="1" y="3001"/>
                    </a:lnTo>
                    <a:lnTo>
                      <a:pt x="2596" y="1501"/>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8"/>
              <p:cNvSpPr/>
              <p:nvPr/>
            </p:nvSpPr>
            <p:spPr>
              <a:xfrm>
                <a:off x="1852600" y="4514375"/>
                <a:ext cx="64925" cy="75025"/>
              </a:xfrm>
              <a:custGeom>
                <a:rect b="b" l="l" r="r" t="t"/>
                <a:pathLst>
                  <a:path extrusionOk="0" h="3001" w="2597">
                    <a:moveTo>
                      <a:pt x="1" y="1"/>
                    </a:moveTo>
                    <a:lnTo>
                      <a:pt x="1" y="3001"/>
                    </a:lnTo>
                    <a:lnTo>
                      <a:pt x="2596" y="1501"/>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8"/>
              <p:cNvSpPr/>
              <p:nvPr/>
            </p:nvSpPr>
            <p:spPr>
              <a:xfrm>
                <a:off x="1999950" y="4514375"/>
                <a:ext cx="64900" cy="75025"/>
              </a:xfrm>
              <a:custGeom>
                <a:rect b="b" l="l" r="r" t="t"/>
                <a:pathLst>
                  <a:path extrusionOk="0" h="3001" w="2596">
                    <a:moveTo>
                      <a:pt x="0" y="1"/>
                    </a:moveTo>
                    <a:lnTo>
                      <a:pt x="0" y="3001"/>
                    </a:lnTo>
                    <a:lnTo>
                      <a:pt x="2596" y="1501"/>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8"/>
              <p:cNvSpPr/>
              <p:nvPr/>
            </p:nvSpPr>
            <p:spPr>
              <a:xfrm>
                <a:off x="2147275" y="4514375"/>
                <a:ext cx="64925" cy="75025"/>
              </a:xfrm>
              <a:custGeom>
                <a:rect b="b" l="l" r="r" t="t"/>
                <a:pathLst>
                  <a:path extrusionOk="0" h="3001" w="2597">
                    <a:moveTo>
                      <a:pt x="1" y="1"/>
                    </a:moveTo>
                    <a:lnTo>
                      <a:pt x="1" y="3001"/>
                    </a:lnTo>
                    <a:lnTo>
                      <a:pt x="2596" y="1501"/>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8"/>
              <p:cNvSpPr/>
              <p:nvPr/>
            </p:nvSpPr>
            <p:spPr>
              <a:xfrm>
                <a:off x="2294625" y="4514375"/>
                <a:ext cx="64900" cy="75025"/>
              </a:xfrm>
              <a:custGeom>
                <a:rect b="b" l="l" r="r" t="t"/>
                <a:pathLst>
                  <a:path extrusionOk="0" h="3001" w="2596">
                    <a:moveTo>
                      <a:pt x="0" y="1"/>
                    </a:moveTo>
                    <a:lnTo>
                      <a:pt x="0" y="3001"/>
                    </a:lnTo>
                    <a:lnTo>
                      <a:pt x="2596" y="1501"/>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8"/>
              <p:cNvSpPr/>
              <p:nvPr/>
            </p:nvSpPr>
            <p:spPr>
              <a:xfrm>
                <a:off x="2441950" y="4514375"/>
                <a:ext cx="64925" cy="75025"/>
              </a:xfrm>
              <a:custGeom>
                <a:rect b="b" l="l" r="r" t="t"/>
                <a:pathLst>
                  <a:path extrusionOk="0" h="3001" w="2597">
                    <a:moveTo>
                      <a:pt x="1" y="1"/>
                    </a:moveTo>
                    <a:lnTo>
                      <a:pt x="1" y="3001"/>
                    </a:lnTo>
                    <a:lnTo>
                      <a:pt x="2596" y="1501"/>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8"/>
              <p:cNvSpPr/>
              <p:nvPr/>
            </p:nvSpPr>
            <p:spPr>
              <a:xfrm>
                <a:off x="2589300" y="4514375"/>
                <a:ext cx="64925" cy="75025"/>
              </a:xfrm>
              <a:custGeom>
                <a:rect b="b" l="l" r="r" t="t"/>
                <a:pathLst>
                  <a:path extrusionOk="0" h="3001" w="2597">
                    <a:moveTo>
                      <a:pt x="0" y="1"/>
                    </a:moveTo>
                    <a:lnTo>
                      <a:pt x="0" y="3001"/>
                    </a:lnTo>
                    <a:lnTo>
                      <a:pt x="2596" y="1501"/>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8"/>
              <p:cNvSpPr/>
              <p:nvPr/>
            </p:nvSpPr>
            <p:spPr>
              <a:xfrm>
                <a:off x="379200" y="4165525"/>
                <a:ext cx="64925" cy="75025"/>
              </a:xfrm>
              <a:custGeom>
                <a:rect b="b" l="l" r="r" t="t"/>
                <a:pathLst>
                  <a:path extrusionOk="0" h="3001" w="2597">
                    <a:moveTo>
                      <a:pt x="1" y="0"/>
                    </a:moveTo>
                    <a:lnTo>
                      <a:pt x="1" y="3001"/>
                    </a:lnTo>
                    <a:lnTo>
                      <a:pt x="2596" y="1501"/>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8"/>
              <p:cNvSpPr/>
              <p:nvPr/>
            </p:nvSpPr>
            <p:spPr>
              <a:xfrm>
                <a:off x="526550" y="4165525"/>
                <a:ext cx="64900" cy="75025"/>
              </a:xfrm>
              <a:custGeom>
                <a:rect b="b" l="l" r="r" t="t"/>
                <a:pathLst>
                  <a:path extrusionOk="0" h="3001" w="2596">
                    <a:moveTo>
                      <a:pt x="0" y="0"/>
                    </a:moveTo>
                    <a:lnTo>
                      <a:pt x="0" y="3001"/>
                    </a:lnTo>
                    <a:lnTo>
                      <a:pt x="2596" y="1501"/>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8"/>
              <p:cNvSpPr/>
              <p:nvPr/>
            </p:nvSpPr>
            <p:spPr>
              <a:xfrm>
                <a:off x="673875" y="4165525"/>
                <a:ext cx="64925" cy="75025"/>
              </a:xfrm>
              <a:custGeom>
                <a:rect b="b" l="l" r="r" t="t"/>
                <a:pathLst>
                  <a:path extrusionOk="0" h="3001" w="2597">
                    <a:moveTo>
                      <a:pt x="1" y="0"/>
                    </a:moveTo>
                    <a:lnTo>
                      <a:pt x="1" y="3001"/>
                    </a:lnTo>
                    <a:lnTo>
                      <a:pt x="2596" y="1501"/>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8"/>
              <p:cNvSpPr/>
              <p:nvPr/>
            </p:nvSpPr>
            <p:spPr>
              <a:xfrm>
                <a:off x="821225" y="4165525"/>
                <a:ext cx="64900" cy="75025"/>
              </a:xfrm>
              <a:custGeom>
                <a:rect b="b" l="l" r="r" t="t"/>
                <a:pathLst>
                  <a:path extrusionOk="0" h="3001" w="2596">
                    <a:moveTo>
                      <a:pt x="0" y="0"/>
                    </a:moveTo>
                    <a:lnTo>
                      <a:pt x="0" y="3001"/>
                    </a:lnTo>
                    <a:lnTo>
                      <a:pt x="2596" y="1501"/>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8"/>
              <p:cNvSpPr/>
              <p:nvPr/>
            </p:nvSpPr>
            <p:spPr>
              <a:xfrm>
                <a:off x="968550" y="4165525"/>
                <a:ext cx="64925" cy="75025"/>
              </a:xfrm>
              <a:custGeom>
                <a:rect b="b" l="l" r="r" t="t"/>
                <a:pathLst>
                  <a:path extrusionOk="0" h="3001" w="2597">
                    <a:moveTo>
                      <a:pt x="1" y="0"/>
                    </a:moveTo>
                    <a:lnTo>
                      <a:pt x="1" y="3001"/>
                    </a:lnTo>
                    <a:lnTo>
                      <a:pt x="2597" y="1501"/>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8"/>
              <p:cNvSpPr/>
              <p:nvPr/>
            </p:nvSpPr>
            <p:spPr>
              <a:xfrm>
                <a:off x="1115900" y="4165525"/>
                <a:ext cx="64925" cy="75025"/>
              </a:xfrm>
              <a:custGeom>
                <a:rect b="b" l="l" r="r" t="t"/>
                <a:pathLst>
                  <a:path extrusionOk="0" h="3001" w="2597">
                    <a:moveTo>
                      <a:pt x="1" y="0"/>
                    </a:moveTo>
                    <a:lnTo>
                      <a:pt x="1" y="3001"/>
                    </a:lnTo>
                    <a:lnTo>
                      <a:pt x="2596" y="1501"/>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8"/>
              <p:cNvSpPr/>
              <p:nvPr/>
            </p:nvSpPr>
            <p:spPr>
              <a:xfrm>
                <a:off x="1263250" y="4165525"/>
                <a:ext cx="64900" cy="75025"/>
              </a:xfrm>
              <a:custGeom>
                <a:rect b="b" l="l" r="r" t="t"/>
                <a:pathLst>
                  <a:path extrusionOk="0" h="3001" w="2596">
                    <a:moveTo>
                      <a:pt x="0" y="0"/>
                    </a:moveTo>
                    <a:lnTo>
                      <a:pt x="0" y="3001"/>
                    </a:lnTo>
                    <a:lnTo>
                      <a:pt x="2596" y="1501"/>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8"/>
              <p:cNvSpPr/>
              <p:nvPr/>
            </p:nvSpPr>
            <p:spPr>
              <a:xfrm>
                <a:off x="1410575" y="4165525"/>
                <a:ext cx="64925" cy="75025"/>
              </a:xfrm>
              <a:custGeom>
                <a:rect b="b" l="l" r="r" t="t"/>
                <a:pathLst>
                  <a:path extrusionOk="0" h="3001" w="2597">
                    <a:moveTo>
                      <a:pt x="1" y="0"/>
                    </a:moveTo>
                    <a:lnTo>
                      <a:pt x="1" y="3001"/>
                    </a:lnTo>
                    <a:lnTo>
                      <a:pt x="2596" y="1501"/>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8"/>
              <p:cNvSpPr/>
              <p:nvPr/>
            </p:nvSpPr>
            <p:spPr>
              <a:xfrm>
                <a:off x="1557925" y="4165525"/>
                <a:ext cx="64900" cy="75025"/>
              </a:xfrm>
              <a:custGeom>
                <a:rect b="b" l="l" r="r" t="t"/>
                <a:pathLst>
                  <a:path extrusionOk="0" h="3001" w="2596">
                    <a:moveTo>
                      <a:pt x="0" y="0"/>
                    </a:moveTo>
                    <a:lnTo>
                      <a:pt x="0" y="3001"/>
                    </a:lnTo>
                    <a:lnTo>
                      <a:pt x="2596" y="1501"/>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8"/>
              <p:cNvSpPr/>
              <p:nvPr/>
            </p:nvSpPr>
            <p:spPr>
              <a:xfrm>
                <a:off x="1705250" y="4165525"/>
                <a:ext cx="64925" cy="75025"/>
              </a:xfrm>
              <a:custGeom>
                <a:rect b="b" l="l" r="r" t="t"/>
                <a:pathLst>
                  <a:path extrusionOk="0" h="3001" w="2597">
                    <a:moveTo>
                      <a:pt x="1" y="0"/>
                    </a:moveTo>
                    <a:lnTo>
                      <a:pt x="1" y="3001"/>
                    </a:lnTo>
                    <a:lnTo>
                      <a:pt x="2596" y="1501"/>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8"/>
              <p:cNvSpPr/>
              <p:nvPr/>
            </p:nvSpPr>
            <p:spPr>
              <a:xfrm>
                <a:off x="1852600" y="4165525"/>
                <a:ext cx="64925" cy="75025"/>
              </a:xfrm>
              <a:custGeom>
                <a:rect b="b" l="l" r="r" t="t"/>
                <a:pathLst>
                  <a:path extrusionOk="0" h="3001" w="2597">
                    <a:moveTo>
                      <a:pt x="1" y="0"/>
                    </a:moveTo>
                    <a:lnTo>
                      <a:pt x="1" y="3001"/>
                    </a:lnTo>
                    <a:lnTo>
                      <a:pt x="2596" y="1501"/>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8"/>
              <p:cNvSpPr/>
              <p:nvPr/>
            </p:nvSpPr>
            <p:spPr>
              <a:xfrm>
                <a:off x="1999950" y="4165525"/>
                <a:ext cx="64900" cy="75025"/>
              </a:xfrm>
              <a:custGeom>
                <a:rect b="b" l="l" r="r" t="t"/>
                <a:pathLst>
                  <a:path extrusionOk="0" h="3001" w="2596">
                    <a:moveTo>
                      <a:pt x="0" y="0"/>
                    </a:moveTo>
                    <a:lnTo>
                      <a:pt x="0" y="3001"/>
                    </a:lnTo>
                    <a:lnTo>
                      <a:pt x="2596" y="1501"/>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8"/>
              <p:cNvSpPr/>
              <p:nvPr/>
            </p:nvSpPr>
            <p:spPr>
              <a:xfrm>
                <a:off x="2147275" y="4165525"/>
                <a:ext cx="64925" cy="75025"/>
              </a:xfrm>
              <a:custGeom>
                <a:rect b="b" l="l" r="r" t="t"/>
                <a:pathLst>
                  <a:path extrusionOk="0" h="3001" w="2597">
                    <a:moveTo>
                      <a:pt x="1" y="0"/>
                    </a:moveTo>
                    <a:lnTo>
                      <a:pt x="1" y="3001"/>
                    </a:lnTo>
                    <a:lnTo>
                      <a:pt x="2596" y="1501"/>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8"/>
              <p:cNvSpPr/>
              <p:nvPr/>
            </p:nvSpPr>
            <p:spPr>
              <a:xfrm>
                <a:off x="2294625" y="4165525"/>
                <a:ext cx="64900" cy="75025"/>
              </a:xfrm>
              <a:custGeom>
                <a:rect b="b" l="l" r="r" t="t"/>
                <a:pathLst>
                  <a:path extrusionOk="0" h="3001" w="2596">
                    <a:moveTo>
                      <a:pt x="0" y="0"/>
                    </a:moveTo>
                    <a:lnTo>
                      <a:pt x="0" y="3001"/>
                    </a:lnTo>
                    <a:lnTo>
                      <a:pt x="2596" y="1501"/>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8"/>
              <p:cNvSpPr/>
              <p:nvPr/>
            </p:nvSpPr>
            <p:spPr>
              <a:xfrm>
                <a:off x="2441950" y="4165525"/>
                <a:ext cx="64925" cy="75025"/>
              </a:xfrm>
              <a:custGeom>
                <a:rect b="b" l="l" r="r" t="t"/>
                <a:pathLst>
                  <a:path extrusionOk="0" h="3001" w="2597">
                    <a:moveTo>
                      <a:pt x="1" y="0"/>
                    </a:moveTo>
                    <a:lnTo>
                      <a:pt x="1" y="3001"/>
                    </a:lnTo>
                    <a:lnTo>
                      <a:pt x="2596" y="1501"/>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8"/>
              <p:cNvSpPr/>
              <p:nvPr/>
            </p:nvSpPr>
            <p:spPr>
              <a:xfrm>
                <a:off x="2589300" y="4165525"/>
                <a:ext cx="64925" cy="75025"/>
              </a:xfrm>
              <a:custGeom>
                <a:rect b="b" l="l" r="r" t="t"/>
                <a:pathLst>
                  <a:path extrusionOk="0" h="3001" w="2597">
                    <a:moveTo>
                      <a:pt x="0" y="0"/>
                    </a:moveTo>
                    <a:lnTo>
                      <a:pt x="0" y="3001"/>
                    </a:lnTo>
                    <a:lnTo>
                      <a:pt x="2596" y="1501"/>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8"/>
              <p:cNvSpPr/>
              <p:nvPr/>
            </p:nvSpPr>
            <p:spPr>
              <a:xfrm>
                <a:off x="379200" y="4688800"/>
                <a:ext cx="64925" cy="75025"/>
              </a:xfrm>
              <a:custGeom>
                <a:rect b="b" l="l" r="r" t="t"/>
                <a:pathLst>
                  <a:path extrusionOk="0" h="3001" w="2597">
                    <a:moveTo>
                      <a:pt x="1" y="1"/>
                    </a:moveTo>
                    <a:lnTo>
                      <a:pt x="1" y="3001"/>
                    </a:lnTo>
                    <a:lnTo>
                      <a:pt x="2596" y="1501"/>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8"/>
              <p:cNvSpPr/>
              <p:nvPr/>
            </p:nvSpPr>
            <p:spPr>
              <a:xfrm>
                <a:off x="526550" y="4688800"/>
                <a:ext cx="64900" cy="75025"/>
              </a:xfrm>
              <a:custGeom>
                <a:rect b="b" l="l" r="r" t="t"/>
                <a:pathLst>
                  <a:path extrusionOk="0" h="3001" w="2596">
                    <a:moveTo>
                      <a:pt x="0" y="1"/>
                    </a:moveTo>
                    <a:lnTo>
                      <a:pt x="0" y="3001"/>
                    </a:lnTo>
                    <a:lnTo>
                      <a:pt x="2596" y="1501"/>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8"/>
              <p:cNvSpPr/>
              <p:nvPr/>
            </p:nvSpPr>
            <p:spPr>
              <a:xfrm>
                <a:off x="673875" y="4688800"/>
                <a:ext cx="64925" cy="75025"/>
              </a:xfrm>
              <a:custGeom>
                <a:rect b="b" l="l" r="r" t="t"/>
                <a:pathLst>
                  <a:path extrusionOk="0" h="3001" w="2597">
                    <a:moveTo>
                      <a:pt x="1" y="1"/>
                    </a:moveTo>
                    <a:lnTo>
                      <a:pt x="1" y="3001"/>
                    </a:lnTo>
                    <a:lnTo>
                      <a:pt x="2596" y="1501"/>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8"/>
              <p:cNvSpPr/>
              <p:nvPr/>
            </p:nvSpPr>
            <p:spPr>
              <a:xfrm>
                <a:off x="821225" y="4688800"/>
                <a:ext cx="64900" cy="75025"/>
              </a:xfrm>
              <a:custGeom>
                <a:rect b="b" l="l" r="r" t="t"/>
                <a:pathLst>
                  <a:path extrusionOk="0" h="3001" w="2596">
                    <a:moveTo>
                      <a:pt x="0" y="1"/>
                    </a:moveTo>
                    <a:lnTo>
                      <a:pt x="0" y="3001"/>
                    </a:lnTo>
                    <a:lnTo>
                      <a:pt x="2596" y="1501"/>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8"/>
              <p:cNvSpPr/>
              <p:nvPr/>
            </p:nvSpPr>
            <p:spPr>
              <a:xfrm>
                <a:off x="968550" y="4688800"/>
                <a:ext cx="64925" cy="75025"/>
              </a:xfrm>
              <a:custGeom>
                <a:rect b="b" l="l" r="r" t="t"/>
                <a:pathLst>
                  <a:path extrusionOk="0" h="3001" w="2597">
                    <a:moveTo>
                      <a:pt x="1" y="1"/>
                    </a:moveTo>
                    <a:lnTo>
                      <a:pt x="1" y="3001"/>
                    </a:lnTo>
                    <a:lnTo>
                      <a:pt x="2597" y="1501"/>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8"/>
              <p:cNvSpPr/>
              <p:nvPr/>
            </p:nvSpPr>
            <p:spPr>
              <a:xfrm>
                <a:off x="1115900" y="4688800"/>
                <a:ext cx="64925" cy="75025"/>
              </a:xfrm>
              <a:custGeom>
                <a:rect b="b" l="l" r="r" t="t"/>
                <a:pathLst>
                  <a:path extrusionOk="0" h="3001" w="2597">
                    <a:moveTo>
                      <a:pt x="1" y="1"/>
                    </a:moveTo>
                    <a:lnTo>
                      <a:pt x="1" y="3001"/>
                    </a:lnTo>
                    <a:lnTo>
                      <a:pt x="2596" y="1501"/>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8"/>
              <p:cNvSpPr/>
              <p:nvPr/>
            </p:nvSpPr>
            <p:spPr>
              <a:xfrm>
                <a:off x="1263250" y="4688800"/>
                <a:ext cx="64900" cy="75025"/>
              </a:xfrm>
              <a:custGeom>
                <a:rect b="b" l="l" r="r" t="t"/>
                <a:pathLst>
                  <a:path extrusionOk="0" h="3001" w="2596">
                    <a:moveTo>
                      <a:pt x="0" y="1"/>
                    </a:moveTo>
                    <a:lnTo>
                      <a:pt x="0" y="3001"/>
                    </a:lnTo>
                    <a:lnTo>
                      <a:pt x="2596" y="1501"/>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8"/>
              <p:cNvSpPr/>
              <p:nvPr/>
            </p:nvSpPr>
            <p:spPr>
              <a:xfrm>
                <a:off x="1410575" y="4688800"/>
                <a:ext cx="64925" cy="75025"/>
              </a:xfrm>
              <a:custGeom>
                <a:rect b="b" l="l" r="r" t="t"/>
                <a:pathLst>
                  <a:path extrusionOk="0" h="3001" w="2597">
                    <a:moveTo>
                      <a:pt x="1" y="1"/>
                    </a:moveTo>
                    <a:lnTo>
                      <a:pt x="1" y="3001"/>
                    </a:lnTo>
                    <a:lnTo>
                      <a:pt x="2596" y="1501"/>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8"/>
              <p:cNvSpPr/>
              <p:nvPr/>
            </p:nvSpPr>
            <p:spPr>
              <a:xfrm>
                <a:off x="1557925" y="4688800"/>
                <a:ext cx="64900" cy="75025"/>
              </a:xfrm>
              <a:custGeom>
                <a:rect b="b" l="l" r="r" t="t"/>
                <a:pathLst>
                  <a:path extrusionOk="0" h="3001" w="2596">
                    <a:moveTo>
                      <a:pt x="0" y="1"/>
                    </a:moveTo>
                    <a:lnTo>
                      <a:pt x="0" y="3001"/>
                    </a:lnTo>
                    <a:lnTo>
                      <a:pt x="2596" y="1501"/>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8"/>
              <p:cNvSpPr/>
              <p:nvPr/>
            </p:nvSpPr>
            <p:spPr>
              <a:xfrm>
                <a:off x="1705250" y="4688800"/>
                <a:ext cx="64925" cy="75025"/>
              </a:xfrm>
              <a:custGeom>
                <a:rect b="b" l="l" r="r" t="t"/>
                <a:pathLst>
                  <a:path extrusionOk="0" h="3001" w="2597">
                    <a:moveTo>
                      <a:pt x="1" y="1"/>
                    </a:moveTo>
                    <a:lnTo>
                      <a:pt x="1" y="3001"/>
                    </a:lnTo>
                    <a:lnTo>
                      <a:pt x="2596" y="1501"/>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8"/>
              <p:cNvSpPr/>
              <p:nvPr/>
            </p:nvSpPr>
            <p:spPr>
              <a:xfrm>
                <a:off x="1852600" y="4688800"/>
                <a:ext cx="64925" cy="75025"/>
              </a:xfrm>
              <a:custGeom>
                <a:rect b="b" l="l" r="r" t="t"/>
                <a:pathLst>
                  <a:path extrusionOk="0" h="3001" w="2597">
                    <a:moveTo>
                      <a:pt x="1" y="1"/>
                    </a:moveTo>
                    <a:lnTo>
                      <a:pt x="1" y="3001"/>
                    </a:lnTo>
                    <a:lnTo>
                      <a:pt x="2596" y="1501"/>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8"/>
              <p:cNvSpPr/>
              <p:nvPr/>
            </p:nvSpPr>
            <p:spPr>
              <a:xfrm>
                <a:off x="1999950" y="4688800"/>
                <a:ext cx="64900" cy="75025"/>
              </a:xfrm>
              <a:custGeom>
                <a:rect b="b" l="l" r="r" t="t"/>
                <a:pathLst>
                  <a:path extrusionOk="0" h="3001" w="2596">
                    <a:moveTo>
                      <a:pt x="0" y="1"/>
                    </a:moveTo>
                    <a:lnTo>
                      <a:pt x="0" y="3001"/>
                    </a:lnTo>
                    <a:lnTo>
                      <a:pt x="2596" y="1501"/>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8"/>
              <p:cNvSpPr/>
              <p:nvPr/>
            </p:nvSpPr>
            <p:spPr>
              <a:xfrm>
                <a:off x="2147275" y="4688800"/>
                <a:ext cx="64925" cy="75025"/>
              </a:xfrm>
              <a:custGeom>
                <a:rect b="b" l="l" r="r" t="t"/>
                <a:pathLst>
                  <a:path extrusionOk="0" h="3001" w="2597">
                    <a:moveTo>
                      <a:pt x="1" y="1"/>
                    </a:moveTo>
                    <a:lnTo>
                      <a:pt x="1" y="3001"/>
                    </a:lnTo>
                    <a:lnTo>
                      <a:pt x="2596" y="1501"/>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8"/>
              <p:cNvSpPr/>
              <p:nvPr/>
            </p:nvSpPr>
            <p:spPr>
              <a:xfrm>
                <a:off x="2294625" y="4688800"/>
                <a:ext cx="64900" cy="75025"/>
              </a:xfrm>
              <a:custGeom>
                <a:rect b="b" l="l" r="r" t="t"/>
                <a:pathLst>
                  <a:path extrusionOk="0" h="3001" w="2596">
                    <a:moveTo>
                      <a:pt x="0" y="1"/>
                    </a:moveTo>
                    <a:lnTo>
                      <a:pt x="0" y="3001"/>
                    </a:lnTo>
                    <a:lnTo>
                      <a:pt x="2596" y="1501"/>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8"/>
              <p:cNvSpPr/>
              <p:nvPr/>
            </p:nvSpPr>
            <p:spPr>
              <a:xfrm>
                <a:off x="2441950" y="4688800"/>
                <a:ext cx="64925" cy="75025"/>
              </a:xfrm>
              <a:custGeom>
                <a:rect b="b" l="l" r="r" t="t"/>
                <a:pathLst>
                  <a:path extrusionOk="0" h="3001" w="2597">
                    <a:moveTo>
                      <a:pt x="1" y="1"/>
                    </a:moveTo>
                    <a:lnTo>
                      <a:pt x="1" y="3001"/>
                    </a:lnTo>
                    <a:lnTo>
                      <a:pt x="2596" y="1501"/>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8"/>
              <p:cNvSpPr/>
              <p:nvPr/>
            </p:nvSpPr>
            <p:spPr>
              <a:xfrm>
                <a:off x="2589300" y="4688800"/>
                <a:ext cx="64925" cy="75025"/>
              </a:xfrm>
              <a:custGeom>
                <a:rect b="b" l="l" r="r" t="t"/>
                <a:pathLst>
                  <a:path extrusionOk="0" h="3001" w="2597">
                    <a:moveTo>
                      <a:pt x="0" y="1"/>
                    </a:moveTo>
                    <a:lnTo>
                      <a:pt x="0" y="3001"/>
                    </a:lnTo>
                    <a:lnTo>
                      <a:pt x="2596" y="1501"/>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8"/>
              <p:cNvSpPr/>
              <p:nvPr/>
            </p:nvSpPr>
            <p:spPr>
              <a:xfrm>
                <a:off x="379200" y="4863225"/>
                <a:ext cx="64925" cy="75025"/>
              </a:xfrm>
              <a:custGeom>
                <a:rect b="b" l="l" r="r" t="t"/>
                <a:pathLst>
                  <a:path extrusionOk="0" h="3001" w="2597">
                    <a:moveTo>
                      <a:pt x="1" y="1"/>
                    </a:moveTo>
                    <a:lnTo>
                      <a:pt x="1" y="3001"/>
                    </a:lnTo>
                    <a:lnTo>
                      <a:pt x="2596" y="1501"/>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8"/>
              <p:cNvSpPr/>
              <p:nvPr/>
            </p:nvSpPr>
            <p:spPr>
              <a:xfrm>
                <a:off x="526550" y="4863225"/>
                <a:ext cx="64900" cy="75025"/>
              </a:xfrm>
              <a:custGeom>
                <a:rect b="b" l="l" r="r" t="t"/>
                <a:pathLst>
                  <a:path extrusionOk="0" h="3001" w="2596">
                    <a:moveTo>
                      <a:pt x="0" y="1"/>
                    </a:moveTo>
                    <a:lnTo>
                      <a:pt x="0" y="3001"/>
                    </a:lnTo>
                    <a:lnTo>
                      <a:pt x="2596" y="1501"/>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8"/>
              <p:cNvSpPr/>
              <p:nvPr/>
            </p:nvSpPr>
            <p:spPr>
              <a:xfrm>
                <a:off x="673875" y="4863225"/>
                <a:ext cx="64925" cy="75025"/>
              </a:xfrm>
              <a:custGeom>
                <a:rect b="b" l="l" r="r" t="t"/>
                <a:pathLst>
                  <a:path extrusionOk="0" h="3001" w="2597">
                    <a:moveTo>
                      <a:pt x="1" y="1"/>
                    </a:moveTo>
                    <a:lnTo>
                      <a:pt x="1" y="3001"/>
                    </a:lnTo>
                    <a:lnTo>
                      <a:pt x="2596" y="1501"/>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8"/>
              <p:cNvSpPr/>
              <p:nvPr/>
            </p:nvSpPr>
            <p:spPr>
              <a:xfrm>
                <a:off x="821225" y="4863225"/>
                <a:ext cx="64900" cy="75025"/>
              </a:xfrm>
              <a:custGeom>
                <a:rect b="b" l="l" r="r" t="t"/>
                <a:pathLst>
                  <a:path extrusionOk="0" h="3001" w="2596">
                    <a:moveTo>
                      <a:pt x="0" y="1"/>
                    </a:moveTo>
                    <a:lnTo>
                      <a:pt x="0" y="3001"/>
                    </a:lnTo>
                    <a:lnTo>
                      <a:pt x="2596" y="1501"/>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8"/>
              <p:cNvSpPr/>
              <p:nvPr/>
            </p:nvSpPr>
            <p:spPr>
              <a:xfrm>
                <a:off x="968550" y="4863225"/>
                <a:ext cx="64925" cy="75025"/>
              </a:xfrm>
              <a:custGeom>
                <a:rect b="b" l="l" r="r" t="t"/>
                <a:pathLst>
                  <a:path extrusionOk="0" h="3001" w="2597">
                    <a:moveTo>
                      <a:pt x="1" y="1"/>
                    </a:moveTo>
                    <a:lnTo>
                      <a:pt x="1" y="3001"/>
                    </a:lnTo>
                    <a:lnTo>
                      <a:pt x="2597" y="1501"/>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8"/>
              <p:cNvSpPr/>
              <p:nvPr/>
            </p:nvSpPr>
            <p:spPr>
              <a:xfrm>
                <a:off x="1115900" y="4863225"/>
                <a:ext cx="64925" cy="75025"/>
              </a:xfrm>
              <a:custGeom>
                <a:rect b="b" l="l" r="r" t="t"/>
                <a:pathLst>
                  <a:path extrusionOk="0" h="3001" w="2597">
                    <a:moveTo>
                      <a:pt x="1" y="1"/>
                    </a:moveTo>
                    <a:lnTo>
                      <a:pt x="1" y="3001"/>
                    </a:lnTo>
                    <a:lnTo>
                      <a:pt x="2596" y="1501"/>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8"/>
              <p:cNvSpPr/>
              <p:nvPr/>
            </p:nvSpPr>
            <p:spPr>
              <a:xfrm>
                <a:off x="1263250" y="4863225"/>
                <a:ext cx="64900" cy="75025"/>
              </a:xfrm>
              <a:custGeom>
                <a:rect b="b" l="l" r="r" t="t"/>
                <a:pathLst>
                  <a:path extrusionOk="0" h="3001" w="2596">
                    <a:moveTo>
                      <a:pt x="0" y="1"/>
                    </a:moveTo>
                    <a:lnTo>
                      <a:pt x="0" y="3001"/>
                    </a:lnTo>
                    <a:lnTo>
                      <a:pt x="2596" y="1501"/>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8"/>
              <p:cNvSpPr/>
              <p:nvPr/>
            </p:nvSpPr>
            <p:spPr>
              <a:xfrm>
                <a:off x="1410575" y="4863225"/>
                <a:ext cx="64925" cy="75025"/>
              </a:xfrm>
              <a:custGeom>
                <a:rect b="b" l="l" r="r" t="t"/>
                <a:pathLst>
                  <a:path extrusionOk="0" h="3001" w="2597">
                    <a:moveTo>
                      <a:pt x="1" y="1"/>
                    </a:moveTo>
                    <a:lnTo>
                      <a:pt x="1" y="3001"/>
                    </a:lnTo>
                    <a:lnTo>
                      <a:pt x="2596" y="1501"/>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8"/>
              <p:cNvSpPr/>
              <p:nvPr/>
            </p:nvSpPr>
            <p:spPr>
              <a:xfrm>
                <a:off x="1557925" y="4863225"/>
                <a:ext cx="64900" cy="75025"/>
              </a:xfrm>
              <a:custGeom>
                <a:rect b="b" l="l" r="r" t="t"/>
                <a:pathLst>
                  <a:path extrusionOk="0" h="3001" w="2596">
                    <a:moveTo>
                      <a:pt x="0" y="1"/>
                    </a:moveTo>
                    <a:lnTo>
                      <a:pt x="0" y="3001"/>
                    </a:lnTo>
                    <a:lnTo>
                      <a:pt x="2596" y="1501"/>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8"/>
              <p:cNvSpPr/>
              <p:nvPr/>
            </p:nvSpPr>
            <p:spPr>
              <a:xfrm>
                <a:off x="1705250" y="4863225"/>
                <a:ext cx="64925" cy="75025"/>
              </a:xfrm>
              <a:custGeom>
                <a:rect b="b" l="l" r="r" t="t"/>
                <a:pathLst>
                  <a:path extrusionOk="0" h="3001" w="2597">
                    <a:moveTo>
                      <a:pt x="1" y="1"/>
                    </a:moveTo>
                    <a:lnTo>
                      <a:pt x="1" y="3001"/>
                    </a:lnTo>
                    <a:lnTo>
                      <a:pt x="2596" y="1501"/>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8"/>
              <p:cNvSpPr/>
              <p:nvPr/>
            </p:nvSpPr>
            <p:spPr>
              <a:xfrm>
                <a:off x="1852600" y="4863225"/>
                <a:ext cx="64925" cy="75025"/>
              </a:xfrm>
              <a:custGeom>
                <a:rect b="b" l="l" r="r" t="t"/>
                <a:pathLst>
                  <a:path extrusionOk="0" h="3001" w="2597">
                    <a:moveTo>
                      <a:pt x="1" y="1"/>
                    </a:moveTo>
                    <a:lnTo>
                      <a:pt x="1" y="3001"/>
                    </a:lnTo>
                    <a:lnTo>
                      <a:pt x="2596" y="1501"/>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8"/>
              <p:cNvSpPr/>
              <p:nvPr/>
            </p:nvSpPr>
            <p:spPr>
              <a:xfrm>
                <a:off x="1999950" y="4863225"/>
                <a:ext cx="64900" cy="75025"/>
              </a:xfrm>
              <a:custGeom>
                <a:rect b="b" l="l" r="r" t="t"/>
                <a:pathLst>
                  <a:path extrusionOk="0" h="3001" w="2596">
                    <a:moveTo>
                      <a:pt x="0" y="1"/>
                    </a:moveTo>
                    <a:lnTo>
                      <a:pt x="0" y="3001"/>
                    </a:lnTo>
                    <a:lnTo>
                      <a:pt x="2596" y="1501"/>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8"/>
              <p:cNvSpPr/>
              <p:nvPr/>
            </p:nvSpPr>
            <p:spPr>
              <a:xfrm>
                <a:off x="2147275" y="4863225"/>
                <a:ext cx="64925" cy="75025"/>
              </a:xfrm>
              <a:custGeom>
                <a:rect b="b" l="l" r="r" t="t"/>
                <a:pathLst>
                  <a:path extrusionOk="0" h="3001" w="2597">
                    <a:moveTo>
                      <a:pt x="1" y="1"/>
                    </a:moveTo>
                    <a:lnTo>
                      <a:pt x="1" y="3001"/>
                    </a:lnTo>
                    <a:lnTo>
                      <a:pt x="2596" y="1501"/>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8"/>
              <p:cNvSpPr/>
              <p:nvPr/>
            </p:nvSpPr>
            <p:spPr>
              <a:xfrm>
                <a:off x="2294625" y="4863225"/>
                <a:ext cx="64900" cy="75025"/>
              </a:xfrm>
              <a:custGeom>
                <a:rect b="b" l="l" r="r" t="t"/>
                <a:pathLst>
                  <a:path extrusionOk="0" h="3001" w="2596">
                    <a:moveTo>
                      <a:pt x="0" y="1"/>
                    </a:moveTo>
                    <a:lnTo>
                      <a:pt x="0" y="3001"/>
                    </a:lnTo>
                    <a:lnTo>
                      <a:pt x="2596" y="1501"/>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8"/>
              <p:cNvSpPr/>
              <p:nvPr/>
            </p:nvSpPr>
            <p:spPr>
              <a:xfrm>
                <a:off x="2441950" y="4863225"/>
                <a:ext cx="64925" cy="75025"/>
              </a:xfrm>
              <a:custGeom>
                <a:rect b="b" l="l" r="r" t="t"/>
                <a:pathLst>
                  <a:path extrusionOk="0" h="3001" w="2597">
                    <a:moveTo>
                      <a:pt x="1" y="1"/>
                    </a:moveTo>
                    <a:lnTo>
                      <a:pt x="1" y="3001"/>
                    </a:lnTo>
                    <a:lnTo>
                      <a:pt x="2596" y="1501"/>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8"/>
              <p:cNvSpPr/>
              <p:nvPr/>
            </p:nvSpPr>
            <p:spPr>
              <a:xfrm>
                <a:off x="2589300" y="4863225"/>
                <a:ext cx="64925" cy="75025"/>
              </a:xfrm>
              <a:custGeom>
                <a:rect b="b" l="l" r="r" t="t"/>
                <a:pathLst>
                  <a:path extrusionOk="0" h="3001" w="2597">
                    <a:moveTo>
                      <a:pt x="0" y="1"/>
                    </a:moveTo>
                    <a:lnTo>
                      <a:pt x="0" y="3001"/>
                    </a:lnTo>
                    <a:lnTo>
                      <a:pt x="2596" y="1501"/>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6" name="Google Shape;346;p18"/>
            <p:cNvGrpSpPr/>
            <p:nvPr/>
          </p:nvGrpSpPr>
          <p:grpSpPr>
            <a:xfrm>
              <a:off x="129400" y="4229100"/>
              <a:ext cx="396105" cy="914396"/>
              <a:chOff x="129400" y="4229100"/>
              <a:chExt cx="396105" cy="914396"/>
            </a:xfrm>
          </p:grpSpPr>
          <p:sp>
            <p:nvSpPr>
              <p:cNvPr id="347" name="Google Shape;347;p18"/>
              <p:cNvSpPr/>
              <p:nvPr/>
            </p:nvSpPr>
            <p:spPr>
              <a:xfrm>
                <a:off x="129400" y="5053397"/>
                <a:ext cx="90100" cy="90100"/>
              </a:xfrm>
              <a:custGeom>
                <a:rect b="b" l="l" r="r" t="t"/>
                <a:pathLst>
                  <a:path extrusionOk="0" h="2966" w="2966">
                    <a:moveTo>
                      <a:pt x="1477" y="156"/>
                    </a:moveTo>
                    <a:cubicBezTo>
                      <a:pt x="2215" y="156"/>
                      <a:pt x="2811" y="751"/>
                      <a:pt x="2811" y="1489"/>
                    </a:cubicBezTo>
                    <a:cubicBezTo>
                      <a:pt x="2811" y="2227"/>
                      <a:pt x="2215" y="2823"/>
                      <a:pt x="1477" y="2823"/>
                    </a:cubicBezTo>
                    <a:cubicBezTo>
                      <a:pt x="739" y="2823"/>
                      <a:pt x="144" y="2227"/>
                      <a:pt x="144" y="1489"/>
                    </a:cubicBezTo>
                    <a:cubicBezTo>
                      <a:pt x="144" y="751"/>
                      <a:pt x="739" y="156"/>
                      <a:pt x="1477" y="156"/>
                    </a:cubicBezTo>
                    <a:close/>
                    <a:moveTo>
                      <a:pt x="1477" y="1"/>
                    </a:moveTo>
                    <a:cubicBezTo>
                      <a:pt x="656" y="1"/>
                      <a:pt x="1" y="668"/>
                      <a:pt x="1" y="1489"/>
                    </a:cubicBezTo>
                    <a:cubicBezTo>
                      <a:pt x="1" y="2311"/>
                      <a:pt x="656" y="2966"/>
                      <a:pt x="1477" y="2966"/>
                    </a:cubicBezTo>
                    <a:cubicBezTo>
                      <a:pt x="2299" y="2966"/>
                      <a:pt x="2965" y="2311"/>
                      <a:pt x="2965" y="1489"/>
                    </a:cubicBezTo>
                    <a:cubicBezTo>
                      <a:pt x="2965" y="668"/>
                      <a:pt x="2299" y="1"/>
                      <a:pt x="14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8"/>
              <p:cNvSpPr/>
              <p:nvPr/>
            </p:nvSpPr>
            <p:spPr>
              <a:xfrm>
                <a:off x="129400" y="4888470"/>
                <a:ext cx="90100" cy="90464"/>
              </a:xfrm>
              <a:custGeom>
                <a:rect b="b" l="l" r="r" t="t"/>
                <a:pathLst>
                  <a:path extrusionOk="0" h="2978" w="2966">
                    <a:moveTo>
                      <a:pt x="1477" y="155"/>
                    </a:moveTo>
                    <a:cubicBezTo>
                      <a:pt x="2215" y="155"/>
                      <a:pt x="2811" y="751"/>
                      <a:pt x="2811" y="1489"/>
                    </a:cubicBezTo>
                    <a:cubicBezTo>
                      <a:pt x="2811" y="2227"/>
                      <a:pt x="2215" y="2822"/>
                      <a:pt x="1477" y="2822"/>
                    </a:cubicBezTo>
                    <a:cubicBezTo>
                      <a:pt x="739" y="2822"/>
                      <a:pt x="144" y="2227"/>
                      <a:pt x="144" y="1489"/>
                    </a:cubicBezTo>
                    <a:cubicBezTo>
                      <a:pt x="144" y="751"/>
                      <a:pt x="739" y="155"/>
                      <a:pt x="1477" y="155"/>
                    </a:cubicBezTo>
                    <a:close/>
                    <a:moveTo>
                      <a:pt x="1477" y="1"/>
                    </a:moveTo>
                    <a:cubicBezTo>
                      <a:pt x="656" y="1"/>
                      <a:pt x="1" y="667"/>
                      <a:pt x="1" y="1489"/>
                    </a:cubicBezTo>
                    <a:cubicBezTo>
                      <a:pt x="1" y="2310"/>
                      <a:pt x="656" y="2977"/>
                      <a:pt x="1477" y="2977"/>
                    </a:cubicBezTo>
                    <a:cubicBezTo>
                      <a:pt x="2299" y="2977"/>
                      <a:pt x="2965" y="2310"/>
                      <a:pt x="2965" y="1489"/>
                    </a:cubicBezTo>
                    <a:cubicBezTo>
                      <a:pt x="2965" y="667"/>
                      <a:pt x="2299" y="1"/>
                      <a:pt x="14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8"/>
              <p:cNvSpPr/>
              <p:nvPr/>
            </p:nvSpPr>
            <p:spPr>
              <a:xfrm>
                <a:off x="129400" y="4723909"/>
                <a:ext cx="90100" cy="90069"/>
              </a:xfrm>
              <a:custGeom>
                <a:rect b="b" l="l" r="r" t="t"/>
                <a:pathLst>
                  <a:path extrusionOk="0" h="2965" w="2966">
                    <a:moveTo>
                      <a:pt x="1477" y="143"/>
                    </a:moveTo>
                    <a:cubicBezTo>
                      <a:pt x="2215" y="143"/>
                      <a:pt x="2811" y="739"/>
                      <a:pt x="2811" y="1477"/>
                    </a:cubicBezTo>
                    <a:cubicBezTo>
                      <a:pt x="2811" y="2215"/>
                      <a:pt x="2215" y="2810"/>
                      <a:pt x="1477" y="2810"/>
                    </a:cubicBezTo>
                    <a:cubicBezTo>
                      <a:pt x="739" y="2810"/>
                      <a:pt x="144" y="2215"/>
                      <a:pt x="144" y="1477"/>
                    </a:cubicBezTo>
                    <a:cubicBezTo>
                      <a:pt x="144" y="739"/>
                      <a:pt x="739" y="143"/>
                      <a:pt x="1477" y="143"/>
                    </a:cubicBezTo>
                    <a:close/>
                    <a:moveTo>
                      <a:pt x="1477" y="0"/>
                    </a:moveTo>
                    <a:cubicBezTo>
                      <a:pt x="656" y="0"/>
                      <a:pt x="1" y="655"/>
                      <a:pt x="1" y="1477"/>
                    </a:cubicBezTo>
                    <a:cubicBezTo>
                      <a:pt x="1" y="2298"/>
                      <a:pt x="656" y="2965"/>
                      <a:pt x="1477" y="2965"/>
                    </a:cubicBezTo>
                    <a:cubicBezTo>
                      <a:pt x="2299" y="2965"/>
                      <a:pt x="2965" y="2298"/>
                      <a:pt x="2965" y="1477"/>
                    </a:cubicBezTo>
                    <a:cubicBezTo>
                      <a:pt x="2965" y="655"/>
                      <a:pt x="2299" y="0"/>
                      <a:pt x="14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8"/>
              <p:cNvSpPr/>
              <p:nvPr/>
            </p:nvSpPr>
            <p:spPr>
              <a:xfrm>
                <a:off x="129400" y="4558983"/>
                <a:ext cx="90100" cy="90069"/>
              </a:xfrm>
              <a:custGeom>
                <a:rect b="b" l="l" r="r" t="t"/>
                <a:pathLst>
                  <a:path extrusionOk="0" h="2965" w="2966">
                    <a:moveTo>
                      <a:pt x="1477" y="143"/>
                    </a:moveTo>
                    <a:cubicBezTo>
                      <a:pt x="2215" y="143"/>
                      <a:pt x="2811" y="750"/>
                      <a:pt x="2811" y="1476"/>
                    </a:cubicBezTo>
                    <a:cubicBezTo>
                      <a:pt x="2811" y="2215"/>
                      <a:pt x="2215" y="2810"/>
                      <a:pt x="1477" y="2810"/>
                    </a:cubicBezTo>
                    <a:cubicBezTo>
                      <a:pt x="739" y="2810"/>
                      <a:pt x="144" y="2215"/>
                      <a:pt x="144" y="1476"/>
                    </a:cubicBezTo>
                    <a:cubicBezTo>
                      <a:pt x="144" y="750"/>
                      <a:pt x="739" y="143"/>
                      <a:pt x="1477" y="143"/>
                    </a:cubicBezTo>
                    <a:close/>
                    <a:moveTo>
                      <a:pt x="1477" y="0"/>
                    </a:moveTo>
                    <a:cubicBezTo>
                      <a:pt x="656" y="0"/>
                      <a:pt x="1" y="667"/>
                      <a:pt x="1" y="1476"/>
                    </a:cubicBezTo>
                    <a:cubicBezTo>
                      <a:pt x="1" y="2298"/>
                      <a:pt x="656" y="2965"/>
                      <a:pt x="1477" y="2965"/>
                    </a:cubicBezTo>
                    <a:cubicBezTo>
                      <a:pt x="2299" y="2965"/>
                      <a:pt x="2965" y="2298"/>
                      <a:pt x="2965" y="1476"/>
                    </a:cubicBezTo>
                    <a:cubicBezTo>
                      <a:pt x="2965" y="667"/>
                      <a:pt x="2299" y="0"/>
                      <a:pt x="14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8"/>
              <p:cNvSpPr/>
              <p:nvPr/>
            </p:nvSpPr>
            <p:spPr>
              <a:xfrm>
                <a:off x="129400" y="4394026"/>
                <a:ext cx="90100" cy="90100"/>
              </a:xfrm>
              <a:custGeom>
                <a:rect b="b" l="l" r="r" t="t"/>
                <a:pathLst>
                  <a:path extrusionOk="0" h="2966" w="2966">
                    <a:moveTo>
                      <a:pt x="1477" y="144"/>
                    </a:moveTo>
                    <a:cubicBezTo>
                      <a:pt x="2215" y="144"/>
                      <a:pt x="2811" y="751"/>
                      <a:pt x="2811" y="1477"/>
                    </a:cubicBezTo>
                    <a:cubicBezTo>
                      <a:pt x="2811" y="2215"/>
                      <a:pt x="2215" y="2811"/>
                      <a:pt x="1477" y="2811"/>
                    </a:cubicBezTo>
                    <a:cubicBezTo>
                      <a:pt x="739" y="2811"/>
                      <a:pt x="144" y="2215"/>
                      <a:pt x="144" y="1477"/>
                    </a:cubicBezTo>
                    <a:cubicBezTo>
                      <a:pt x="144" y="751"/>
                      <a:pt x="739" y="144"/>
                      <a:pt x="1477" y="144"/>
                    </a:cubicBezTo>
                    <a:close/>
                    <a:moveTo>
                      <a:pt x="1477" y="1"/>
                    </a:moveTo>
                    <a:cubicBezTo>
                      <a:pt x="656" y="1"/>
                      <a:pt x="1" y="668"/>
                      <a:pt x="1" y="1477"/>
                    </a:cubicBezTo>
                    <a:cubicBezTo>
                      <a:pt x="1" y="2299"/>
                      <a:pt x="656" y="2966"/>
                      <a:pt x="1477" y="2966"/>
                    </a:cubicBezTo>
                    <a:cubicBezTo>
                      <a:pt x="2299" y="2966"/>
                      <a:pt x="2965" y="2299"/>
                      <a:pt x="2965" y="1477"/>
                    </a:cubicBezTo>
                    <a:cubicBezTo>
                      <a:pt x="2965" y="668"/>
                      <a:pt x="2299" y="1"/>
                      <a:pt x="14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8"/>
              <p:cNvSpPr/>
              <p:nvPr/>
            </p:nvSpPr>
            <p:spPr>
              <a:xfrm>
                <a:off x="129400" y="4229100"/>
                <a:ext cx="90100" cy="90100"/>
              </a:xfrm>
              <a:custGeom>
                <a:rect b="b" l="l" r="r" t="t"/>
                <a:pathLst>
                  <a:path extrusionOk="0" h="2966" w="2966">
                    <a:moveTo>
                      <a:pt x="1477" y="155"/>
                    </a:moveTo>
                    <a:cubicBezTo>
                      <a:pt x="2215" y="155"/>
                      <a:pt x="2811" y="751"/>
                      <a:pt x="2811" y="1489"/>
                    </a:cubicBezTo>
                    <a:cubicBezTo>
                      <a:pt x="2811" y="2215"/>
                      <a:pt x="2215" y="2822"/>
                      <a:pt x="1477" y="2822"/>
                    </a:cubicBezTo>
                    <a:cubicBezTo>
                      <a:pt x="739" y="2822"/>
                      <a:pt x="144" y="2215"/>
                      <a:pt x="144" y="1489"/>
                    </a:cubicBezTo>
                    <a:cubicBezTo>
                      <a:pt x="144" y="751"/>
                      <a:pt x="739" y="155"/>
                      <a:pt x="1477" y="155"/>
                    </a:cubicBezTo>
                    <a:close/>
                    <a:moveTo>
                      <a:pt x="1477" y="1"/>
                    </a:moveTo>
                    <a:cubicBezTo>
                      <a:pt x="656" y="1"/>
                      <a:pt x="1" y="667"/>
                      <a:pt x="1" y="1477"/>
                    </a:cubicBezTo>
                    <a:cubicBezTo>
                      <a:pt x="1" y="2299"/>
                      <a:pt x="656" y="2965"/>
                      <a:pt x="1477" y="2965"/>
                    </a:cubicBezTo>
                    <a:cubicBezTo>
                      <a:pt x="2299" y="2965"/>
                      <a:pt x="2965" y="2299"/>
                      <a:pt x="2965" y="1477"/>
                    </a:cubicBezTo>
                    <a:cubicBezTo>
                      <a:pt x="2965" y="667"/>
                      <a:pt x="2299" y="1"/>
                      <a:pt x="14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8"/>
              <p:cNvSpPr/>
              <p:nvPr/>
            </p:nvSpPr>
            <p:spPr>
              <a:xfrm>
                <a:off x="282418" y="5053397"/>
                <a:ext cx="90069" cy="90100"/>
              </a:xfrm>
              <a:custGeom>
                <a:rect b="b" l="l" r="r" t="t"/>
                <a:pathLst>
                  <a:path extrusionOk="0" h="2966" w="2965">
                    <a:moveTo>
                      <a:pt x="1477" y="156"/>
                    </a:moveTo>
                    <a:cubicBezTo>
                      <a:pt x="2215" y="156"/>
                      <a:pt x="2810" y="751"/>
                      <a:pt x="2810" y="1489"/>
                    </a:cubicBezTo>
                    <a:cubicBezTo>
                      <a:pt x="2810" y="2227"/>
                      <a:pt x="2215" y="2823"/>
                      <a:pt x="1477" y="2823"/>
                    </a:cubicBezTo>
                    <a:cubicBezTo>
                      <a:pt x="750" y="2823"/>
                      <a:pt x="143" y="2227"/>
                      <a:pt x="143" y="1489"/>
                    </a:cubicBezTo>
                    <a:cubicBezTo>
                      <a:pt x="143" y="751"/>
                      <a:pt x="750" y="156"/>
                      <a:pt x="1477" y="156"/>
                    </a:cubicBezTo>
                    <a:close/>
                    <a:moveTo>
                      <a:pt x="1477" y="1"/>
                    </a:moveTo>
                    <a:cubicBezTo>
                      <a:pt x="667" y="1"/>
                      <a:pt x="0" y="668"/>
                      <a:pt x="0" y="1489"/>
                    </a:cubicBezTo>
                    <a:cubicBezTo>
                      <a:pt x="0" y="2311"/>
                      <a:pt x="667" y="2966"/>
                      <a:pt x="1477" y="2966"/>
                    </a:cubicBezTo>
                    <a:cubicBezTo>
                      <a:pt x="2298" y="2966"/>
                      <a:pt x="2965" y="2311"/>
                      <a:pt x="2965" y="1489"/>
                    </a:cubicBezTo>
                    <a:cubicBezTo>
                      <a:pt x="2965" y="668"/>
                      <a:pt x="2298" y="1"/>
                      <a:pt x="14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8"/>
              <p:cNvSpPr/>
              <p:nvPr/>
            </p:nvSpPr>
            <p:spPr>
              <a:xfrm>
                <a:off x="282418" y="4888470"/>
                <a:ext cx="90069" cy="90464"/>
              </a:xfrm>
              <a:custGeom>
                <a:rect b="b" l="l" r="r" t="t"/>
                <a:pathLst>
                  <a:path extrusionOk="0" h="2978" w="2965">
                    <a:moveTo>
                      <a:pt x="1477" y="155"/>
                    </a:moveTo>
                    <a:cubicBezTo>
                      <a:pt x="2215" y="155"/>
                      <a:pt x="2810" y="751"/>
                      <a:pt x="2810" y="1489"/>
                    </a:cubicBezTo>
                    <a:cubicBezTo>
                      <a:pt x="2810" y="2227"/>
                      <a:pt x="2215" y="2822"/>
                      <a:pt x="1477" y="2822"/>
                    </a:cubicBezTo>
                    <a:cubicBezTo>
                      <a:pt x="750" y="2822"/>
                      <a:pt x="143" y="2227"/>
                      <a:pt x="143" y="1489"/>
                    </a:cubicBezTo>
                    <a:cubicBezTo>
                      <a:pt x="143" y="751"/>
                      <a:pt x="750" y="155"/>
                      <a:pt x="1477" y="155"/>
                    </a:cubicBezTo>
                    <a:close/>
                    <a:moveTo>
                      <a:pt x="1477" y="1"/>
                    </a:moveTo>
                    <a:cubicBezTo>
                      <a:pt x="667" y="1"/>
                      <a:pt x="0" y="667"/>
                      <a:pt x="0" y="1489"/>
                    </a:cubicBezTo>
                    <a:cubicBezTo>
                      <a:pt x="0" y="2310"/>
                      <a:pt x="667" y="2977"/>
                      <a:pt x="1477" y="2977"/>
                    </a:cubicBezTo>
                    <a:cubicBezTo>
                      <a:pt x="2298" y="2977"/>
                      <a:pt x="2965" y="2310"/>
                      <a:pt x="2965" y="1489"/>
                    </a:cubicBezTo>
                    <a:cubicBezTo>
                      <a:pt x="2965" y="667"/>
                      <a:pt x="2298" y="1"/>
                      <a:pt x="14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8"/>
              <p:cNvSpPr/>
              <p:nvPr/>
            </p:nvSpPr>
            <p:spPr>
              <a:xfrm>
                <a:off x="282418" y="4723909"/>
                <a:ext cx="90069" cy="90069"/>
              </a:xfrm>
              <a:custGeom>
                <a:rect b="b" l="l" r="r" t="t"/>
                <a:pathLst>
                  <a:path extrusionOk="0" h="2965" w="2965">
                    <a:moveTo>
                      <a:pt x="1477" y="143"/>
                    </a:moveTo>
                    <a:cubicBezTo>
                      <a:pt x="2215" y="143"/>
                      <a:pt x="2810" y="739"/>
                      <a:pt x="2810" y="1477"/>
                    </a:cubicBezTo>
                    <a:cubicBezTo>
                      <a:pt x="2810" y="2215"/>
                      <a:pt x="2215" y="2810"/>
                      <a:pt x="1477" y="2810"/>
                    </a:cubicBezTo>
                    <a:cubicBezTo>
                      <a:pt x="750" y="2810"/>
                      <a:pt x="143" y="2215"/>
                      <a:pt x="143" y="1477"/>
                    </a:cubicBezTo>
                    <a:cubicBezTo>
                      <a:pt x="143" y="739"/>
                      <a:pt x="750" y="143"/>
                      <a:pt x="1477" y="143"/>
                    </a:cubicBezTo>
                    <a:close/>
                    <a:moveTo>
                      <a:pt x="1477" y="0"/>
                    </a:moveTo>
                    <a:cubicBezTo>
                      <a:pt x="667" y="0"/>
                      <a:pt x="0" y="655"/>
                      <a:pt x="0" y="1477"/>
                    </a:cubicBezTo>
                    <a:cubicBezTo>
                      <a:pt x="0" y="2298"/>
                      <a:pt x="667" y="2965"/>
                      <a:pt x="1477" y="2965"/>
                    </a:cubicBezTo>
                    <a:cubicBezTo>
                      <a:pt x="2298" y="2965"/>
                      <a:pt x="2965" y="2298"/>
                      <a:pt x="2965" y="1477"/>
                    </a:cubicBezTo>
                    <a:cubicBezTo>
                      <a:pt x="2965" y="655"/>
                      <a:pt x="2298" y="0"/>
                      <a:pt x="14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8"/>
              <p:cNvSpPr/>
              <p:nvPr/>
            </p:nvSpPr>
            <p:spPr>
              <a:xfrm>
                <a:off x="282418" y="4558983"/>
                <a:ext cx="90069" cy="90069"/>
              </a:xfrm>
              <a:custGeom>
                <a:rect b="b" l="l" r="r" t="t"/>
                <a:pathLst>
                  <a:path extrusionOk="0" h="2965" w="2965">
                    <a:moveTo>
                      <a:pt x="1477" y="143"/>
                    </a:moveTo>
                    <a:cubicBezTo>
                      <a:pt x="2215" y="143"/>
                      <a:pt x="2810" y="750"/>
                      <a:pt x="2810" y="1476"/>
                    </a:cubicBezTo>
                    <a:cubicBezTo>
                      <a:pt x="2810" y="2215"/>
                      <a:pt x="2215" y="2810"/>
                      <a:pt x="1477" y="2810"/>
                    </a:cubicBezTo>
                    <a:cubicBezTo>
                      <a:pt x="750" y="2810"/>
                      <a:pt x="143" y="2215"/>
                      <a:pt x="143" y="1476"/>
                    </a:cubicBezTo>
                    <a:cubicBezTo>
                      <a:pt x="143" y="750"/>
                      <a:pt x="750" y="143"/>
                      <a:pt x="1477" y="143"/>
                    </a:cubicBezTo>
                    <a:close/>
                    <a:moveTo>
                      <a:pt x="1477" y="0"/>
                    </a:moveTo>
                    <a:cubicBezTo>
                      <a:pt x="667" y="0"/>
                      <a:pt x="0" y="667"/>
                      <a:pt x="0" y="1476"/>
                    </a:cubicBezTo>
                    <a:cubicBezTo>
                      <a:pt x="0" y="2298"/>
                      <a:pt x="667" y="2965"/>
                      <a:pt x="1477" y="2965"/>
                    </a:cubicBezTo>
                    <a:cubicBezTo>
                      <a:pt x="2298" y="2965"/>
                      <a:pt x="2965" y="2298"/>
                      <a:pt x="2965" y="1476"/>
                    </a:cubicBezTo>
                    <a:cubicBezTo>
                      <a:pt x="2965" y="667"/>
                      <a:pt x="2298" y="0"/>
                      <a:pt x="14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8"/>
              <p:cNvSpPr/>
              <p:nvPr/>
            </p:nvSpPr>
            <p:spPr>
              <a:xfrm>
                <a:off x="282418" y="4394026"/>
                <a:ext cx="90069" cy="90100"/>
              </a:xfrm>
              <a:custGeom>
                <a:rect b="b" l="l" r="r" t="t"/>
                <a:pathLst>
                  <a:path extrusionOk="0" h="2966" w="2965">
                    <a:moveTo>
                      <a:pt x="1477" y="144"/>
                    </a:moveTo>
                    <a:cubicBezTo>
                      <a:pt x="2215" y="144"/>
                      <a:pt x="2810" y="751"/>
                      <a:pt x="2810" y="1477"/>
                    </a:cubicBezTo>
                    <a:cubicBezTo>
                      <a:pt x="2810" y="2215"/>
                      <a:pt x="2215" y="2811"/>
                      <a:pt x="1477" y="2811"/>
                    </a:cubicBezTo>
                    <a:cubicBezTo>
                      <a:pt x="750" y="2811"/>
                      <a:pt x="143" y="2215"/>
                      <a:pt x="143" y="1477"/>
                    </a:cubicBezTo>
                    <a:cubicBezTo>
                      <a:pt x="143" y="751"/>
                      <a:pt x="750" y="144"/>
                      <a:pt x="1477" y="144"/>
                    </a:cubicBezTo>
                    <a:close/>
                    <a:moveTo>
                      <a:pt x="1477" y="1"/>
                    </a:moveTo>
                    <a:cubicBezTo>
                      <a:pt x="667" y="1"/>
                      <a:pt x="0" y="668"/>
                      <a:pt x="0" y="1477"/>
                    </a:cubicBezTo>
                    <a:cubicBezTo>
                      <a:pt x="0" y="2299"/>
                      <a:pt x="667" y="2966"/>
                      <a:pt x="1477" y="2966"/>
                    </a:cubicBezTo>
                    <a:cubicBezTo>
                      <a:pt x="2298" y="2966"/>
                      <a:pt x="2965" y="2299"/>
                      <a:pt x="2965" y="1477"/>
                    </a:cubicBezTo>
                    <a:cubicBezTo>
                      <a:pt x="2965" y="668"/>
                      <a:pt x="2298" y="1"/>
                      <a:pt x="14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8"/>
              <p:cNvSpPr/>
              <p:nvPr/>
            </p:nvSpPr>
            <p:spPr>
              <a:xfrm>
                <a:off x="282418" y="4229100"/>
                <a:ext cx="90069" cy="90100"/>
              </a:xfrm>
              <a:custGeom>
                <a:rect b="b" l="l" r="r" t="t"/>
                <a:pathLst>
                  <a:path extrusionOk="0" h="2966" w="2965">
                    <a:moveTo>
                      <a:pt x="1477" y="155"/>
                    </a:moveTo>
                    <a:cubicBezTo>
                      <a:pt x="2215" y="155"/>
                      <a:pt x="2810" y="751"/>
                      <a:pt x="2810" y="1489"/>
                    </a:cubicBezTo>
                    <a:cubicBezTo>
                      <a:pt x="2810" y="2215"/>
                      <a:pt x="2215" y="2822"/>
                      <a:pt x="1477" y="2822"/>
                    </a:cubicBezTo>
                    <a:cubicBezTo>
                      <a:pt x="750" y="2822"/>
                      <a:pt x="143" y="2215"/>
                      <a:pt x="143" y="1489"/>
                    </a:cubicBezTo>
                    <a:cubicBezTo>
                      <a:pt x="143" y="751"/>
                      <a:pt x="750" y="155"/>
                      <a:pt x="1477" y="155"/>
                    </a:cubicBezTo>
                    <a:close/>
                    <a:moveTo>
                      <a:pt x="1477" y="1"/>
                    </a:moveTo>
                    <a:cubicBezTo>
                      <a:pt x="667" y="1"/>
                      <a:pt x="0" y="667"/>
                      <a:pt x="0" y="1477"/>
                    </a:cubicBezTo>
                    <a:cubicBezTo>
                      <a:pt x="0" y="2299"/>
                      <a:pt x="667" y="2965"/>
                      <a:pt x="1477" y="2965"/>
                    </a:cubicBezTo>
                    <a:cubicBezTo>
                      <a:pt x="2298" y="2965"/>
                      <a:pt x="2965" y="2299"/>
                      <a:pt x="2965" y="1477"/>
                    </a:cubicBezTo>
                    <a:cubicBezTo>
                      <a:pt x="2965" y="667"/>
                      <a:pt x="2298" y="1"/>
                      <a:pt x="14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8"/>
              <p:cNvSpPr/>
              <p:nvPr/>
            </p:nvSpPr>
            <p:spPr>
              <a:xfrm>
                <a:off x="435405" y="5053397"/>
                <a:ext cx="90100" cy="90100"/>
              </a:xfrm>
              <a:custGeom>
                <a:rect b="b" l="l" r="r" t="t"/>
                <a:pathLst>
                  <a:path extrusionOk="0" h="2966" w="2966">
                    <a:moveTo>
                      <a:pt x="1489" y="156"/>
                    </a:moveTo>
                    <a:cubicBezTo>
                      <a:pt x="2215" y="156"/>
                      <a:pt x="2822" y="751"/>
                      <a:pt x="2822" y="1489"/>
                    </a:cubicBezTo>
                    <a:cubicBezTo>
                      <a:pt x="2822" y="2227"/>
                      <a:pt x="2215" y="2823"/>
                      <a:pt x="1489" y="2823"/>
                    </a:cubicBezTo>
                    <a:cubicBezTo>
                      <a:pt x="751" y="2823"/>
                      <a:pt x="155" y="2227"/>
                      <a:pt x="155" y="1489"/>
                    </a:cubicBezTo>
                    <a:cubicBezTo>
                      <a:pt x="155" y="751"/>
                      <a:pt x="751" y="156"/>
                      <a:pt x="1489" y="156"/>
                    </a:cubicBezTo>
                    <a:close/>
                    <a:moveTo>
                      <a:pt x="1489" y="1"/>
                    </a:moveTo>
                    <a:cubicBezTo>
                      <a:pt x="667" y="1"/>
                      <a:pt x="1" y="668"/>
                      <a:pt x="1" y="1489"/>
                    </a:cubicBezTo>
                    <a:cubicBezTo>
                      <a:pt x="1" y="2311"/>
                      <a:pt x="667" y="2966"/>
                      <a:pt x="1489" y="2966"/>
                    </a:cubicBezTo>
                    <a:cubicBezTo>
                      <a:pt x="2298" y="2966"/>
                      <a:pt x="2965" y="2311"/>
                      <a:pt x="2965" y="1489"/>
                    </a:cubicBezTo>
                    <a:cubicBezTo>
                      <a:pt x="2965" y="668"/>
                      <a:pt x="2298" y="1"/>
                      <a:pt x="14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8"/>
              <p:cNvSpPr/>
              <p:nvPr/>
            </p:nvSpPr>
            <p:spPr>
              <a:xfrm>
                <a:off x="435405" y="4888470"/>
                <a:ext cx="90100" cy="90464"/>
              </a:xfrm>
              <a:custGeom>
                <a:rect b="b" l="l" r="r" t="t"/>
                <a:pathLst>
                  <a:path extrusionOk="0" h="2978" w="2966">
                    <a:moveTo>
                      <a:pt x="1489" y="155"/>
                    </a:moveTo>
                    <a:cubicBezTo>
                      <a:pt x="2215" y="155"/>
                      <a:pt x="2822" y="751"/>
                      <a:pt x="2822" y="1489"/>
                    </a:cubicBezTo>
                    <a:cubicBezTo>
                      <a:pt x="2822" y="2227"/>
                      <a:pt x="2215" y="2822"/>
                      <a:pt x="1489" y="2822"/>
                    </a:cubicBezTo>
                    <a:cubicBezTo>
                      <a:pt x="751" y="2822"/>
                      <a:pt x="155" y="2227"/>
                      <a:pt x="155" y="1489"/>
                    </a:cubicBezTo>
                    <a:cubicBezTo>
                      <a:pt x="155" y="751"/>
                      <a:pt x="751" y="155"/>
                      <a:pt x="1489" y="155"/>
                    </a:cubicBezTo>
                    <a:close/>
                    <a:moveTo>
                      <a:pt x="1489" y="1"/>
                    </a:moveTo>
                    <a:cubicBezTo>
                      <a:pt x="667" y="1"/>
                      <a:pt x="1" y="667"/>
                      <a:pt x="1" y="1489"/>
                    </a:cubicBezTo>
                    <a:cubicBezTo>
                      <a:pt x="1" y="2310"/>
                      <a:pt x="667" y="2977"/>
                      <a:pt x="1489" y="2977"/>
                    </a:cubicBezTo>
                    <a:cubicBezTo>
                      <a:pt x="2298" y="2977"/>
                      <a:pt x="2965" y="2310"/>
                      <a:pt x="2965" y="1489"/>
                    </a:cubicBezTo>
                    <a:cubicBezTo>
                      <a:pt x="2965" y="667"/>
                      <a:pt x="2298" y="1"/>
                      <a:pt x="14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8"/>
              <p:cNvSpPr/>
              <p:nvPr/>
            </p:nvSpPr>
            <p:spPr>
              <a:xfrm>
                <a:off x="435405" y="4723909"/>
                <a:ext cx="90100" cy="90069"/>
              </a:xfrm>
              <a:custGeom>
                <a:rect b="b" l="l" r="r" t="t"/>
                <a:pathLst>
                  <a:path extrusionOk="0" h="2965" w="2966">
                    <a:moveTo>
                      <a:pt x="1489" y="143"/>
                    </a:moveTo>
                    <a:cubicBezTo>
                      <a:pt x="2215" y="143"/>
                      <a:pt x="2822" y="739"/>
                      <a:pt x="2822" y="1477"/>
                    </a:cubicBezTo>
                    <a:cubicBezTo>
                      <a:pt x="2822" y="2215"/>
                      <a:pt x="2215" y="2810"/>
                      <a:pt x="1489" y="2810"/>
                    </a:cubicBezTo>
                    <a:cubicBezTo>
                      <a:pt x="751" y="2810"/>
                      <a:pt x="155" y="2215"/>
                      <a:pt x="155" y="1477"/>
                    </a:cubicBezTo>
                    <a:cubicBezTo>
                      <a:pt x="155" y="739"/>
                      <a:pt x="751" y="143"/>
                      <a:pt x="1489" y="143"/>
                    </a:cubicBezTo>
                    <a:close/>
                    <a:moveTo>
                      <a:pt x="1489" y="0"/>
                    </a:moveTo>
                    <a:cubicBezTo>
                      <a:pt x="667" y="0"/>
                      <a:pt x="1" y="655"/>
                      <a:pt x="1" y="1477"/>
                    </a:cubicBezTo>
                    <a:cubicBezTo>
                      <a:pt x="1" y="2298"/>
                      <a:pt x="667" y="2965"/>
                      <a:pt x="1489" y="2965"/>
                    </a:cubicBezTo>
                    <a:cubicBezTo>
                      <a:pt x="2298" y="2965"/>
                      <a:pt x="2965" y="2298"/>
                      <a:pt x="2965" y="1477"/>
                    </a:cubicBezTo>
                    <a:cubicBezTo>
                      <a:pt x="2965" y="655"/>
                      <a:pt x="2298" y="0"/>
                      <a:pt x="14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8"/>
              <p:cNvSpPr/>
              <p:nvPr/>
            </p:nvSpPr>
            <p:spPr>
              <a:xfrm>
                <a:off x="435405" y="4558983"/>
                <a:ext cx="90100" cy="90069"/>
              </a:xfrm>
              <a:custGeom>
                <a:rect b="b" l="l" r="r" t="t"/>
                <a:pathLst>
                  <a:path extrusionOk="0" h="2965" w="2966">
                    <a:moveTo>
                      <a:pt x="1489" y="143"/>
                    </a:moveTo>
                    <a:cubicBezTo>
                      <a:pt x="2215" y="143"/>
                      <a:pt x="2822" y="750"/>
                      <a:pt x="2822" y="1476"/>
                    </a:cubicBezTo>
                    <a:cubicBezTo>
                      <a:pt x="2822" y="2215"/>
                      <a:pt x="2215" y="2810"/>
                      <a:pt x="1489" y="2810"/>
                    </a:cubicBezTo>
                    <a:cubicBezTo>
                      <a:pt x="751" y="2810"/>
                      <a:pt x="155" y="2215"/>
                      <a:pt x="155" y="1476"/>
                    </a:cubicBezTo>
                    <a:cubicBezTo>
                      <a:pt x="155" y="750"/>
                      <a:pt x="751" y="143"/>
                      <a:pt x="1489" y="143"/>
                    </a:cubicBezTo>
                    <a:close/>
                    <a:moveTo>
                      <a:pt x="1489" y="0"/>
                    </a:moveTo>
                    <a:cubicBezTo>
                      <a:pt x="667" y="0"/>
                      <a:pt x="1" y="667"/>
                      <a:pt x="1" y="1476"/>
                    </a:cubicBezTo>
                    <a:cubicBezTo>
                      <a:pt x="1" y="2298"/>
                      <a:pt x="667" y="2965"/>
                      <a:pt x="1489" y="2965"/>
                    </a:cubicBezTo>
                    <a:cubicBezTo>
                      <a:pt x="2298" y="2965"/>
                      <a:pt x="2965" y="2298"/>
                      <a:pt x="2965" y="1476"/>
                    </a:cubicBezTo>
                    <a:cubicBezTo>
                      <a:pt x="2965" y="667"/>
                      <a:pt x="2298" y="0"/>
                      <a:pt x="14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8"/>
              <p:cNvSpPr/>
              <p:nvPr/>
            </p:nvSpPr>
            <p:spPr>
              <a:xfrm>
                <a:off x="435405" y="4394026"/>
                <a:ext cx="90100" cy="90100"/>
              </a:xfrm>
              <a:custGeom>
                <a:rect b="b" l="l" r="r" t="t"/>
                <a:pathLst>
                  <a:path extrusionOk="0" h="2966" w="2966">
                    <a:moveTo>
                      <a:pt x="1489" y="144"/>
                    </a:moveTo>
                    <a:cubicBezTo>
                      <a:pt x="2215" y="144"/>
                      <a:pt x="2822" y="751"/>
                      <a:pt x="2822" y="1477"/>
                    </a:cubicBezTo>
                    <a:cubicBezTo>
                      <a:pt x="2822" y="2215"/>
                      <a:pt x="2215" y="2811"/>
                      <a:pt x="1489" y="2811"/>
                    </a:cubicBezTo>
                    <a:cubicBezTo>
                      <a:pt x="751" y="2811"/>
                      <a:pt x="155" y="2215"/>
                      <a:pt x="155" y="1477"/>
                    </a:cubicBezTo>
                    <a:cubicBezTo>
                      <a:pt x="155" y="751"/>
                      <a:pt x="751" y="144"/>
                      <a:pt x="1489" y="144"/>
                    </a:cubicBezTo>
                    <a:close/>
                    <a:moveTo>
                      <a:pt x="1489" y="1"/>
                    </a:moveTo>
                    <a:cubicBezTo>
                      <a:pt x="667" y="1"/>
                      <a:pt x="1" y="668"/>
                      <a:pt x="1" y="1477"/>
                    </a:cubicBezTo>
                    <a:cubicBezTo>
                      <a:pt x="1" y="2299"/>
                      <a:pt x="667" y="2966"/>
                      <a:pt x="1489" y="2966"/>
                    </a:cubicBezTo>
                    <a:cubicBezTo>
                      <a:pt x="2298" y="2966"/>
                      <a:pt x="2965" y="2299"/>
                      <a:pt x="2965" y="1477"/>
                    </a:cubicBezTo>
                    <a:cubicBezTo>
                      <a:pt x="2965" y="668"/>
                      <a:pt x="2298" y="1"/>
                      <a:pt x="14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8"/>
              <p:cNvSpPr/>
              <p:nvPr/>
            </p:nvSpPr>
            <p:spPr>
              <a:xfrm>
                <a:off x="435405" y="4229100"/>
                <a:ext cx="90100" cy="90100"/>
              </a:xfrm>
              <a:custGeom>
                <a:rect b="b" l="l" r="r" t="t"/>
                <a:pathLst>
                  <a:path extrusionOk="0" h="2966" w="2966">
                    <a:moveTo>
                      <a:pt x="1489" y="155"/>
                    </a:moveTo>
                    <a:cubicBezTo>
                      <a:pt x="2215" y="155"/>
                      <a:pt x="2822" y="751"/>
                      <a:pt x="2822" y="1489"/>
                    </a:cubicBezTo>
                    <a:cubicBezTo>
                      <a:pt x="2822" y="2215"/>
                      <a:pt x="2215" y="2822"/>
                      <a:pt x="1489" y="2822"/>
                    </a:cubicBezTo>
                    <a:cubicBezTo>
                      <a:pt x="751" y="2822"/>
                      <a:pt x="155" y="2215"/>
                      <a:pt x="155" y="1489"/>
                    </a:cubicBezTo>
                    <a:cubicBezTo>
                      <a:pt x="155" y="751"/>
                      <a:pt x="751" y="155"/>
                      <a:pt x="1489" y="155"/>
                    </a:cubicBezTo>
                    <a:close/>
                    <a:moveTo>
                      <a:pt x="1489" y="1"/>
                    </a:moveTo>
                    <a:cubicBezTo>
                      <a:pt x="667" y="1"/>
                      <a:pt x="1" y="667"/>
                      <a:pt x="1" y="1477"/>
                    </a:cubicBezTo>
                    <a:cubicBezTo>
                      <a:pt x="1" y="2299"/>
                      <a:pt x="667" y="2965"/>
                      <a:pt x="1489" y="2965"/>
                    </a:cubicBezTo>
                    <a:cubicBezTo>
                      <a:pt x="2298" y="2965"/>
                      <a:pt x="2965" y="2299"/>
                      <a:pt x="2965" y="1477"/>
                    </a:cubicBezTo>
                    <a:cubicBezTo>
                      <a:pt x="2965" y="667"/>
                      <a:pt x="2298" y="1"/>
                      <a:pt x="14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65" name="Google Shape;365;p18"/>
            <p:cNvPicPr preferRelativeResize="0"/>
            <p:nvPr/>
          </p:nvPicPr>
          <p:blipFill rotWithShape="1">
            <a:blip r:embed="rId2">
              <a:alphaModFix/>
            </a:blip>
            <a:srcRect b="387" l="0" r="0" t="377"/>
            <a:stretch/>
          </p:blipFill>
          <p:spPr>
            <a:xfrm flipH="1" rot="-5400000">
              <a:off x="-222575" y="3161317"/>
              <a:ext cx="1100050" cy="314825"/>
            </a:xfrm>
            <a:prstGeom prst="rect">
              <a:avLst/>
            </a:prstGeom>
            <a:noFill/>
            <a:ln>
              <a:noFill/>
            </a:ln>
          </p:spPr>
        </p:pic>
        <p:pic>
          <p:nvPicPr>
            <p:cNvPr id="366" name="Google Shape;366;p18"/>
            <p:cNvPicPr preferRelativeResize="0"/>
            <p:nvPr/>
          </p:nvPicPr>
          <p:blipFill rotWithShape="1">
            <a:blip r:embed="rId3">
              <a:alphaModFix/>
            </a:blip>
            <a:srcRect b="0" l="0" r="0" t="0"/>
            <a:stretch/>
          </p:blipFill>
          <p:spPr>
            <a:xfrm flipH="1">
              <a:off x="8236150" y="993125"/>
              <a:ext cx="907850" cy="907850"/>
            </a:xfrm>
            <a:prstGeom prst="rect">
              <a:avLst/>
            </a:prstGeom>
            <a:noFill/>
            <a:ln>
              <a:noFill/>
            </a:ln>
          </p:spPr>
        </p:pic>
        <p:pic>
          <p:nvPicPr>
            <p:cNvPr id="367" name="Google Shape;367;p18"/>
            <p:cNvPicPr preferRelativeResize="0"/>
            <p:nvPr/>
          </p:nvPicPr>
          <p:blipFill rotWithShape="1">
            <a:blip r:embed="rId4">
              <a:alphaModFix/>
            </a:blip>
            <a:srcRect b="0" l="0" r="0" t="0"/>
            <a:stretch/>
          </p:blipFill>
          <p:spPr>
            <a:xfrm flipH="1">
              <a:off x="8558370" y="1643325"/>
              <a:ext cx="474025" cy="474059"/>
            </a:xfrm>
            <a:prstGeom prst="rect">
              <a:avLst/>
            </a:prstGeom>
            <a:noFill/>
            <a:ln>
              <a:noFill/>
            </a:ln>
          </p:spPr>
        </p:pic>
        <p:sp>
          <p:nvSpPr>
            <p:cNvPr id="368" name="Google Shape;368;p18"/>
            <p:cNvSpPr/>
            <p:nvPr/>
          </p:nvSpPr>
          <p:spPr>
            <a:xfrm flipH="1">
              <a:off x="8790888" y="0"/>
              <a:ext cx="9000" cy="1497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69" name="Google Shape;369;p18"/>
          <p:cNvPicPr preferRelativeResize="0"/>
          <p:nvPr/>
        </p:nvPicPr>
        <p:blipFill rotWithShape="1">
          <a:blip r:embed="rId5">
            <a:alphaModFix/>
          </a:blip>
          <a:srcRect b="228" l="0" r="0" t="228"/>
          <a:stretch/>
        </p:blipFill>
        <p:spPr>
          <a:xfrm>
            <a:off x="89073" y="4008343"/>
            <a:ext cx="523975" cy="8115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TITLE_AND_BODY_1_1_2_1_1">
    <p:spTree>
      <p:nvGrpSpPr>
        <p:cNvPr id="370" name="Shape 370"/>
        <p:cNvGrpSpPr/>
        <p:nvPr/>
      </p:nvGrpSpPr>
      <p:grpSpPr>
        <a:xfrm>
          <a:off x="0" y="0"/>
          <a:ext cx="0" cy="0"/>
          <a:chOff x="0" y="0"/>
          <a:chExt cx="0" cy="0"/>
        </a:xfrm>
      </p:grpSpPr>
      <p:sp>
        <p:nvSpPr>
          <p:cNvPr id="371" name="Google Shape;371;p19"/>
          <p:cNvSpPr txBox="1"/>
          <p:nvPr>
            <p:ph type="title"/>
          </p:nvPr>
        </p:nvSpPr>
        <p:spPr>
          <a:xfrm>
            <a:off x="757225" y="3273550"/>
            <a:ext cx="2300400" cy="245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7855B"/>
              </a:buClr>
              <a:buSzPts val="1800"/>
              <a:buNone/>
              <a:defRPr sz="1800"/>
            </a:lvl1pPr>
            <a:lvl2pPr lvl="1" rtl="0" algn="ctr">
              <a:spcBef>
                <a:spcPts val="0"/>
              </a:spcBef>
              <a:spcAft>
                <a:spcPts val="0"/>
              </a:spcAft>
              <a:buClr>
                <a:srgbClr val="F7855B"/>
              </a:buClr>
              <a:buSzPts val="1800"/>
              <a:buNone/>
              <a:defRPr sz="1800">
                <a:solidFill>
                  <a:srgbClr val="F7855B"/>
                </a:solidFill>
              </a:defRPr>
            </a:lvl2pPr>
            <a:lvl3pPr lvl="2" rtl="0" algn="ctr">
              <a:spcBef>
                <a:spcPts val="0"/>
              </a:spcBef>
              <a:spcAft>
                <a:spcPts val="0"/>
              </a:spcAft>
              <a:buClr>
                <a:srgbClr val="F7855B"/>
              </a:buClr>
              <a:buSzPts val="1800"/>
              <a:buNone/>
              <a:defRPr sz="1800">
                <a:solidFill>
                  <a:srgbClr val="F7855B"/>
                </a:solidFill>
              </a:defRPr>
            </a:lvl3pPr>
            <a:lvl4pPr lvl="3" rtl="0" algn="ctr">
              <a:spcBef>
                <a:spcPts val="0"/>
              </a:spcBef>
              <a:spcAft>
                <a:spcPts val="0"/>
              </a:spcAft>
              <a:buClr>
                <a:srgbClr val="F7855B"/>
              </a:buClr>
              <a:buSzPts val="1800"/>
              <a:buNone/>
              <a:defRPr sz="1800">
                <a:solidFill>
                  <a:srgbClr val="F7855B"/>
                </a:solidFill>
              </a:defRPr>
            </a:lvl4pPr>
            <a:lvl5pPr lvl="4" rtl="0" algn="ctr">
              <a:spcBef>
                <a:spcPts val="0"/>
              </a:spcBef>
              <a:spcAft>
                <a:spcPts val="0"/>
              </a:spcAft>
              <a:buClr>
                <a:srgbClr val="F7855B"/>
              </a:buClr>
              <a:buSzPts val="1800"/>
              <a:buNone/>
              <a:defRPr sz="1800">
                <a:solidFill>
                  <a:srgbClr val="F7855B"/>
                </a:solidFill>
              </a:defRPr>
            </a:lvl5pPr>
            <a:lvl6pPr lvl="5" rtl="0" algn="ctr">
              <a:spcBef>
                <a:spcPts val="0"/>
              </a:spcBef>
              <a:spcAft>
                <a:spcPts val="0"/>
              </a:spcAft>
              <a:buClr>
                <a:srgbClr val="F7855B"/>
              </a:buClr>
              <a:buSzPts val="1800"/>
              <a:buNone/>
              <a:defRPr sz="1800">
                <a:solidFill>
                  <a:srgbClr val="F7855B"/>
                </a:solidFill>
              </a:defRPr>
            </a:lvl6pPr>
            <a:lvl7pPr lvl="6" rtl="0" algn="ctr">
              <a:spcBef>
                <a:spcPts val="0"/>
              </a:spcBef>
              <a:spcAft>
                <a:spcPts val="0"/>
              </a:spcAft>
              <a:buClr>
                <a:srgbClr val="F7855B"/>
              </a:buClr>
              <a:buSzPts val="1800"/>
              <a:buNone/>
              <a:defRPr sz="1800">
                <a:solidFill>
                  <a:srgbClr val="F7855B"/>
                </a:solidFill>
              </a:defRPr>
            </a:lvl7pPr>
            <a:lvl8pPr lvl="7" rtl="0" algn="ctr">
              <a:spcBef>
                <a:spcPts val="0"/>
              </a:spcBef>
              <a:spcAft>
                <a:spcPts val="0"/>
              </a:spcAft>
              <a:buClr>
                <a:srgbClr val="F7855B"/>
              </a:buClr>
              <a:buSzPts val="1800"/>
              <a:buNone/>
              <a:defRPr sz="1800">
                <a:solidFill>
                  <a:srgbClr val="F7855B"/>
                </a:solidFill>
              </a:defRPr>
            </a:lvl8pPr>
            <a:lvl9pPr lvl="8" rtl="0" algn="ctr">
              <a:spcBef>
                <a:spcPts val="0"/>
              </a:spcBef>
              <a:spcAft>
                <a:spcPts val="0"/>
              </a:spcAft>
              <a:buClr>
                <a:srgbClr val="F7855B"/>
              </a:buClr>
              <a:buSzPts val="1800"/>
              <a:buNone/>
              <a:defRPr sz="1800">
                <a:solidFill>
                  <a:srgbClr val="F7855B"/>
                </a:solidFill>
              </a:defRPr>
            </a:lvl9pPr>
          </a:lstStyle>
          <a:p/>
        </p:txBody>
      </p:sp>
      <p:sp>
        <p:nvSpPr>
          <p:cNvPr id="372" name="Google Shape;372;p19"/>
          <p:cNvSpPr txBox="1"/>
          <p:nvPr>
            <p:ph idx="1" type="subTitle"/>
          </p:nvPr>
        </p:nvSpPr>
        <p:spPr>
          <a:xfrm>
            <a:off x="757225" y="3529323"/>
            <a:ext cx="2300400" cy="993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373" name="Google Shape;373;p19"/>
          <p:cNvSpPr txBox="1"/>
          <p:nvPr>
            <p:ph idx="2" type="title"/>
          </p:nvPr>
        </p:nvSpPr>
        <p:spPr>
          <a:xfrm>
            <a:off x="3421798" y="3273550"/>
            <a:ext cx="2300400" cy="245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7855B"/>
              </a:buClr>
              <a:buSzPts val="1800"/>
              <a:buNone/>
              <a:defRPr sz="1800"/>
            </a:lvl1pPr>
            <a:lvl2pPr lvl="1" rtl="0" algn="ctr">
              <a:spcBef>
                <a:spcPts val="0"/>
              </a:spcBef>
              <a:spcAft>
                <a:spcPts val="0"/>
              </a:spcAft>
              <a:buClr>
                <a:srgbClr val="F7855B"/>
              </a:buClr>
              <a:buSzPts val="1800"/>
              <a:buNone/>
              <a:defRPr sz="1800">
                <a:solidFill>
                  <a:srgbClr val="F7855B"/>
                </a:solidFill>
              </a:defRPr>
            </a:lvl2pPr>
            <a:lvl3pPr lvl="2" rtl="0" algn="ctr">
              <a:spcBef>
                <a:spcPts val="0"/>
              </a:spcBef>
              <a:spcAft>
                <a:spcPts val="0"/>
              </a:spcAft>
              <a:buClr>
                <a:srgbClr val="F7855B"/>
              </a:buClr>
              <a:buSzPts val="1800"/>
              <a:buNone/>
              <a:defRPr sz="1800">
                <a:solidFill>
                  <a:srgbClr val="F7855B"/>
                </a:solidFill>
              </a:defRPr>
            </a:lvl3pPr>
            <a:lvl4pPr lvl="3" rtl="0" algn="ctr">
              <a:spcBef>
                <a:spcPts val="0"/>
              </a:spcBef>
              <a:spcAft>
                <a:spcPts val="0"/>
              </a:spcAft>
              <a:buClr>
                <a:srgbClr val="F7855B"/>
              </a:buClr>
              <a:buSzPts val="1800"/>
              <a:buNone/>
              <a:defRPr sz="1800">
                <a:solidFill>
                  <a:srgbClr val="F7855B"/>
                </a:solidFill>
              </a:defRPr>
            </a:lvl4pPr>
            <a:lvl5pPr lvl="4" rtl="0" algn="ctr">
              <a:spcBef>
                <a:spcPts val="0"/>
              </a:spcBef>
              <a:spcAft>
                <a:spcPts val="0"/>
              </a:spcAft>
              <a:buClr>
                <a:srgbClr val="F7855B"/>
              </a:buClr>
              <a:buSzPts val="1800"/>
              <a:buNone/>
              <a:defRPr sz="1800">
                <a:solidFill>
                  <a:srgbClr val="F7855B"/>
                </a:solidFill>
              </a:defRPr>
            </a:lvl5pPr>
            <a:lvl6pPr lvl="5" rtl="0" algn="ctr">
              <a:spcBef>
                <a:spcPts val="0"/>
              </a:spcBef>
              <a:spcAft>
                <a:spcPts val="0"/>
              </a:spcAft>
              <a:buClr>
                <a:srgbClr val="F7855B"/>
              </a:buClr>
              <a:buSzPts val="1800"/>
              <a:buNone/>
              <a:defRPr sz="1800">
                <a:solidFill>
                  <a:srgbClr val="F7855B"/>
                </a:solidFill>
              </a:defRPr>
            </a:lvl6pPr>
            <a:lvl7pPr lvl="6" rtl="0" algn="ctr">
              <a:spcBef>
                <a:spcPts val="0"/>
              </a:spcBef>
              <a:spcAft>
                <a:spcPts val="0"/>
              </a:spcAft>
              <a:buClr>
                <a:srgbClr val="F7855B"/>
              </a:buClr>
              <a:buSzPts val="1800"/>
              <a:buNone/>
              <a:defRPr sz="1800">
                <a:solidFill>
                  <a:srgbClr val="F7855B"/>
                </a:solidFill>
              </a:defRPr>
            </a:lvl7pPr>
            <a:lvl8pPr lvl="7" rtl="0" algn="ctr">
              <a:spcBef>
                <a:spcPts val="0"/>
              </a:spcBef>
              <a:spcAft>
                <a:spcPts val="0"/>
              </a:spcAft>
              <a:buClr>
                <a:srgbClr val="F7855B"/>
              </a:buClr>
              <a:buSzPts val="1800"/>
              <a:buNone/>
              <a:defRPr sz="1800">
                <a:solidFill>
                  <a:srgbClr val="F7855B"/>
                </a:solidFill>
              </a:defRPr>
            </a:lvl8pPr>
            <a:lvl9pPr lvl="8" rtl="0" algn="ctr">
              <a:spcBef>
                <a:spcPts val="0"/>
              </a:spcBef>
              <a:spcAft>
                <a:spcPts val="0"/>
              </a:spcAft>
              <a:buClr>
                <a:srgbClr val="F7855B"/>
              </a:buClr>
              <a:buSzPts val="1800"/>
              <a:buNone/>
              <a:defRPr sz="1800">
                <a:solidFill>
                  <a:srgbClr val="F7855B"/>
                </a:solidFill>
              </a:defRPr>
            </a:lvl9pPr>
          </a:lstStyle>
          <a:p/>
        </p:txBody>
      </p:sp>
      <p:sp>
        <p:nvSpPr>
          <p:cNvPr id="374" name="Google Shape;374;p19"/>
          <p:cNvSpPr txBox="1"/>
          <p:nvPr>
            <p:ph idx="3" type="subTitle"/>
          </p:nvPr>
        </p:nvSpPr>
        <p:spPr>
          <a:xfrm>
            <a:off x="3421800" y="3529323"/>
            <a:ext cx="2300400" cy="993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375" name="Google Shape;375;p19"/>
          <p:cNvSpPr txBox="1"/>
          <p:nvPr>
            <p:ph idx="4" type="title"/>
          </p:nvPr>
        </p:nvSpPr>
        <p:spPr>
          <a:xfrm>
            <a:off x="6086374" y="3273550"/>
            <a:ext cx="2300400" cy="245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7855B"/>
              </a:buClr>
              <a:buSzPts val="1800"/>
              <a:buNone/>
              <a:defRPr sz="1800"/>
            </a:lvl1pPr>
            <a:lvl2pPr lvl="1" rtl="0" algn="ctr">
              <a:spcBef>
                <a:spcPts val="0"/>
              </a:spcBef>
              <a:spcAft>
                <a:spcPts val="0"/>
              </a:spcAft>
              <a:buClr>
                <a:srgbClr val="F7855B"/>
              </a:buClr>
              <a:buSzPts val="1800"/>
              <a:buNone/>
              <a:defRPr sz="1800">
                <a:solidFill>
                  <a:srgbClr val="F7855B"/>
                </a:solidFill>
              </a:defRPr>
            </a:lvl2pPr>
            <a:lvl3pPr lvl="2" rtl="0" algn="ctr">
              <a:spcBef>
                <a:spcPts val="0"/>
              </a:spcBef>
              <a:spcAft>
                <a:spcPts val="0"/>
              </a:spcAft>
              <a:buClr>
                <a:srgbClr val="F7855B"/>
              </a:buClr>
              <a:buSzPts val="1800"/>
              <a:buNone/>
              <a:defRPr sz="1800">
                <a:solidFill>
                  <a:srgbClr val="F7855B"/>
                </a:solidFill>
              </a:defRPr>
            </a:lvl3pPr>
            <a:lvl4pPr lvl="3" rtl="0" algn="ctr">
              <a:spcBef>
                <a:spcPts val="0"/>
              </a:spcBef>
              <a:spcAft>
                <a:spcPts val="0"/>
              </a:spcAft>
              <a:buClr>
                <a:srgbClr val="F7855B"/>
              </a:buClr>
              <a:buSzPts val="1800"/>
              <a:buNone/>
              <a:defRPr sz="1800">
                <a:solidFill>
                  <a:srgbClr val="F7855B"/>
                </a:solidFill>
              </a:defRPr>
            </a:lvl4pPr>
            <a:lvl5pPr lvl="4" rtl="0" algn="ctr">
              <a:spcBef>
                <a:spcPts val="0"/>
              </a:spcBef>
              <a:spcAft>
                <a:spcPts val="0"/>
              </a:spcAft>
              <a:buClr>
                <a:srgbClr val="F7855B"/>
              </a:buClr>
              <a:buSzPts val="1800"/>
              <a:buNone/>
              <a:defRPr sz="1800">
                <a:solidFill>
                  <a:srgbClr val="F7855B"/>
                </a:solidFill>
              </a:defRPr>
            </a:lvl5pPr>
            <a:lvl6pPr lvl="5" rtl="0" algn="ctr">
              <a:spcBef>
                <a:spcPts val="0"/>
              </a:spcBef>
              <a:spcAft>
                <a:spcPts val="0"/>
              </a:spcAft>
              <a:buClr>
                <a:srgbClr val="F7855B"/>
              </a:buClr>
              <a:buSzPts val="1800"/>
              <a:buNone/>
              <a:defRPr sz="1800">
                <a:solidFill>
                  <a:srgbClr val="F7855B"/>
                </a:solidFill>
              </a:defRPr>
            </a:lvl6pPr>
            <a:lvl7pPr lvl="6" rtl="0" algn="ctr">
              <a:spcBef>
                <a:spcPts val="0"/>
              </a:spcBef>
              <a:spcAft>
                <a:spcPts val="0"/>
              </a:spcAft>
              <a:buClr>
                <a:srgbClr val="F7855B"/>
              </a:buClr>
              <a:buSzPts val="1800"/>
              <a:buNone/>
              <a:defRPr sz="1800">
                <a:solidFill>
                  <a:srgbClr val="F7855B"/>
                </a:solidFill>
              </a:defRPr>
            </a:lvl7pPr>
            <a:lvl8pPr lvl="7" rtl="0" algn="ctr">
              <a:spcBef>
                <a:spcPts val="0"/>
              </a:spcBef>
              <a:spcAft>
                <a:spcPts val="0"/>
              </a:spcAft>
              <a:buClr>
                <a:srgbClr val="F7855B"/>
              </a:buClr>
              <a:buSzPts val="1800"/>
              <a:buNone/>
              <a:defRPr sz="1800">
                <a:solidFill>
                  <a:srgbClr val="F7855B"/>
                </a:solidFill>
              </a:defRPr>
            </a:lvl8pPr>
            <a:lvl9pPr lvl="8" rtl="0" algn="ctr">
              <a:spcBef>
                <a:spcPts val="0"/>
              </a:spcBef>
              <a:spcAft>
                <a:spcPts val="0"/>
              </a:spcAft>
              <a:buClr>
                <a:srgbClr val="F7855B"/>
              </a:buClr>
              <a:buSzPts val="1800"/>
              <a:buNone/>
              <a:defRPr sz="1800">
                <a:solidFill>
                  <a:srgbClr val="F7855B"/>
                </a:solidFill>
              </a:defRPr>
            </a:lvl9pPr>
          </a:lstStyle>
          <a:p/>
        </p:txBody>
      </p:sp>
      <p:sp>
        <p:nvSpPr>
          <p:cNvPr id="376" name="Google Shape;376;p19"/>
          <p:cNvSpPr txBox="1"/>
          <p:nvPr>
            <p:ph idx="5" type="subTitle"/>
          </p:nvPr>
        </p:nvSpPr>
        <p:spPr>
          <a:xfrm>
            <a:off x="6086375" y="3529323"/>
            <a:ext cx="2300400" cy="993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377" name="Google Shape;377;p19"/>
          <p:cNvSpPr txBox="1"/>
          <p:nvPr>
            <p:ph idx="6" type="title"/>
          </p:nvPr>
        </p:nvSpPr>
        <p:spPr>
          <a:xfrm>
            <a:off x="717750" y="536585"/>
            <a:ext cx="77085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378" name="Google Shape;378;p19"/>
          <p:cNvGrpSpPr/>
          <p:nvPr/>
        </p:nvGrpSpPr>
        <p:grpSpPr>
          <a:xfrm>
            <a:off x="-660350" y="-852283"/>
            <a:ext cx="9954713" cy="5967763"/>
            <a:chOff x="-660350" y="-852283"/>
            <a:chExt cx="9954713" cy="5967763"/>
          </a:xfrm>
        </p:grpSpPr>
        <p:pic>
          <p:nvPicPr>
            <p:cNvPr id="379" name="Google Shape;379;p19"/>
            <p:cNvPicPr preferRelativeResize="0"/>
            <p:nvPr/>
          </p:nvPicPr>
          <p:blipFill rotWithShape="1">
            <a:blip r:embed="rId2">
              <a:alphaModFix/>
            </a:blip>
            <a:srcRect b="39" l="0" r="0" t="39"/>
            <a:stretch/>
          </p:blipFill>
          <p:spPr>
            <a:xfrm rot="5400000">
              <a:off x="8747951" y="3133277"/>
              <a:ext cx="527025" cy="265050"/>
            </a:xfrm>
            <a:prstGeom prst="rect">
              <a:avLst/>
            </a:prstGeom>
            <a:noFill/>
            <a:ln>
              <a:noFill/>
            </a:ln>
          </p:spPr>
        </p:pic>
        <p:pic>
          <p:nvPicPr>
            <p:cNvPr id="380" name="Google Shape;380;p19"/>
            <p:cNvPicPr preferRelativeResize="0"/>
            <p:nvPr/>
          </p:nvPicPr>
          <p:blipFill rotWithShape="1">
            <a:blip r:embed="rId3">
              <a:alphaModFix/>
            </a:blip>
            <a:srcRect b="228" l="0" r="0" t="228"/>
            <a:stretch/>
          </p:blipFill>
          <p:spPr>
            <a:xfrm rot="5400000">
              <a:off x="8517581" y="4313089"/>
              <a:ext cx="666075" cy="103134"/>
            </a:xfrm>
            <a:prstGeom prst="rect">
              <a:avLst/>
            </a:prstGeom>
            <a:noFill/>
            <a:ln>
              <a:noFill/>
            </a:ln>
          </p:spPr>
        </p:pic>
        <p:pic>
          <p:nvPicPr>
            <p:cNvPr id="381" name="Google Shape;381;p19"/>
            <p:cNvPicPr preferRelativeResize="0"/>
            <p:nvPr/>
          </p:nvPicPr>
          <p:blipFill rotWithShape="1">
            <a:blip r:embed="rId4">
              <a:alphaModFix/>
            </a:blip>
            <a:srcRect b="387" l="0" r="0" t="377"/>
            <a:stretch/>
          </p:blipFill>
          <p:spPr>
            <a:xfrm flipH="1" rot="-5400000">
              <a:off x="8586925" y="4408042"/>
              <a:ext cx="1100050" cy="314825"/>
            </a:xfrm>
            <a:prstGeom prst="rect">
              <a:avLst/>
            </a:prstGeom>
            <a:noFill/>
            <a:ln>
              <a:noFill/>
            </a:ln>
          </p:spPr>
        </p:pic>
        <p:pic>
          <p:nvPicPr>
            <p:cNvPr id="382" name="Google Shape;382;p19"/>
            <p:cNvPicPr preferRelativeResize="0"/>
            <p:nvPr/>
          </p:nvPicPr>
          <p:blipFill rotWithShape="1">
            <a:blip r:embed="rId5">
              <a:alphaModFix/>
            </a:blip>
            <a:srcRect b="975" l="2210" r="0" t="11158"/>
            <a:stretch/>
          </p:blipFill>
          <p:spPr>
            <a:xfrm>
              <a:off x="-660350" y="-852283"/>
              <a:ext cx="3198250" cy="2774726"/>
            </a:xfrm>
            <a:prstGeom prst="rect">
              <a:avLst/>
            </a:prstGeom>
            <a:noFill/>
            <a:ln>
              <a:noFill/>
            </a:ln>
          </p:spPr>
        </p:pic>
      </p:grpSp>
      <p:grpSp>
        <p:nvGrpSpPr>
          <p:cNvPr id="383" name="Google Shape;383;p19"/>
          <p:cNvGrpSpPr/>
          <p:nvPr/>
        </p:nvGrpSpPr>
        <p:grpSpPr>
          <a:xfrm>
            <a:off x="140513" y="1195905"/>
            <a:ext cx="447656" cy="1100050"/>
            <a:chOff x="155463" y="3543380"/>
            <a:chExt cx="447656" cy="1100050"/>
          </a:xfrm>
        </p:grpSpPr>
        <p:pic>
          <p:nvPicPr>
            <p:cNvPr id="384" name="Google Shape;384;p19"/>
            <p:cNvPicPr preferRelativeResize="0"/>
            <p:nvPr/>
          </p:nvPicPr>
          <p:blipFill rotWithShape="1">
            <a:blip r:embed="rId4">
              <a:alphaModFix/>
            </a:blip>
            <a:srcRect b="387" l="0" r="0" t="377"/>
            <a:stretch/>
          </p:blipFill>
          <p:spPr>
            <a:xfrm rot="-5400000">
              <a:off x="-237150" y="3935992"/>
              <a:ext cx="1100050" cy="314825"/>
            </a:xfrm>
            <a:prstGeom prst="rect">
              <a:avLst/>
            </a:prstGeom>
            <a:noFill/>
            <a:ln>
              <a:noFill/>
            </a:ln>
          </p:spPr>
        </p:pic>
        <p:pic>
          <p:nvPicPr>
            <p:cNvPr id="385" name="Google Shape;385;p19"/>
            <p:cNvPicPr preferRelativeResize="0"/>
            <p:nvPr/>
          </p:nvPicPr>
          <p:blipFill rotWithShape="1">
            <a:blip r:embed="rId6">
              <a:alphaModFix/>
            </a:blip>
            <a:srcRect b="0" l="89" r="89" t="0"/>
            <a:stretch/>
          </p:blipFill>
          <p:spPr>
            <a:xfrm rot="-5400000">
              <a:off x="350510" y="4381472"/>
              <a:ext cx="437100" cy="68119"/>
            </a:xfrm>
            <a:prstGeom prst="rect">
              <a:avLst/>
            </a:prstGeom>
            <a:noFill/>
            <a:ln>
              <a:noFill/>
            </a:ln>
          </p:spPr>
        </p:pic>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4">
  <p:cSld name="TITLE_AND_TWO_COLUMNS_2">
    <p:spTree>
      <p:nvGrpSpPr>
        <p:cNvPr id="386" name="Shape 386"/>
        <p:cNvGrpSpPr/>
        <p:nvPr/>
      </p:nvGrpSpPr>
      <p:grpSpPr>
        <a:xfrm>
          <a:off x="0" y="0"/>
          <a:ext cx="0" cy="0"/>
          <a:chOff x="0" y="0"/>
          <a:chExt cx="0" cy="0"/>
        </a:xfrm>
      </p:grpSpPr>
      <p:sp>
        <p:nvSpPr>
          <p:cNvPr id="387" name="Google Shape;387;p20"/>
          <p:cNvSpPr txBox="1"/>
          <p:nvPr>
            <p:ph idx="1" type="subTitle"/>
          </p:nvPr>
        </p:nvSpPr>
        <p:spPr>
          <a:xfrm>
            <a:off x="710554" y="1685388"/>
            <a:ext cx="2316900" cy="416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800"/>
              <a:buFont typeface="Roboto Condensed"/>
              <a:buNone/>
              <a:defRPr b="1" sz="1800">
                <a:latin typeface="Roboto Condensed"/>
                <a:ea typeface="Roboto Condensed"/>
                <a:cs typeface="Roboto Condensed"/>
                <a:sym typeface="Roboto Condensed"/>
              </a:defRPr>
            </a:lvl1pPr>
            <a:lvl2pPr lvl="1" rtl="0">
              <a:lnSpc>
                <a:spcPct val="100000"/>
              </a:lnSpc>
              <a:spcBef>
                <a:spcPts val="0"/>
              </a:spcBef>
              <a:spcAft>
                <a:spcPts val="0"/>
              </a:spcAft>
              <a:buSzPts val="1800"/>
              <a:buFont typeface="Roboto Condensed"/>
              <a:buNone/>
              <a:defRPr b="1" sz="1800">
                <a:latin typeface="Roboto Condensed"/>
                <a:ea typeface="Roboto Condensed"/>
                <a:cs typeface="Roboto Condensed"/>
                <a:sym typeface="Roboto Condensed"/>
              </a:defRPr>
            </a:lvl2pPr>
            <a:lvl3pPr lvl="2" rtl="0">
              <a:lnSpc>
                <a:spcPct val="100000"/>
              </a:lnSpc>
              <a:spcBef>
                <a:spcPts val="0"/>
              </a:spcBef>
              <a:spcAft>
                <a:spcPts val="0"/>
              </a:spcAft>
              <a:buSzPts val="1800"/>
              <a:buFont typeface="Roboto Condensed"/>
              <a:buNone/>
              <a:defRPr b="1" sz="1800">
                <a:latin typeface="Roboto Condensed"/>
                <a:ea typeface="Roboto Condensed"/>
                <a:cs typeface="Roboto Condensed"/>
                <a:sym typeface="Roboto Condensed"/>
              </a:defRPr>
            </a:lvl3pPr>
            <a:lvl4pPr lvl="3" rtl="0">
              <a:lnSpc>
                <a:spcPct val="100000"/>
              </a:lnSpc>
              <a:spcBef>
                <a:spcPts val="0"/>
              </a:spcBef>
              <a:spcAft>
                <a:spcPts val="0"/>
              </a:spcAft>
              <a:buSzPts val="1800"/>
              <a:buFont typeface="Roboto Condensed"/>
              <a:buNone/>
              <a:defRPr b="1" sz="1800">
                <a:latin typeface="Roboto Condensed"/>
                <a:ea typeface="Roboto Condensed"/>
                <a:cs typeface="Roboto Condensed"/>
                <a:sym typeface="Roboto Condensed"/>
              </a:defRPr>
            </a:lvl4pPr>
            <a:lvl5pPr lvl="4" rtl="0">
              <a:lnSpc>
                <a:spcPct val="100000"/>
              </a:lnSpc>
              <a:spcBef>
                <a:spcPts val="0"/>
              </a:spcBef>
              <a:spcAft>
                <a:spcPts val="0"/>
              </a:spcAft>
              <a:buSzPts val="1800"/>
              <a:buFont typeface="Roboto Condensed"/>
              <a:buNone/>
              <a:defRPr b="1" sz="1800">
                <a:latin typeface="Roboto Condensed"/>
                <a:ea typeface="Roboto Condensed"/>
                <a:cs typeface="Roboto Condensed"/>
                <a:sym typeface="Roboto Condensed"/>
              </a:defRPr>
            </a:lvl5pPr>
            <a:lvl6pPr lvl="5" rtl="0">
              <a:lnSpc>
                <a:spcPct val="100000"/>
              </a:lnSpc>
              <a:spcBef>
                <a:spcPts val="0"/>
              </a:spcBef>
              <a:spcAft>
                <a:spcPts val="0"/>
              </a:spcAft>
              <a:buSzPts val="1800"/>
              <a:buFont typeface="Roboto Condensed"/>
              <a:buNone/>
              <a:defRPr b="1" sz="1800">
                <a:latin typeface="Roboto Condensed"/>
                <a:ea typeface="Roboto Condensed"/>
                <a:cs typeface="Roboto Condensed"/>
                <a:sym typeface="Roboto Condensed"/>
              </a:defRPr>
            </a:lvl6pPr>
            <a:lvl7pPr lvl="6" rtl="0">
              <a:lnSpc>
                <a:spcPct val="100000"/>
              </a:lnSpc>
              <a:spcBef>
                <a:spcPts val="0"/>
              </a:spcBef>
              <a:spcAft>
                <a:spcPts val="0"/>
              </a:spcAft>
              <a:buSzPts val="1800"/>
              <a:buFont typeface="Roboto Condensed"/>
              <a:buNone/>
              <a:defRPr b="1" sz="1800">
                <a:latin typeface="Roboto Condensed"/>
                <a:ea typeface="Roboto Condensed"/>
                <a:cs typeface="Roboto Condensed"/>
                <a:sym typeface="Roboto Condensed"/>
              </a:defRPr>
            </a:lvl7pPr>
            <a:lvl8pPr lvl="7" rtl="0">
              <a:lnSpc>
                <a:spcPct val="100000"/>
              </a:lnSpc>
              <a:spcBef>
                <a:spcPts val="0"/>
              </a:spcBef>
              <a:spcAft>
                <a:spcPts val="0"/>
              </a:spcAft>
              <a:buSzPts val="1800"/>
              <a:buFont typeface="Roboto Condensed"/>
              <a:buNone/>
              <a:defRPr b="1" sz="1800">
                <a:latin typeface="Roboto Condensed"/>
                <a:ea typeface="Roboto Condensed"/>
                <a:cs typeface="Roboto Condensed"/>
                <a:sym typeface="Roboto Condensed"/>
              </a:defRPr>
            </a:lvl8pPr>
            <a:lvl9pPr lvl="8" rtl="0">
              <a:lnSpc>
                <a:spcPct val="100000"/>
              </a:lnSpc>
              <a:spcBef>
                <a:spcPts val="0"/>
              </a:spcBef>
              <a:spcAft>
                <a:spcPts val="0"/>
              </a:spcAft>
              <a:buSzPts val="1800"/>
              <a:buFont typeface="Roboto Condensed"/>
              <a:buNone/>
              <a:defRPr b="1" sz="1800">
                <a:latin typeface="Roboto Condensed"/>
                <a:ea typeface="Roboto Condensed"/>
                <a:cs typeface="Roboto Condensed"/>
                <a:sym typeface="Roboto Condensed"/>
              </a:defRPr>
            </a:lvl9pPr>
          </a:lstStyle>
          <a:p/>
        </p:txBody>
      </p:sp>
      <p:sp>
        <p:nvSpPr>
          <p:cNvPr id="388" name="Google Shape;388;p20"/>
          <p:cNvSpPr txBox="1"/>
          <p:nvPr>
            <p:ph idx="2" type="subTitle"/>
          </p:nvPr>
        </p:nvSpPr>
        <p:spPr>
          <a:xfrm>
            <a:off x="3408829" y="1685388"/>
            <a:ext cx="2316900" cy="416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800"/>
              <a:buFont typeface="Roboto Condensed"/>
              <a:buNone/>
              <a:defRPr b="1" sz="1800">
                <a:latin typeface="Roboto Condensed"/>
                <a:ea typeface="Roboto Condensed"/>
                <a:cs typeface="Roboto Condensed"/>
                <a:sym typeface="Roboto Condensed"/>
              </a:defRPr>
            </a:lvl1pPr>
            <a:lvl2pPr lvl="1" rtl="0">
              <a:lnSpc>
                <a:spcPct val="100000"/>
              </a:lnSpc>
              <a:spcBef>
                <a:spcPts val="0"/>
              </a:spcBef>
              <a:spcAft>
                <a:spcPts val="0"/>
              </a:spcAft>
              <a:buSzPts val="1800"/>
              <a:buFont typeface="Roboto Condensed"/>
              <a:buNone/>
              <a:defRPr b="1" sz="1800">
                <a:latin typeface="Roboto Condensed"/>
                <a:ea typeface="Roboto Condensed"/>
                <a:cs typeface="Roboto Condensed"/>
                <a:sym typeface="Roboto Condensed"/>
              </a:defRPr>
            </a:lvl2pPr>
            <a:lvl3pPr lvl="2" rtl="0">
              <a:lnSpc>
                <a:spcPct val="100000"/>
              </a:lnSpc>
              <a:spcBef>
                <a:spcPts val="0"/>
              </a:spcBef>
              <a:spcAft>
                <a:spcPts val="0"/>
              </a:spcAft>
              <a:buSzPts val="1800"/>
              <a:buFont typeface="Roboto Condensed"/>
              <a:buNone/>
              <a:defRPr b="1" sz="1800">
                <a:latin typeface="Roboto Condensed"/>
                <a:ea typeface="Roboto Condensed"/>
                <a:cs typeface="Roboto Condensed"/>
                <a:sym typeface="Roboto Condensed"/>
              </a:defRPr>
            </a:lvl3pPr>
            <a:lvl4pPr lvl="3" rtl="0">
              <a:lnSpc>
                <a:spcPct val="100000"/>
              </a:lnSpc>
              <a:spcBef>
                <a:spcPts val="0"/>
              </a:spcBef>
              <a:spcAft>
                <a:spcPts val="0"/>
              </a:spcAft>
              <a:buSzPts val="1800"/>
              <a:buFont typeface="Roboto Condensed"/>
              <a:buNone/>
              <a:defRPr b="1" sz="1800">
                <a:latin typeface="Roboto Condensed"/>
                <a:ea typeface="Roboto Condensed"/>
                <a:cs typeface="Roboto Condensed"/>
                <a:sym typeface="Roboto Condensed"/>
              </a:defRPr>
            </a:lvl4pPr>
            <a:lvl5pPr lvl="4" rtl="0">
              <a:lnSpc>
                <a:spcPct val="100000"/>
              </a:lnSpc>
              <a:spcBef>
                <a:spcPts val="0"/>
              </a:spcBef>
              <a:spcAft>
                <a:spcPts val="0"/>
              </a:spcAft>
              <a:buSzPts val="1800"/>
              <a:buFont typeface="Roboto Condensed"/>
              <a:buNone/>
              <a:defRPr b="1" sz="1800">
                <a:latin typeface="Roboto Condensed"/>
                <a:ea typeface="Roboto Condensed"/>
                <a:cs typeface="Roboto Condensed"/>
                <a:sym typeface="Roboto Condensed"/>
              </a:defRPr>
            </a:lvl5pPr>
            <a:lvl6pPr lvl="5" rtl="0">
              <a:lnSpc>
                <a:spcPct val="100000"/>
              </a:lnSpc>
              <a:spcBef>
                <a:spcPts val="0"/>
              </a:spcBef>
              <a:spcAft>
                <a:spcPts val="0"/>
              </a:spcAft>
              <a:buSzPts val="1800"/>
              <a:buFont typeface="Roboto Condensed"/>
              <a:buNone/>
              <a:defRPr b="1" sz="1800">
                <a:latin typeface="Roboto Condensed"/>
                <a:ea typeface="Roboto Condensed"/>
                <a:cs typeface="Roboto Condensed"/>
                <a:sym typeface="Roboto Condensed"/>
              </a:defRPr>
            </a:lvl6pPr>
            <a:lvl7pPr lvl="6" rtl="0">
              <a:lnSpc>
                <a:spcPct val="100000"/>
              </a:lnSpc>
              <a:spcBef>
                <a:spcPts val="0"/>
              </a:spcBef>
              <a:spcAft>
                <a:spcPts val="0"/>
              </a:spcAft>
              <a:buSzPts val="1800"/>
              <a:buFont typeface="Roboto Condensed"/>
              <a:buNone/>
              <a:defRPr b="1" sz="1800">
                <a:latin typeface="Roboto Condensed"/>
                <a:ea typeface="Roboto Condensed"/>
                <a:cs typeface="Roboto Condensed"/>
                <a:sym typeface="Roboto Condensed"/>
              </a:defRPr>
            </a:lvl7pPr>
            <a:lvl8pPr lvl="7" rtl="0">
              <a:lnSpc>
                <a:spcPct val="100000"/>
              </a:lnSpc>
              <a:spcBef>
                <a:spcPts val="0"/>
              </a:spcBef>
              <a:spcAft>
                <a:spcPts val="0"/>
              </a:spcAft>
              <a:buSzPts val="1800"/>
              <a:buFont typeface="Roboto Condensed"/>
              <a:buNone/>
              <a:defRPr b="1" sz="1800">
                <a:latin typeface="Roboto Condensed"/>
                <a:ea typeface="Roboto Condensed"/>
                <a:cs typeface="Roboto Condensed"/>
                <a:sym typeface="Roboto Condensed"/>
              </a:defRPr>
            </a:lvl8pPr>
            <a:lvl9pPr lvl="8" rtl="0">
              <a:lnSpc>
                <a:spcPct val="100000"/>
              </a:lnSpc>
              <a:spcBef>
                <a:spcPts val="0"/>
              </a:spcBef>
              <a:spcAft>
                <a:spcPts val="0"/>
              </a:spcAft>
              <a:buSzPts val="1800"/>
              <a:buFont typeface="Roboto Condensed"/>
              <a:buNone/>
              <a:defRPr b="1" sz="1800">
                <a:latin typeface="Roboto Condensed"/>
                <a:ea typeface="Roboto Condensed"/>
                <a:cs typeface="Roboto Condensed"/>
                <a:sym typeface="Roboto Condensed"/>
              </a:defRPr>
            </a:lvl9pPr>
          </a:lstStyle>
          <a:p/>
        </p:txBody>
      </p:sp>
      <p:sp>
        <p:nvSpPr>
          <p:cNvPr id="389" name="Google Shape;389;p20"/>
          <p:cNvSpPr txBox="1"/>
          <p:nvPr>
            <p:ph idx="3" type="subTitle"/>
          </p:nvPr>
        </p:nvSpPr>
        <p:spPr>
          <a:xfrm>
            <a:off x="6107104" y="1685388"/>
            <a:ext cx="2316900" cy="416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800"/>
              <a:buFont typeface="Roboto Condensed"/>
              <a:buNone/>
              <a:defRPr b="1" sz="1800">
                <a:latin typeface="Roboto Condensed"/>
                <a:ea typeface="Roboto Condensed"/>
                <a:cs typeface="Roboto Condensed"/>
                <a:sym typeface="Roboto Condensed"/>
              </a:defRPr>
            </a:lvl1pPr>
            <a:lvl2pPr lvl="1" rtl="0">
              <a:lnSpc>
                <a:spcPct val="100000"/>
              </a:lnSpc>
              <a:spcBef>
                <a:spcPts val="0"/>
              </a:spcBef>
              <a:spcAft>
                <a:spcPts val="0"/>
              </a:spcAft>
              <a:buSzPts val="1800"/>
              <a:buFont typeface="Roboto Condensed"/>
              <a:buNone/>
              <a:defRPr b="1" sz="1800">
                <a:latin typeface="Roboto Condensed"/>
                <a:ea typeface="Roboto Condensed"/>
                <a:cs typeface="Roboto Condensed"/>
                <a:sym typeface="Roboto Condensed"/>
              </a:defRPr>
            </a:lvl2pPr>
            <a:lvl3pPr lvl="2" rtl="0">
              <a:lnSpc>
                <a:spcPct val="100000"/>
              </a:lnSpc>
              <a:spcBef>
                <a:spcPts val="0"/>
              </a:spcBef>
              <a:spcAft>
                <a:spcPts val="0"/>
              </a:spcAft>
              <a:buSzPts val="1800"/>
              <a:buFont typeface="Roboto Condensed"/>
              <a:buNone/>
              <a:defRPr b="1" sz="1800">
                <a:latin typeface="Roboto Condensed"/>
                <a:ea typeface="Roboto Condensed"/>
                <a:cs typeface="Roboto Condensed"/>
                <a:sym typeface="Roboto Condensed"/>
              </a:defRPr>
            </a:lvl3pPr>
            <a:lvl4pPr lvl="3" rtl="0">
              <a:lnSpc>
                <a:spcPct val="100000"/>
              </a:lnSpc>
              <a:spcBef>
                <a:spcPts val="0"/>
              </a:spcBef>
              <a:spcAft>
                <a:spcPts val="0"/>
              </a:spcAft>
              <a:buSzPts val="1800"/>
              <a:buFont typeface="Roboto Condensed"/>
              <a:buNone/>
              <a:defRPr b="1" sz="1800">
                <a:latin typeface="Roboto Condensed"/>
                <a:ea typeface="Roboto Condensed"/>
                <a:cs typeface="Roboto Condensed"/>
                <a:sym typeface="Roboto Condensed"/>
              </a:defRPr>
            </a:lvl4pPr>
            <a:lvl5pPr lvl="4" rtl="0">
              <a:lnSpc>
                <a:spcPct val="100000"/>
              </a:lnSpc>
              <a:spcBef>
                <a:spcPts val="0"/>
              </a:spcBef>
              <a:spcAft>
                <a:spcPts val="0"/>
              </a:spcAft>
              <a:buSzPts val="1800"/>
              <a:buFont typeface="Roboto Condensed"/>
              <a:buNone/>
              <a:defRPr b="1" sz="1800">
                <a:latin typeface="Roboto Condensed"/>
                <a:ea typeface="Roboto Condensed"/>
                <a:cs typeface="Roboto Condensed"/>
                <a:sym typeface="Roboto Condensed"/>
              </a:defRPr>
            </a:lvl5pPr>
            <a:lvl6pPr lvl="5" rtl="0">
              <a:lnSpc>
                <a:spcPct val="100000"/>
              </a:lnSpc>
              <a:spcBef>
                <a:spcPts val="0"/>
              </a:spcBef>
              <a:spcAft>
                <a:spcPts val="0"/>
              </a:spcAft>
              <a:buSzPts val="1800"/>
              <a:buFont typeface="Roboto Condensed"/>
              <a:buNone/>
              <a:defRPr b="1" sz="1800">
                <a:latin typeface="Roboto Condensed"/>
                <a:ea typeface="Roboto Condensed"/>
                <a:cs typeface="Roboto Condensed"/>
                <a:sym typeface="Roboto Condensed"/>
              </a:defRPr>
            </a:lvl6pPr>
            <a:lvl7pPr lvl="6" rtl="0">
              <a:lnSpc>
                <a:spcPct val="100000"/>
              </a:lnSpc>
              <a:spcBef>
                <a:spcPts val="0"/>
              </a:spcBef>
              <a:spcAft>
                <a:spcPts val="0"/>
              </a:spcAft>
              <a:buSzPts val="1800"/>
              <a:buFont typeface="Roboto Condensed"/>
              <a:buNone/>
              <a:defRPr b="1" sz="1800">
                <a:latin typeface="Roboto Condensed"/>
                <a:ea typeface="Roboto Condensed"/>
                <a:cs typeface="Roboto Condensed"/>
                <a:sym typeface="Roboto Condensed"/>
              </a:defRPr>
            </a:lvl7pPr>
            <a:lvl8pPr lvl="7" rtl="0">
              <a:lnSpc>
                <a:spcPct val="100000"/>
              </a:lnSpc>
              <a:spcBef>
                <a:spcPts val="0"/>
              </a:spcBef>
              <a:spcAft>
                <a:spcPts val="0"/>
              </a:spcAft>
              <a:buSzPts val="1800"/>
              <a:buFont typeface="Roboto Condensed"/>
              <a:buNone/>
              <a:defRPr b="1" sz="1800">
                <a:latin typeface="Roboto Condensed"/>
                <a:ea typeface="Roboto Condensed"/>
                <a:cs typeface="Roboto Condensed"/>
                <a:sym typeface="Roboto Condensed"/>
              </a:defRPr>
            </a:lvl8pPr>
            <a:lvl9pPr lvl="8" rtl="0">
              <a:lnSpc>
                <a:spcPct val="100000"/>
              </a:lnSpc>
              <a:spcBef>
                <a:spcPts val="0"/>
              </a:spcBef>
              <a:spcAft>
                <a:spcPts val="0"/>
              </a:spcAft>
              <a:buSzPts val="1800"/>
              <a:buFont typeface="Roboto Condensed"/>
              <a:buNone/>
              <a:defRPr b="1" sz="1800">
                <a:latin typeface="Roboto Condensed"/>
                <a:ea typeface="Roboto Condensed"/>
                <a:cs typeface="Roboto Condensed"/>
                <a:sym typeface="Roboto Condensed"/>
              </a:defRPr>
            </a:lvl9pPr>
          </a:lstStyle>
          <a:p/>
        </p:txBody>
      </p:sp>
      <p:sp>
        <p:nvSpPr>
          <p:cNvPr id="390" name="Google Shape;390;p20"/>
          <p:cNvSpPr txBox="1"/>
          <p:nvPr>
            <p:ph type="title"/>
          </p:nvPr>
        </p:nvSpPr>
        <p:spPr>
          <a:xfrm>
            <a:off x="717750" y="536585"/>
            <a:ext cx="77085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391" name="Google Shape;391;p20"/>
          <p:cNvGrpSpPr/>
          <p:nvPr/>
        </p:nvGrpSpPr>
        <p:grpSpPr>
          <a:xfrm>
            <a:off x="-304800" y="68150"/>
            <a:ext cx="11680102" cy="6547562"/>
            <a:chOff x="-381000" y="-8050"/>
            <a:chExt cx="11680102" cy="6547562"/>
          </a:xfrm>
        </p:grpSpPr>
        <p:pic>
          <p:nvPicPr>
            <p:cNvPr id="392" name="Google Shape;392;p20"/>
            <p:cNvPicPr preferRelativeResize="0"/>
            <p:nvPr/>
          </p:nvPicPr>
          <p:blipFill rotWithShape="1">
            <a:blip r:embed="rId2">
              <a:alphaModFix/>
            </a:blip>
            <a:srcRect b="387" l="0" r="0" t="377"/>
            <a:stretch/>
          </p:blipFill>
          <p:spPr>
            <a:xfrm>
              <a:off x="500075" y="162367"/>
              <a:ext cx="1100050" cy="314825"/>
            </a:xfrm>
            <a:prstGeom prst="rect">
              <a:avLst/>
            </a:prstGeom>
            <a:noFill/>
            <a:ln>
              <a:noFill/>
            </a:ln>
          </p:spPr>
        </p:pic>
        <p:pic>
          <p:nvPicPr>
            <p:cNvPr id="393" name="Google Shape;393;p20"/>
            <p:cNvPicPr preferRelativeResize="0"/>
            <p:nvPr/>
          </p:nvPicPr>
          <p:blipFill rotWithShape="1">
            <a:blip r:embed="rId3">
              <a:alphaModFix/>
            </a:blip>
            <a:srcRect b="0" l="0" r="0" t="0"/>
            <a:stretch/>
          </p:blipFill>
          <p:spPr>
            <a:xfrm>
              <a:off x="-381000" y="985075"/>
              <a:ext cx="907850" cy="907850"/>
            </a:xfrm>
            <a:prstGeom prst="rect">
              <a:avLst/>
            </a:prstGeom>
            <a:noFill/>
            <a:ln>
              <a:noFill/>
            </a:ln>
          </p:spPr>
        </p:pic>
        <p:pic>
          <p:nvPicPr>
            <p:cNvPr id="394" name="Google Shape;394;p20"/>
            <p:cNvPicPr preferRelativeResize="0"/>
            <p:nvPr/>
          </p:nvPicPr>
          <p:blipFill rotWithShape="1">
            <a:blip r:embed="rId4">
              <a:alphaModFix/>
            </a:blip>
            <a:srcRect b="0" l="0" r="0" t="0"/>
            <a:stretch/>
          </p:blipFill>
          <p:spPr>
            <a:xfrm>
              <a:off x="111605" y="1635275"/>
              <a:ext cx="474025" cy="474059"/>
            </a:xfrm>
            <a:prstGeom prst="rect">
              <a:avLst/>
            </a:prstGeom>
            <a:noFill/>
            <a:ln>
              <a:noFill/>
            </a:ln>
          </p:spPr>
        </p:pic>
        <p:pic>
          <p:nvPicPr>
            <p:cNvPr id="395" name="Google Shape;395;p20"/>
            <p:cNvPicPr preferRelativeResize="0"/>
            <p:nvPr/>
          </p:nvPicPr>
          <p:blipFill rotWithShape="1">
            <a:blip r:embed="rId5">
              <a:alphaModFix/>
            </a:blip>
            <a:srcRect b="0" l="89" r="89" t="0"/>
            <a:stretch/>
          </p:blipFill>
          <p:spPr>
            <a:xfrm>
              <a:off x="509423" y="541905"/>
              <a:ext cx="437100" cy="68119"/>
            </a:xfrm>
            <a:prstGeom prst="rect">
              <a:avLst/>
            </a:prstGeom>
            <a:noFill/>
            <a:ln>
              <a:noFill/>
            </a:ln>
          </p:spPr>
        </p:pic>
        <p:sp>
          <p:nvSpPr>
            <p:cNvPr id="396" name="Google Shape;396;p20"/>
            <p:cNvSpPr/>
            <p:nvPr/>
          </p:nvSpPr>
          <p:spPr>
            <a:xfrm>
              <a:off x="344113" y="-8050"/>
              <a:ext cx="9000" cy="1497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97" name="Google Shape;397;p20"/>
            <p:cNvPicPr preferRelativeResize="0"/>
            <p:nvPr/>
          </p:nvPicPr>
          <p:blipFill rotWithShape="1">
            <a:blip r:embed="rId6">
              <a:alphaModFix/>
            </a:blip>
            <a:srcRect b="975" l="2210" r="0" t="11158"/>
            <a:stretch/>
          </p:blipFill>
          <p:spPr>
            <a:xfrm>
              <a:off x="7759551" y="3468663"/>
              <a:ext cx="3539551" cy="3070850"/>
            </a:xfrm>
            <a:prstGeom prst="rect">
              <a:avLst/>
            </a:prstGeom>
            <a:noFill/>
            <a:ln>
              <a:noFill/>
            </a:ln>
          </p:spPr>
        </p:pic>
        <p:pic>
          <p:nvPicPr>
            <p:cNvPr id="398" name="Google Shape;398;p20"/>
            <p:cNvPicPr preferRelativeResize="0"/>
            <p:nvPr/>
          </p:nvPicPr>
          <p:blipFill rotWithShape="1">
            <a:blip r:embed="rId7">
              <a:alphaModFix/>
            </a:blip>
            <a:srcRect b="0" l="0" r="0" t="0"/>
            <a:stretch/>
          </p:blipFill>
          <p:spPr>
            <a:xfrm rot="2700000">
              <a:off x="8514525" y="4516742"/>
              <a:ext cx="437100" cy="437100"/>
            </a:xfrm>
            <a:prstGeom prst="rect">
              <a:avLst/>
            </a:prstGeom>
            <a:noFill/>
            <a:ln>
              <a:noFill/>
            </a:ln>
          </p:spPr>
        </p:pic>
      </p:grpSp>
      <p:sp>
        <p:nvSpPr>
          <p:cNvPr id="399" name="Google Shape;399;p20"/>
          <p:cNvSpPr txBox="1"/>
          <p:nvPr>
            <p:ph idx="4" type="subTitle"/>
          </p:nvPr>
        </p:nvSpPr>
        <p:spPr>
          <a:xfrm>
            <a:off x="710550" y="2199650"/>
            <a:ext cx="2316900" cy="2022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Char char="◆"/>
              <a:defRPr sz="1400"/>
            </a:lvl1pPr>
            <a:lvl2pPr lvl="1" rtl="0" algn="ctr">
              <a:lnSpc>
                <a:spcPct val="115000"/>
              </a:lnSpc>
              <a:spcBef>
                <a:spcPts val="1000"/>
              </a:spcBef>
              <a:spcAft>
                <a:spcPts val="0"/>
              </a:spcAft>
              <a:buSzPts val="1600"/>
              <a:buChar char="○"/>
              <a:defRPr>
                <a:latin typeface="Montserrat Medium"/>
                <a:ea typeface="Montserrat Medium"/>
                <a:cs typeface="Montserrat Medium"/>
                <a:sym typeface="Montserrat Medium"/>
              </a:defRPr>
            </a:lvl2pPr>
            <a:lvl3pPr lvl="2" rtl="0" algn="ctr">
              <a:lnSpc>
                <a:spcPct val="115000"/>
              </a:lnSpc>
              <a:spcBef>
                <a:spcPts val="0"/>
              </a:spcBef>
              <a:spcAft>
                <a:spcPts val="0"/>
              </a:spcAft>
              <a:buSzPts val="1600"/>
              <a:buChar char="■"/>
              <a:defRPr>
                <a:latin typeface="Montserrat Medium"/>
                <a:ea typeface="Montserrat Medium"/>
                <a:cs typeface="Montserrat Medium"/>
                <a:sym typeface="Montserrat Medium"/>
              </a:defRPr>
            </a:lvl3pPr>
            <a:lvl4pPr lvl="3" rtl="0" algn="ctr">
              <a:lnSpc>
                <a:spcPct val="115000"/>
              </a:lnSpc>
              <a:spcBef>
                <a:spcPts val="0"/>
              </a:spcBef>
              <a:spcAft>
                <a:spcPts val="0"/>
              </a:spcAft>
              <a:buSzPts val="1600"/>
              <a:buChar char="●"/>
              <a:defRPr>
                <a:latin typeface="Montserrat Medium"/>
                <a:ea typeface="Montserrat Medium"/>
                <a:cs typeface="Montserrat Medium"/>
                <a:sym typeface="Montserrat Medium"/>
              </a:defRPr>
            </a:lvl4pPr>
            <a:lvl5pPr lvl="4" rtl="0" algn="ctr">
              <a:lnSpc>
                <a:spcPct val="115000"/>
              </a:lnSpc>
              <a:spcBef>
                <a:spcPts val="0"/>
              </a:spcBef>
              <a:spcAft>
                <a:spcPts val="0"/>
              </a:spcAft>
              <a:buSzPts val="1600"/>
              <a:buChar char="○"/>
              <a:defRPr>
                <a:latin typeface="Montserrat Medium"/>
                <a:ea typeface="Montserrat Medium"/>
                <a:cs typeface="Montserrat Medium"/>
                <a:sym typeface="Montserrat Medium"/>
              </a:defRPr>
            </a:lvl5pPr>
            <a:lvl6pPr lvl="5" rtl="0" algn="ctr">
              <a:lnSpc>
                <a:spcPct val="115000"/>
              </a:lnSpc>
              <a:spcBef>
                <a:spcPts val="0"/>
              </a:spcBef>
              <a:spcAft>
                <a:spcPts val="0"/>
              </a:spcAft>
              <a:buSzPts val="1600"/>
              <a:buChar char="■"/>
              <a:defRPr>
                <a:latin typeface="Montserrat Medium"/>
                <a:ea typeface="Montserrat Medium"/>
                <a:cs typeface="Montserrat Medium"/>
                <a:sym typeface="Montserrat Medium"/>
              </a:defRPr>
            </a:lvl6pPr>
            <a:lvl7pPr lvl="6" rtl="0" algn="ctr">
              <a:lnSpc>
                <a:spcPct val="115000"/>
              </a:lnSpc>
              <a:spcBef>
                <a:spcPts val="0"/>
              </a:spcBef>
              <a:spcAft>
                <a:spcPts val="0"/>
              </a:spcAft>
              <a:buSzPts val="1600"/>
              <a:buChar char="●"/>
              <a:defRPr>
                <a:latin typeface="Montserrat Medium"/>
                <a:ea typeface="Montserrat Medium"/>
                <a:cs typeface="Montserrat Medium"/>
                <a:sym typeface="Montserrat Medium"/>
              </a:defRPr>
            </a:lvl7pPr>
            <a:lvl8pPr lvl="7" rtl="0" algn="ctr">
              <a:lnSpc>
                <a:spcPct val="115000"/>
              </a:lnSpc>
              <a:spcBef>
                <a:spcPts val="0"/>
              </a:spcBef>
              <a:spcAft>
                <a:spcPts val="0"/>
              </a:spcAft>
              <a:buSzPts val="1600"/>
              <a:buChar char="○"/>
              <a:defRPr>
                <a:latin typeface="Montserrat Medium"/>
                <a:ea typeface="Montserrat Medium"/>
                <a:cs typeface="Montserrat Medium"/>
                <a:sym typeface="Montserrat Medium"/>
              </a:defRPr>
            </a:lvl8pPr>
            <a:lvl9pPr lvl="8" rtl="0" algn="ctr">
              <a:lnSpc>
                <a:spcPct val="115000"/>
              </a:lnSpc>
              <a:spcBef>
                <a:spcPts val="0"/>
              </a:spcBef>
              <a:spcAft>
                <a:spcPts val="0"/>
              </a:spcAft>
              <a:buSzPts val="1600"/>
              <a:buChar char="■"/>
              <a:defRPr>
                <a:latin typeface="Montserrat Medium"/>
                <a:ea typeface="Montserrat Medium"/>
                <a:cs typeface="Montserrat Medium"/>
                <a:sym typeface="Montserrat Medium"/>
              </a:defRPr>
            </a:lvl9pPr>
          </a:lstStyle>
          <a:p/>
        </p:txBody>
      </p:sp>
      <p:sp>
        <p:nvSpPr>
          <p:cNvPr id="400" name="Google Shape;400;p20"/>
          <p:cNvSpPr txBox="1"/>
          <p:nvPr>
            <p:ph idx="5" type="subTitle"/>
          </p:nvPr>
        </p:nvSpPr>
        <p:spPr>
          <a:xfrm>
            <a:off x="3408825" y="2199650"/>
            <a:ext cx="2316900" cy="2022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Char char="◆"/>
              <a:defRPr sz="1400"/>
            </a:lvl1pPr>
            <a:lvl2pPr lvl="1" rtl="0" algn="ctr">
              <a:lnSpc>
                <a:spcPct val="115000"/>
              </a:lnSpc>
              <a:spcBef>
                <a:spcPts val="1000"/>
              </a:spcBef>
              <a:spcAft>
                <a:spcPts val="0"/>
              </a:spcAft>
              <a:buSzPts val="1600"/>
              <a:buChar char="○"/>
              <a:defRPr>
                <a:latin typeface="Montserrat Medium"/>
                <a:ea typeface="Montserrat Medium"/>
                <a:cs typeface="Montserrat Medium"/>
                <a:sym typeface="Montserrat Medium"/>
              </a:defRPr>
            </a:lvl2pPr>
            <a:lvl3pPr lvl="2" rtl="0" algn="ctr">
              <a:lnSpc>
                <a:spcPct val="115000"/>
              </a:lnSpc>
              <a:spcBef>
                <a:spcPts val="0"/>
              </a:spcBef>
              <a:spcAft>
                <a:spcPts val="0"/>
              </a:spcAft>
              <a:buSzPts val="1600"/>
              <a:buChar char="■"/>
              <a:defRPr>
                <a:latin typeface="Montserrat Medium"/>
                <a:ea typeface="Montserrat Medium"/>
                <a:cs typeface="Montserrat Medium"/>
                <a:sym typeface="Montserrat Medium"/>
              </a:defRPr>
            </a:lvl3pPr>
            <a:lvl4pPr lvl="3" rtl="0" algn="ctr">
              <a:lnSpc>
                <a:spcPct val="115000"/>
              </a:lnSpc>
              <a:spcBef>
                <a:spcPts val="0"/>
              </a:spcBef>
              <a:spcAft>
                <a:spcPts val="0"/>
              </a:spcAft>
              <a:buSzPts val="1600"/>
              <a:buChar char="●"/>
              <a:defRPr>
                <a:latin typeface="Montserrat Medium"/>
                <a:ea typeface="Montserrat Medium"/>
                <a:cs typeface="Montserrat Medium"/>
                <a:sym typeface="Montserrat Medium"/>
              </a:defRPr>
            </a:lvl4pPr>
            <a:lvl5pPr lvl="4" rtl="0" algn="ctr">
              <a:lnSpc>
                <a:spcPct val="115000"/>
              </a:lnSpc>
              <a:spcBef>
                <a:spcPts val="0"/>
              </a:spcBef>
              <a:spcAft>
                <a:spcPts val="0"/>
              </a:spcAft>
              <a:buSzPts val="1600"/>
              <a:buChar char="○"/>
              <a:defRPr>
                <a:latin typeface="Montserrat Medium"/>
                <a:ea typeface="Montserrat Medium"/>
                <a:cs typeface="Montserrat Medium"/>
                <a:sym typeface="Montserrat Medium"/>
              </a:defRPr>
            </a:lvl5pPr>
            <a:lvl6pPr lvl="5" rtl="0" algn="ctr">
              <a:lnSpc>
                <a:spcPct val="115000"/>
              </a:lnSpc>
              <a:spcBef>
                <a:spcPts val="0"/>
              </a:spcBef>
              <a:spcAft>
                <a:spcPts val="0"/>
              </a:spcAft>
              <a:buSzPts val="1600"/>
              <a:buChar char="■"/>
              <a:defRPr>
                <a:latin typeface="Montserrat Medium"/>
                <a:ea typeface="Montserrat Medium"/>
                <a:cs typeface="Montserrat Medium"/>
                <a:sym typeface="Montserrat Medium"/>
              </a:defRPr>
            </a:lvl6pPr>
            <a:lvl7pPr lvl="6" rtl="0" algn="ctr">
              <a:lnSpc>
                <a:spcPct val="115000"/>
              </a:lnSpc>
              <a:spcBef>
                <a:spcPts val="0"/>
              </a:spcBef>
              <a:spcAft>
                <a:spcPts val="0"/>
              </a:spcAft>
              <a:buSzPts val="1600"/>
              <a:buChar char="●"/>
              <a:defRPr>
                <a:latin typeface="Montserrat Medium"/>
                <a:ea typeface="Montserrat Medium"/>
                <a:cs typeface="Montserrat Medium"/>
                <a:sym typeface="Montserrat Medium"/>
              </a:defRPr>
            </a:lvl7pPr>
            <a:lvl8pPr lvl="7" rtl="0" algn="ctr">
              <a:lnSpc>
                <a:spcPct val="115000"/>
              </a:lnSpc>
              <a:spcBef>
                <a:spcPts val="0"/>
              </a:spcBef>
              <a:spcAft>
                <a:spcPts val="0"/>
              </a:spcAft>
              <a:buSzPts val="1600"/>
              <a:buChar char="○"/>
              <a:defRPr>
                <a:latin typeface="Montserrat Medium"/>
                <a:ea typeface="Montserrat Medium"/>
                <a:cs typeface="Montserrat Medium"/>
                <a:sym typeface="Montserrat Medium"/>
              </a:defRPr>
            </a:lvl8pPr>
            <a:lvl9pPr lvl="8" rtl="0" algn="ctr">
              <a:lnSpc>
                <a:spcPct val="115000"/>
              </a:lnSpc>
              <a:spcBef>
                <a:spcPts val="0"/>
              </a:spcBef>
              <a:spcAft>
                <a:spcPts val="0"/>
              </a:spcAft>
              <a:buSzPts val="1600"/>
              <a:buChar char="■"/>
              <a:defRPr>
                <a:latin typeface="Montserrat Medium"/>
                <a:ea typeface="Montserrat Medium"/>
                <a:cs typeface="Montserrat Medium"/>
                <a:sym typeface="Montserrat Medium"/>
              </a:defRPr>
            </a:lvl9pPr>
          </a:lstStyle>
          <a:p/>
        </p:txBody>
      </p:sp>
      <p:sp>
        <p:nvSpPr>
          <p:cNvPr id="401" name="Google Shape;401;p20"/>
          <p:cNvSpPr txBox="1"/>
          <p:nvPr>
            <p:ph idx="6" type="subTitle"/>
          </p:nvPr>
        </p:nvSpPr>
        <p:spPr>
          <a:xfrm>
            <a:off x="6107100" y="2199650"/>
            <a:ext cx="2316900" cy="2022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Char char="◆"/>
              <a:defRPr sz="1400"/>
            </a:lvl1pPr>
            <a:lvl2pPr lvl="1" rtl="0" algn="ctr">
              <a:lnSpc>
                <a:spcPct val="115000"/>
              </a:lnSpc>
              <a:spcBef>
                <a:spcPts val="1000"/>
              </a:spcBef>
              <a:spcAft>
                <a:spcPts val="0"/>
              </a:spcAft>
              <a:buSzPts val="1600"/>
              <a:buChar char="○"/>
              <a:defRPr>
                <a:latin typeface="Montserrat Medium"/>
                <a:ea typeface="Montserrat Medium"/>
                <a:cs typeface="Montserrat Medium"/>
                <a:sym typeface="Montserrat Medium"/>
              </a:defRPr>
            </a:lvl2pPr>
            <a:lvl3pPr lvl="2" rtl="0" algn="ctr">
              <a:lnSpc>
                <a:spcPct val="115000"/>
              </a:lnSpc>
              <a:spcBef>
                <a:spcPts val="0"/>
              </a:spcBef>
              <a:spcAft>
                <a:spcPts val="0"/>
              </a:spcAft>
              <a:buSzPts val="1600"/>
              <a:buChar char="■"/>
              <a:defRPr>
                <a:latin typeface="Montserrat Medium"/>
                <a:ea typeface="Montserrat Medium"/>
                <a:cs typeface="Montserrat Medium"/>
                <a:sym typeface="Montserrat Medium"/>
              </a:defRPr>
            </a:lvl3pPr>
            <a:lvl4pPr lvl="3" rtl="0" algn="ctr">
              <a:lnSpc>
                <a:spcPct val="115000"/>
              </a:lnSpc>
              <a:spcBef>
                <a:spcPts val="0"/>
              </a:spcBef>
              <a:spcAft>
                <a:spcPts val="0"/>
              </a:spcAft>
              <a:buSzPts val="1600"/>
              <a:buChar char="●"/>
              <a:defRPr>
                <a:latin typeface="Montserrat Medium"/>
                <a:ea typeface="Montserrat Medium"/>
                <a:cs typeface="Montserrat Medium"/>
                <a:sym typeface="Montserrat Medium"/>
              </a:defRPr>
            </a:lvl4pPr>
            <a:lvl5pPr lvl="4" rtl="0" algn="ctr">
              <a:lnSpc>
                <a:spcPct val="115000"/>
              </a:lnSpc>
              <a:spcBef>
                <a:spcPts val="0"/>
              </a:spcBef>
              <a:spcAft>
                <a:spcPts val="0"/>
              </a:spcAft>
              <a:buSzPts val="1600"/>
              <a:buChar char="○"/>
              <a:defRPr>
                <a:latin typeface="Montserrat Medium"/>
                <a:ea typeface="Montserrat Medium"/>
                <a:cs typeface="Montserrat Medium"/>
                <a:sym typeface="Montserrat Medium"/>
              </a:defRPr>
            </a:lvl5pPr>
            <a:lvl6pPr lvl="5" rtl="0" algn="ctr">
              <a:lnSpc>
                <a:spcPct val="115000"/>
              </a:lnSpc>
              <a:spcBef>
                <a:spcPts val="0"/>
              </a:spcBef>
              <a:spcAft>
                <a:spcPts val="0"/>
              </a:spcAft>
              <a:buSzPts val="1600"/>
              <a:buChar char="■"/>
              <a:defRPr>
                <a:latin typeface="Montserrat Medium"/>
                <a:ea typeface="Montserrat Medium"/>
                <a:cs typeface="Montserrat Medium"/>
                <a:sym typeface="Montserrat Medium"/>
              </a:defRPr>
            </a:lvl6pPr>
            <a:lvl7pPr lvl="6" rtl="0" algn="ctr">
              <a:lnSpc>
                <a:spcPct val="115000"/>
              </a:lnSpc>
              <a:spcBef>
                <a:spcPts val="0"/>
              </a:spcBef>
              <a:spcAft>
                <a:spcPts val="0"/>
              </a:spcAft>
              <a:buSzPts val="1600"/>
              <a:buChar char="●"/>
              <a:defRPr>
                <a:latin typeface="Montserrat Medium"/>
                <a:ea typeface="Montserrat Medium"/>
                <a:cs typeface="Montserrat Medium"/>
                <a:sym typeface="Montserrat Medium"/>
              </a:defRPr>
            </a:lvl7pPr>
            <a:lvl8pPr lvl="7" rtl="0" algn="ctr">
              <a:lnSpc>
                <a:spcPct val="115000"/>
              </a:lnSpc>
              <a:spcBef>
                <a:spcPts val="0"/>
              </a:spcBef>
              <a:spcAft>
                <a:spcPts val="0"/>
              </a:spcAft>
              <a:buSzPts val="1600"/>
              <a:buChar char="○"/>
              <a:defRPr>
                <a:latin typeface="Montserrat Medium"/>
                <a:ea typeface="Montserrat Medium"/>
                <a:cs typeface="Montserrat Medium"/>
                <a:sym typeface="Montserrat Medium"/>
              </a:defRPr>
            </a:lvl8pPr>
            <a:lvl9pPr lvl="8" rtl="0" algn="ctr">
              <a:lnSpc>
                <a:spcPct val="115000"/>
              </a:lnSpc>
              <a:spcBef>
                <a:spcPts val="0"/>
              </a:spcBef>
              <a:spcAft>
                <a:spcPts val="0"/>
              </a:spcAft>
              <a:buSzPts val="1600"/>
              <a:buChar char="■"/>
              <a:defRPr>
                <a:latin typeface="Montserrat Medium"/>
                <a:ea typeface="Montserrat Medium"/>
                <a:cs typeface="Montserrat Medium"/>
                <a:sym typeface="Montserrat Medium"/>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grpSp>
        <p:nvGrpSpPr>
          <p:cNvPr id="33" name="Google Shape;33;p3"/>
          <p:cNvGrpSpPr/>
          <p:nvPr/>
        </p:nvGrpSpPr>
        <p:grpSpPr>
          <a:xfrm>
            <a:off x="2401275" y="-14758"/>
            <a:ext cx="4197540" cy="2774726"/>
            <a:chOff x="2401275" y="-14758"/>
            <a:chExt cx="4197540" cy="2774726"/>
          </a:xfrm>
        </p:grpSpPr>
        <p:pic>
          <p:nvPicPr>
            <p:cNvPr id="34" name="Google Shape;34;p3"/>
            <p:cNvPicPr preferRelativeResize="0"/>
            <p:nvPr/>
          </p:nvPicPr>
          <p:blipFill rotWithShape="1">
            <a:blip r:embed="rId2">
              <a:alphaModFix/>
            </a:blip>
            <a:srcRect b="0" l="209" r="199" t="0"/>
            <a:stretch/>
          </p:blipFill>
          <p:spPr>
            <a:xfrm>
              <a:off x="3852407" y="0"/>
              <a:ext cx="2746407" cy="1376800"/>
            </a:xfrm>
            <a:prstGeom prst="rect">
              <a:avLst/>
            </a:prstGeom>
            <a:noFill/>
            <a:ln>
              <a:noFill/>
            </a:ln>
          </p:spPr>
        </p:pic>
        <p:pic>
          <p:nvPicPr>
            <p:cNvPr id="35" name="Google Shape;35;p3"/>
            <p:cNvPicPr preferRelativeResize="0"/>
            <p:nvPr/>
          </p:nvPicPr>
          <p:blipFill rotWithShape="1">
            <a:blip r:embed="rId3">
              <a:alphaModFix/>
            </a:blip>
            <a:srcRect b="975" l="2210" r="0" t="11158"/>
            <a:stretch/>
          </p:blipFill>
          <p:spPr>
            <a:xfrm>
              <a:off x="2401275" y="-14758"/>
              <a:ext cx="3198250" cy="2774726"/>
            </a:xfrm>
            <a:prstGeom prst="rect">
              <a:avLst/>
            </a:prstGeom>
            <a:noFill/>
            <a:ln>
              <a:noFill/>
            </a:ln>
          </p:spPr>
        </p:pic>
      </p:grpSp>
      <p:sp>
        <p:nvSpPr>
          <p:cNvPr id="36" name="Google Shape;36;p3"/>
          <p:cNvSpPr/>
          <p:nvPr/>
        </p:nvSpPr>
        <p:spPr>
          <a:xfrm>
            <a:off x="1432050" y="1373638"/>
            <a:ext cx="6279900" cy="3124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a:off x="3837450" y="638054"/>
            <a:ext cx="1469100" cy="1469100"/>
          </a:xfrm>
          <a:prstGeom prst="diamond">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txBox="1"/>
          <p:nvPr>
            <p:ph type="title"/>
          </p:nvPr>
        </p:nvSpPr>
        <p:spPr>
          <a:xfrm>
            <a:off x="2596200" y="2275838"/>
            <a:ext cx="3852000" cy="12933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2E3879"/>
              </a:buClr>
              <a:buSzPts val="5200"/>
              <a:buNone/>
              <a:defRPr sz="5200">
                <a:solidFill>
                  <a:schemeClr val="lt2"/>
                </a:solidFill>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9" name="Google Shape;39;p3"/>
          <p:cNvSpPr txBox="1"/>
          <p:nvPr>
            <p:ph idx="1" type="subTitle"/>
          </p:nvPr>
        </p:nvSpPr>
        <p:spPr>
          <a:xfrm>
            <a:off x="2499900" y="3904985"/>
            <a:ext cx="4044600" cy="327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rgbClr val="739CD2"/>
              </a:buClr>
              <a:buSzPts val="1400"/>
              <a:buNone/>
              <a:defRPr>
                <a:solidFill>
                  <a:schemeClr val="lt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0" name="Google Shape;40;p3"/>
          <p:cNvSpPr txBox="1"/>
          <p:nvPr>
            <p:ph hasCustomPrompt="1" idx="2" type="title"/>
          </p:nvPr>
        </p:nvSpPr>
        <p:spPr>
          <a:xfrm>
            <a:off x="4249500" y="1147454"/>
            <a:ext cx="645000" cy="4503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2400"/>
              <a:buNone/>
              <a:defRPr/>
            </a:lvl1pPr>
            <a:lvl2pPr lvl="1" rtl="0" algn="ctr">
              <a:spcBef>
                <a:spcPts val="0"/>
              </a:spcBef>
              <a:spcAft>
                <a:spcPts val="0"/>
              </a:spcAft>
              <a:buClr>
                <a:schemeClr val="lt1"/>
              </a:buClr>
              <a:buSzPts val="3000"/>
              <a:buNone/>
              <a:defRPr sz="3000">
                <a:solidFill>
                  <a:schemeClr val="lt1"/>
                </a:solidFill>
              </a:defRPr>
            </a:lvl2pPr>
            <a:lvl3pPr lvl="2" rtl="0" algn="ctr">
              <a:spcBef>
                <a:spcPts val="0"/>
              </a:spcBef>
              <a:spcAft>
                <a:spcPts val="0"/>
              </a:spcAft>
              <a:buClr>
                <a:schemeClr val="lt1"/>
              </a:buClr>
              <a:buSzPts val="3000"/>
              <a:buNone/>
              <a:defRPr sz="3000">
                <a:solidFill>
                  <a:schemeClr val="lt1"/>
                </a:solidFill>
              </a:defRPr>
            </a:lvl3pPr>
            <a:lvl4pPr lvl="3" rtl="0" algn="ctr">
              <a:spcBef>
                <a:spcPts val="0"/>
              </a:spcBef>
              <a:spcAft>
                <a:spcPts val="0"/>
              </a:spcAft>
              <a:buClr>
                <a:schemeClr val="lt1"/>
              </a:buClr>
              <a:buSzPts val="3000"/>
              <a:buNone/>
              <a:defRPr sz="3000">
                <a:solidFill>
                  <a:schemeClr val="lt1"/>
                </a:solidFill>
              </a:defRPr>
            </a:lvl4pPr>
            <a:lvl5pPr lvl="4" rtl="0" algn="ctr">
              <a:spcBef>
                <a:spcPts val="0"/>
              </a:spcBef>
              <a:spcAft>
                <a:spcPts val="0"/>
              </a:spcAft>
              <a:buClr>
                <a:schemeClr val="lt1"/>
              </a:buClr>
              <a:buSzPts val="3000"/>
              <a:buNone/>
              <a:defRPr sz="3000">
                <a:solidFill>
                  <a:schemeClr val="lt1"/>
                </a:solidFill>
              </a:defRPr>
            </a:lvl5pPr>
            <a:lvl6pPr lvl="5" rtl="0" algn="ctr">
              <a:spcBef>
                <a:spcPts val="0"/>
              </a:spcBef>
              <a:spcAft>
                <a:spcPts val="0"/>
              </a:spcAft>
              <a:buClr>
                <a:schemeClr val="lt1"/>
              </a:buClr>
              <a:buSzPts val="3000"/>
              <a:buNone/>
              <a:defRPr sz="3000">
                <a:solidFill>
                  <a:schemeClr val="lt1"/>
                </a:solidFill>
              </a:defRPr>
            </a:lvl6pPr>
            <a:lvl7pPr lvl="6" rtl="0" algn="ctr">
              <a:spcBef>
                <a:spcPts val="0"/>
              </a:spcBef>
              <a:spcAft>
                <a:spcPts val="0"/>
              </a:spcAft>
              <a:buClr>
                <a:schemeClr val="lt1"/>
              </a:buClr>
              <a:buSzPts val="3000"/>
              <a:buNone/>
              <a:defRPr sz="3000">
                <a:solidFill>
                  <a:schemeClr val="lt1"/>
                </a:solidFill>
              </a:defRPr>
            </a:lvl7pPr>
            <a:lvl8pPr lvl="7" rtl="0" algn="ctr">
              <a:spcBef>
                <a:spcPts val="0"/>
              </a:spcBef>
              <a:spcAft>
                <a:spcPts val="0"/>
              </a:spcAft>
              <a:buClr>
                <a:schemeClr val="lt1"/>
              </a:buClr>
              <a:buSzPts val="3000"/>
              <a:buNone/>
              <a:defRPr sz="3000">
                <a:solidFill>
                  <a:schemeClr val="lt1"/>
                </a:solidFill>
              </a:defRPr>
            </a:lvl8pPr>
            <a:lvl9pPr lvl="8" rtl="0" algn="ctr">
              <a:spcBef>
                <a:spcPts val="0"/>
              </a:spcBef>
              <a:spcAft>
                <a:spcPts val="0"/>
              </a:spcAft>
              <a:buClr>
                <a:schemeClr val="lt1"/>
              </a:buClr>
              <a:buSzPts val="3000"/>
              <a:buNone/>
              <a:defRPr sz="3000">
                <a:solidFill>
                  <a:schemeClr val="lt1"/>
                </a:solidFill>
              </a:defRPr>
            </a:lvl9pPr>
          </a:lstStyle>
          <a:p>
            <a:r>
              <a:t>xx%</a:t>
            </a:r>
          </a:p>
        </p:txBody>
      </p:sp>
      <p:pic>
        <p:nvPicPr>
          <p:cNvPr id="41" name="Google Shape;41;p3"/>
          <p:cNvPicPr preferRelativeResize="0"/>
          <p:nvPr/>
        </p:nvPicPr>
        <p:blipFill rotWithShape="1">
          <a:blip r:embed="rId4">
            <a:alphaModFix/>
          </a:blip>
          <a:srcRect b="387" l="0" r="0" t="377"/>
          <a:stretch/>
        </p:blipFill>
        <p:spPr>
          <a:xfrm flipH="1" rot="10800000">
            <a:off x="308350" y="4658258"/>
            <a:ext cx="1100050" cy="314825"/>
          </a:xfrm>
          <a:prstGeom prst="rect">
            <a:avLst/>
          </a:prstGeom>
          <a:noFill/>
          <a:ln>
            <a:noFill/>
          </a:ln>
        </p:spPr>
      </p:pic>
      <p:pic>
        <p:nvPicPr>
          <p:cNvPr id="42" name="Google Shape;42;p3"/>
          <p:cNvPicPr preferRelativeResize="0"/>
          <p:nvPr/>
        </p:nvPicPr>
        <p:blipFill rotWithShape="1">
          <a:blip r:embed="rId5">
            <a:alphaModFix/>
          </a:blip>
          <a:srcRect b="0" l="89" r="89" t="0"/>
          <a:stretch/>
        </p:blipFill>
        <p:spPr>
          <a:xfrm flipH="1" rot="10800000">
            <a:off x="317698" y="4525426"/>
            <a:ext cx="437100" cy="68119"/>
          </a:xfrm>
          <a:prstGeom prst="rect">
            <a:avLst/>
          </a:prstGeom>
          <a:noFill/>
          <a:ln>
            <a:noFill/>
          </a:ln>
        </p:spPr>
      </p:pic>
      <p:sp>
        <p:nvSpPr>
          <p:cNvPr id="43" name="Google Shape;43;p3"/>
          <p:cNvSpPr/>
          <p:nvPr/>
        </p:nvSpPr>
        <p:spPr>
          <a:xfrm flipH="1" rot="10800000">
            <a:off x="152388" y="3646200"/>
            <a:ext cx="9000" cy="1497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4" name="Google Shape;44;p3"/>
          <p:cNvPicPr preferRelativeResize="0"/>
          <p:nvPr/>
        </p:nvPicPr>
        <p:blipFill rotWithShape="1">
          <a:blip r:embed="rId6">
            <a:alphaModFix/>
          </a:blip>
          <a:srcRect b="0" l="238" r="238" t="0"/>
          <a:stretch/>
        </p:blipFill>
        <p:spPr>
          <a:xfrm>
            <a:off x="7920851" y="88773"/>
            <a:ext cx="933222" cy="347675"/>
          </a:xfrm>
          <a:prstGeom prst="rect">
            <a:avLst/>
          </a:prstGeom>
          <a:noFill/>
          <a:ln>
            <a:noFill/>
          </a:ln>
        </p:spPr>
      </p:pic>
      <p:pic>
        <p:nvPicPr>
          <p:cNvPr id="45" name="Google Shape;45;p3"/>
          <p:cNvPicPr preferRelativeResize="0"/>
          <p:nvPr/>
        </p:nvPicPr>
        <p:blipFill rotWithShape="1">
          <a:blip r:embed="rId7">
            <a:alphaModFix/>
          </a:blip>
          <a:srcRect b="0" l="89" r="79" t="0"/>
          <a:stretch/>
        </p:blipFill>
        <p:spPr>
          <a:xfrm>
            <a:off x="8952675" y="-488975"/>
            <a:ext cx="75725" cy="2174499"/>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APTION_ONLY_1">
    <p:spTree>
      <p:nvGrpSpPr>
        <p:cNvPr id="402" name="Shape 402"/>
        <p:cNvGrpSpPr/>
        <p:nvPr/>
      </p:nvGrpSpPr>
      <p:grpSpPr>
        <a:xfrm>
          <a:off x="0" y="0"/>
          <a:ext cx="0" cy="0"/>
          <a:chOff x="0" y="0"/>
          <a:chExt cx="0" cy="0"/>
        </a:xfrm>
      </p:grpSpPr>
      <p:sp>
        <p:nvSpPr>
          <p:cNvPr id="403" name="Google Shape;403;p21"/>
          <p:cNvSpPr txBox="1"/>
          <p:nvPr>
            <p:ph type="title"/>
          </p:nvPr>
        </p:nvSpPr>
        <p:spPr>
          <a:xfrm>
            <a:off x="717750" y="536585"/>
            <a:ext cx="77085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404" name="Google Shape;404;p21"/>
          <p:cNvGrpSpPr/>
          <p:nvPr/>
        </p:nvGrpSpPr>
        <p:grpSpPr>
          <a:xfrm flipH="1">
            <a:off x="108397" y="-8050"/>
            <a:ext cx="9047962" cy="5157442"/>
            <a:chOff x="-8049" y="-8050"/>
            <a:chExt cx="9047962" cy="5157442"/>
          </a:xfrm>
        </p:grpSpPr>
        <p:grpSp>
          <p:nvGrpSpPr>
            <p:cNvPr id="405" name="Google Shape;405;p21"/>
            <p:cNvGrpSpPr/>
            <p:nvPr/>
          </p:nvGrpSpPr>
          <p:grpSpPr>
            <a:xfrm>
              <a:off x="-8049" y="4025133"/>
              <a:ext cx="1899600" cy="1124259"/>
              <a:chOff x="-8049" y="4025133"/>
              <a:chExt cx="1899600" cy="1124259"/>
            </a:xfrm>
          </p:grpSpPr>
          <p:pic>
            <p:nvPicPr>
              <p:cNvPr id="406" name="Google Shape;406;p21"/>
              <p:cNvPicPr preferRelativeResize="0"/>
              <p:nvPr/>
            </p:nvPicPr>
            <p:blipFill rotWithShape="1">
              <a:blip r:embed="rId2">
                <a:alphaModFix/>
              </a:blip>
              <a:srcRect b="0" l="0" r="0" t="0"/>
              <a:stretch/>
            </p:blipFill>
            <p:spPr>
              <a:xfrm rot="10800000">
                <a:off x="-6253" y="4241542"/>
                <a:ext cx="907850" cy="907850"/>
              </a:xfrm>
              <a:prstGeom prst="rect">
                <a:avLst/>
              </a:prstGeom>
              <a:noFill/>
              <a:ln>
                <a:noFill/>
              </a:ln>
            </p:spPr>
          </p:pic>
          <p:pic>
            <p:nvPicPr>
              <p:cNvPr id="407" name="Google Shape;407;p21"/>
              <p:cNvPicPr preferRelativeResize="0"/>
              <p:nvPr/>
            </p:nvPicPr>
            <p:blipFill rotWithShape="1">
              <a:blip r:embed="rId3">
                <a:alphaModFix/>
              </a:blip>
              <a:srcRect b="0" l="0" r="0" t="0"/>
              <a:stretch/>
            </p:blipFill>
            <p:spPr>
              <a:xfrm rot="10800000">
                <a:off x="315968" y="4025133"/>
                <a:ext cx="474025" cy="474059"/>
              </a:xfrm>
              <a:prstGeom prst="rect">
                <a:avLst/>
              </a:prstGeom>
              <a:noFill/>
              <a:ln>
                <a:noFill/>
              </a:ln>
            </p:spPr>
          </p:pic>
          <p:pic>
            <p:nvPicPr>
              <p:cNvPr id="408" name="Google Shape;408;p21"/>
              <p:cNvPicPr preferRelativeResize="0"/>
              <p:nvPr/>
            </p:nvPicPr>
            <p:blipFill rotWithShape="1">
              <a:blip r:embed="rId4">
                <a:alphaModFix/>
              </a:blip>
              <a:srcRect b="0" l="89" r="89" t="0"/>
              <a:stretch/>
            </p:blipFill>
            <p:spPr>
              <a:xfrm flipH="1" rot="10800000">
                <a:off x="790000" y="4661418"/>
                <a:ext cx="437100" cy="68119"/>
              </a:xfrm>
              <a:prstGeom prst="rect">
                <a:avLst/>
              </a:prstGeom>
              <a:noFill/>
              <a:ln>
                <a:noFill/>
              </a:ln>
            </p:spPr>
          </p:pic>
          <p:sp>
            <p:nvSpPr>
              <p:cNvPr id="409" name="Google Shape;409;p21"/>
              <p:cNvSpPr/>
              <p:nvPr/>
            </p:nvSpPr>
            <p:spPr>
              <a:xfrm>
                <a:off x="-8049" y="4982525"/>
                <a:ext cx="1899600" cy="166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0" name="Google Shape;410;p21"/>
            <p:cNvGrpSpPr/>
            <p:nvPr/>
          </p:nvGrpSpPr>
          <p:grpSpPr>
            <a:xfrm>
              <a:off x="7815275" y="-8050"/>
              <a:ext cx="1224638" cy="1704147"/>
              <a:chOff x="7815275" y="-8050"/>
              <a:chExt cx="1224638" cy="1704147"/>
            </a:xfrm>
          </p:grpSpPr>
          <p:pic>
            <p:nvPicPr>
              <p:cNvPr id="411" name="Google Shape;411;p21"/>
              <p:cNvPicPr preferRelativeResize="0"/>
              <p:nvPr/>
            </p:nvPicPr>
            <p:blipFill rotWithShape="1">
              <a:blip r:embed="rId5">
                <a:alphaModFix/>
              </a:blip>
              <a:srcRect b="387" l="0" r="0" t="377"/>
              <a:stretch/>
            </p:blipFill>
            <p:spPr>
              <a:xfrm flipH="1">
                <a:off x="7815275" y="162367"/>
                <a:ext cx="1100050" cy="314825"/>
              </a:xfrm>
              <a:prstGeom prst="rect">
                <a:avLst/>
              </a:prstGeom>
              <a:noFill/>
              <a:ln>
                <a:noFill/>
              </a:ln>
            </p:spPr>
          </p:pic>
          <p:pic>
            <p:nvPicPr>
              <p:cNvPr id="412" name="Google Shape;412;p21"/>
              <p:cNvPicPr preferRelativeResize="0"/>
              <p:nvPr/>
            </p:nvPicPr>
            <p:blipFill rotWithShape="1">
              <a:blip r:embed="rId4">
                <a:alphaModFix/>
              </a:blip>
              <a:srcRect b="0" l="89" r="89" t="0"/>
              <a:stretch/>
            </p:blipFill>
            <p:spPr>
              <a:xfrm flipH="1">
                <a:off x="8468877" y="585974"/>
                <a:ext cx="437100" cy="68119"/>
              </a:xfrm>
              <a:prstGeom prst="rect">
                <a:avLst/>
              </a:prstGeom>
              <a:noFill/>
              <a:ln>
                <a:noFill/>
              </a:ln>
            </p:spPr>
          </p:pic>
          <p:sp>
            <p:nvSpPr>
              <p:cNvPr id="413" name="Google Shape;413;p21"/>
              <p:cNvSpPr/>
              <p:nvPr/>
            </p:nvSpPr>
            <p:spPr>
              <a:xfrm>
                <a:off x="9030913" y="-8050"/>
                <a:ext cx="9000" cy="1497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4" name="Google Shape;414;p21"/>
              <p:cNvPicPr preferRelativeResize="0"/>
              <p:nvPr/>
            </p:nvPicPr>
            <p:blipFill rotWithShape="1">
              <a:blip r:embed="rId6">
                <a:alphaModFix/>
              </a:blip>
              <a:srcRect b="0" l="238" r="238" t="0"/>
              <a:stretch/>
            </p:blipFill>
            <p:spPr>
              <a:xfrm rot="5400000">
                <a:off x="8274876" y="1055648"/>
                <a:ext cx="933222" cy="347675"/>
              </a:xfrm>
              <a:prstGeom prst="rect">
                <a:avLst/>
              </a:prstGeom>
              <a:noFill/>
              <a:ln>
                <a:noFill/>
              </a:ln>
            </p:spPr>
          </p:pic>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TITLE_ONLY_3_1_2">
    <p:spTree>
      <p:nvGrpSpPr>
        <p:cNvPr id="415" name="Shape 415"/>
        <p:cNvGrpSpPr/>
        <p:nvPr/>
      </p:nvGrpSpPr>
      <p:grpSpPr>
        <a:xfrm>
          <a:off x="0" y="0"/>
          <a:ext cx="0" cy="0"/>
          <a:chOff x="0" y="0"/>
          <a:chExt cx="0" cy="0"/>
        </a:xfrm>
      </p:grpSpPr>
      <p:sp>
        <p:nvSpPr>
          <p:cNvPr id="416" name="Google Shape;416;p22"/>
          <p:cNvSpPr txBox="1"/>
          <p:nvPr>
            <p:ph type="title"/>
          </p:nvPr>
        </p:nvSpPr>
        <p:spPr>
          <a:xfrm>
            <a:off x="717750" y="536585"/>
            <a:ext cx="77085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417" name="Google Shape;417;p22"/>
          <p:cNvGrpSpPr/>
          <p:nvPr/>
        </p:nvGrpSpPr>
        <p:grpSpPr>
          <a:xfrm>
            <a:off x="-389048" y="-308823"/>
            <a:ext cx="10518361" cy="5832524"/>
            <a:chOff x="-389048" y="-385023"/>
            <a:chExt cx="10518361" cy="5832524"/>
          </a:xfrm>
        </p:grpSpPr>
        <p:pic>
          <p:nvPicPr>
            <p:cNvPr id="418" name="Google Shape;418;p22"/>
            <p:cNvPicPr preferRelativeResize="0"/>
            <p:nvPr/>
          </p:nvPicPr>
          <p:blipFill rotWithShape="1">
            <a:blip r:embed="rId2">
              <a:alphaModFix/>
            </a:blip>
            <a:srcRect b="29" l="0" r="0" t="29"/>
            <a:stretch/>
          </p:blipFill>
          <p:spPr>
            <a:xfrm rot="5400000">
              <a:off x="7991376" y="4771073"/>
              <a:ext cx="504750" cy="364975"/>
            </a:xfrm>
            <a:prstGeom prst="rect">
              <a:avLst/>
            </a:prstGeom>
            <a:noFill/>
            <a:ln>
              <a:noFill/>
            </a:ln>
          </p:spPr>
        </p:pic>
        <p:pic>
          <p:nvPicPr>
            <p:cNvPr id="419" name="Google Shape;419;p22"/>
            <p:cNvPicPr preferRelativeResize="0"/>
            <p:nvPr/>
          </p:nvPicPr>
          <p:blipFill rotWithShape="1">
            <a:blip r:embed="rId3">
              <a:alphaModFix/>
            </a:blip>
            <a:srcRect b="0" l="89" r="79" t="0"/>
            <a:stretch/>
          </p:blipFill>
          <p:spPr>
            <a:xfrm>
              <a:off x="9016138" y="2285105"/>
              <a:ext cx="75725" cy="2174499"/>
            </a:xfrm>
            <a:prstGeom prst="rect">
              <a:avLst/>
            </a:prstGeom>
            <a:noFill/>
            <a:ln>
              <a:noFill/>
            </a:ln>
          </p:spPr>
        </p:pic>
        <p:pic>
          <p:nvPicPr>
            <p:cNvPr id="420" name="Google Shape;420;p22"/>
            <p:cNvPicPr preferRelativeResize="0"/>
            <p:nvPr/>
          </p:nvPicPr>
          <p:blipFill rotWithShape="1">
            <a:blip r:embed="rId4">
              <a:alphaModFix/>
            </a:blip>
            <a:srcRect b="0" l="209" r="199" t="0"/>
            <a:stretch/>
          </p:blipFill>
          <p:spPr>
            <a:xfrm>
              <a:off x="8158663" y="4459601"/>
              <a:ext cx="1970650" cy="987900"/>
            </a:xfrm>
            <a:prstGeom prst="rect">
              <a:avLst/>
            </a:prstGeom>
            <a:noFill/>
            <a:ln>
              <a:noFill/>
            </a:ln>
          </p:spPr>
        </p:pic>
        <p:pic>
          <p:nvPicPr>
            <p:cNvPr id="421" name="Google Shape;421;p22"/>
            <p:cNvPicPr preferRelativeResize="0"/>
            <p:nvPr/>
          </p:nvPicPr>
          <p:blipFill rotWithShape="1">
            <a:blip r:embed="rId5">
              <a:alphaModFix/>
            </a:blip>
            <a:srcRect b="0" l="109" r="99" t="0"/>
            <a:stretch/>
          </p:blipFill>
          <p:spPr>
            <a:xfrm>
              <a:off x="-389048" y="-385023"/>
              <a:ext cx="1543551" cy="780681"/>
            </a:xfrm>
            <a:prstGeom prst="rect">
              <a:avLst/>
            </a:prstGeom>
            <a:noFill/>
            <a:ln>
              <a:noFill/>
            </a:ln>
          </p:spPr>
        </p:pic>
        <p:pic>
          <p:nvPicPr>
            <p:cNvPr id="422" name="Google Shape;422;p22"/>
            <p:cNvPicPr preferRelativeResize="0"/>
            <p:nvPr/>
          </p:nvPicPr>
          <p:blipFill rotWithShape="1">
            <a:blip r:embed="rId6">
              <a:alphaModFix/>
            </a:blip>
            <a:srcRect b="0" l="89" r="89" t="0"/>
            <a:stretch/>
          </p:blipFill>
          <p:spPr>
            <a:xfrm rot="-5400000">
              <a:off x="-32105" y="656340"/>
              <a:ext cx="437100" cy="68119"/>
            </a:xfrm>
            <a:prstGeom prst="rect">
              <a:avLst/>
            </a:prstGeom>
            <a:noFill/>
            <a:ln>
              <a:noFill/>
            </a:ln>
          </p:spPr>
        </p:pic>
      </p:grpSp>
      <p:pic>
        <p:nvPicPr>
          <p:cNvPr id="423" name="Google Shape;423;p22"/>
          <p:cNvPicPr preferRelativeResize="0"/>
          <p:nvPr/>
        </p:nvPicPr>
        <p:blipFill rotWithShape="1">
          <a:blip r:embed="rId7">
            <a:alphaModFix/>
          </a:blip>
          <a:srcRect b="0" l="0" r="0" t="0"/>
          <a:stretch/>
        </p:blipFill>
        <p:spPr>
          <a:xfrm rot="-5400000">
            <a:off x="1211105" y="-76225"/>
            <a:ext cx="474025" cy="474059"/>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3">
    <p:spTree>
      <p:nvGrpSpPr>
        <p:cNvPr id="424" name="Shape 424"/>
        <p:cNvGrpSpPr/>
        <p:nvPr/>
      </p:nvGrpSpPr>
      <p:grpSpPr>
        <a:xfrm>
          <a:off x="0" y="0"/>
          <a:ext cx="0" cy="0"/>
          <a:chOff x="0" y="0"/>
          <a:chExt cx="0" cy="0"/>
        </a:xfrm>
      </p:grpSpPr>
      <p:sp>
        <p:nvSpPr>
          <p:cNvPr id="425" name="Google Shape;425;p23"/>
          <p:cNvSpPr txBox="1"/>
          <p:nvPr>
            <p:ph idx="1" type="subTitle"/>
          </p:nvPr>
        </p:nvSpPr>
        <p:spPr>
          <a:xfrm>
            <a:off x="1299377" y="1843217"/>
            <a:ext cx="2817300" cy="396300"/>
          </a:xfrm>
          <a:prstGeom prst="rect">
            <a:avLst/>
          </a:prstGeom>
        </p:spPr>
        <p:txBody>
          <a:bodyPr anchorCtr="0" anchor="ctr" bIns="91425" lIns="91425" spcFirstLastPara="1" rIns="91425" wrap="square" tIns="91425">
            <a:noAutofit/>
          </a:bodyPr>
          <a:lstStyle>
            <a:lvl1pPr indent="0" lvl="0" marL="0" marR="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426" name="Google Shape;426;p23"/>
          <p:cNvSpPr txBox="1"/>
          <p:nvPr>
            <p:ph idx="2" type="subTitle"/>
          </p:nvPr>
        </p:nvSpPr>
        <p:spPr>
          <a:xfrm>
            <a:off x="1299377" y="3035826"/>
            <a:ext cx="2817300" cy="396300"/>
          </a:xfrm>
          <a:prstGeom prst="rect">
            <a:avLst/>
          </a:prstGeom>
          <a:noFill/>
        </p:spPr>
        <p:txBody>
          <a:bodyPr anchorCtr="0" anchor="ctr" bIns="91425" lIns="91425" spcFirstLastPara="1" rIns="91425" wrap="square" tIns="91425">
            <a:noAutofit/>
          </a:bodyPr>
          <a:lstStyle>
            <a:lvl1pPr indent="0" lvl="0" marL="0" marR="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427" name="Google Shape;427;p23"/>
          <p:cNvSpPr txBox="1"/>
          <p:nvPr>
            <p:ph idx="3" type="subTitle"/>
          </p:nvPr>
        </p:nvSpPr>
        <p:spPr>
          <a:xfrm>
            <a:off x="1299377" y="4240233"/>
            <a:ext cx="2817300" cy="396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428" name="Google Shape;428;p23"/>
          <p:cNvSpPr txBox="1"/>
          <p:nvPr>
            <p:ph hasCustomPrompt="1" type="title"/>
          </p:nvPr>
        </p:nvSpPr>
        <p:spPr>
          <a:xfrm>
            <a:off x="1299377" y="1350025"/>
            <a:ext cx="1614900" cy="3933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1800"/>
              <a:buNone/>
              <a:defRPr sz="40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429" name="Google Shape;429;p23"/>
          <p:cNvSpPr txBox="1"/>
          <p:nvPr>
            <p:ph hasCustomPrompt="1" idx="4" type="title"/>
          </p:nvPr>
        </p:nvSpPr>
        <p:spPr>
          <a:xfrm>
            <a:off x="1299377" y="2548052"/>
            <a:ext cx="1614300" cy="3933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1800"/>
              <a:buNone/>
              <a:defRPr sz="40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430" name="Google Shape;430;p23"/>
          <p:cNvSpPr txBox="1"/>
          <p:nvPr>
            <p:ph hasCustomPrompt="1" idx="5" type="title"/>
          </p:nvPr>
        </p:nvSpPr>
        <p:spPr>
          <a:xfrm>
            <a:off x="1299377" y="3747275"/>
            <a:ext cx="1614300" cy="396300"/>
          </a:xfrm>
          <a:prstGeom prst="rect">
            <a:avLst/>
          </a:prstGeom>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800"/>
              <a:buNone/>
              <a:defRPr sz="40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431" name="Google Shape;431;p23"/>
          <p:cNvSpPr txBox="1"/>
          <p:nvPr>
            <p:ph idx="6" type="title"/>
          </p:nvPr>
        </p:nvSpPr>
        <p:spPr>
          <a:xfrm>
            <a:off x="717750" y="536585"/>
            <a:ext cx="77085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432" name="Google Shape;432;p23"/>
          <p:cNvGrpSpPr/>
          <p:nvPr/>
        </p:nvGrpSpPr>
        <p:grpSpPr>
          <a:xfrm flipH="1" rot="10800000">
            <a:off x="-158653" y="-312850"/>
            <a:ext cx="9198565" cy="5462242"/>
            <a:chOff x="-158653" y="-8050"/>
            <a:chExt cx="9198565" cy="5462242"/>
          </a:xfrm>
        </p:grpSpPr>
        <p:grpSp>
          <p:nvGrpSpPr>
            <p:cNvPr id="433" name="Google Shape;433;p23"/>
            <p:cNvGrpSpPr/>
            <p:nvPr/>
          </p:nvGrpSpPr>
          <p:grpSpPr>
            <a:xfrm>
              <a:off x="-158653" y="4329933"/>
              <a:ext cx="1233352" cy="1124259"/>
              <a:chOff x="-158653" y="4329933"/>
              <a:chExt cx="1233352" cy="1124259"/>
            </a:xfrm>
          </p:grpSpPr>
          <p:pic>
            <p:nvPicPr>
              <p:cNvPr id="434" name="Google Shape;434;p23"/>
              <p:cNvPicPr preferRelativeResize="0"/>
              <p:nvPr/>
            </p:nvPicPr>
            <p:blipFill rotWithShape="1">
              <a:blip r:embed="rId2">
                <a:alphaModFix/>
              </a:blip>
              <a:srcRect b="0" l="0" r="0" t="0"/>
              <a:stretch/>
            </p:blipFill>
            <p:spPr>
              <a:xfrm rot="10800000">
                <a:off x="-158653" y="4546342"/>
                <a:ext cx="907850" cy="907850"/>
              </a:xfrm>
              <a:prstGeom prst="rect">
                <a:avLst/>
              </a:prstGeom>
              <a:noFill/>
              <a:ln>
                <a:noFill/>
              </a:ln>
            </p:spPr>
          </p:pic>
          <p:pic>
            <p:nvPicPr>
              <p:cNvPr id="435" name="Google Shape;435;p23"/>
              <p:cNvPicPr preferRelativeResize="0"/>
              <p:nvPr/>
            </p:nvPicPr>
            <p:blipFill rotWithShape="1">
              <a:blip r:embed="rId3">
                <a:alphaModFix/>
              </a:blip>
              <a:srcRect b="0" l="0" r="0" t="0"/>
              <a:stretch/>
            </p:blipFill>
            <p:spPr>
              <a:xfrm rot="10800000">
                <a:off x="163568" y="4329933"/>
                <a:ext cx="474025" cy="474059"/>
              </a:xfrm>
              <a:prstGeom prst="rect">
                <a:avLst/>
              </a:prstGeom>
              <a:noFill/>
              <a:ln>
                <a:noFill/>
              </a:ln>
            </p:spPr>
          </p:pic>
          <p:pic>
            <p:nvPicPr>
              <p:cNvPr id="436" name="Google Shape;436;p23"/>
              <p:cNvPicPr preferRelativeResize="0"/>
              <p:nvPr/>
            </p:nvPicPr>
            <p:blipFill rotWithShape="1">
              <a:blip r:embed="rId4">
                <a:alphaModFix/>
              </a:blip>
              <a:srcRect b="0" l="89" r="89" t="0"/>
              <a:stretch/>
            </p:blipFill>
            <p:spPr>
              <a:xfrm flipH="1" rot="10800000">
                <a:off x="637600" y="4966218"/>
                <a:ext cx="437100" cy="68119"/>
              </a:xfrm>
              <a:prstGeom prst="rect">
                <a:avLst/>
              </a:prstGeom>
              <a:noFill/>
              <a:ln>
                <a:noFill/>
              </a:ln>
            </p:spPr>
          </p:pic>
        </p:grpSp>
        <p:grpSp>
          <p:nvGrpSpPr>
            <p:cNvPr id="437" name="Google Shape;437;p23"/>
            <p:cNvGrpSpPr/>
            <p:nvPr/>
          </p:nvGrpSpPr>
          <p:grpSpPr>
            <a:xfrm>
              <a:off x="7815275" y="-8050"/>
              <a:ext cx="1224638" cy="1856547"/>
              <a:chOff x="7815275" y="-8050"/>
              <a:chExt cx="1224638" cy="1856547"/>
            </a:xfrm>
          </p:grpSpPr>
          <p:pic>
            <p:nvPicPr>
              <p:cNvPr id="438" name="Google Shape;438;p23"/>
              <p:cNvPicPr preferRelativeResize="0"/>
              <p:nvPr/>
            </p:nvPicPr>
            <p:blipFill rotWithShape="1">
              <a:blip r:embed="rId5">
                <a:alphaModFix/>
              </a:blip>
              <a:srcRect b="387" l="0" r="0" t="377"/>
              <a:stretch/>
            </p:blipFill>
            <p:spPr>
              <a:xfrm flipH="1">
                <a:off x="7815275" y="162367"/>
                <a:ext cx="1100050" cy="314825"/>
              </a:xfrm>
              <a:prstGeom prst="rect">
                <a:avLst/>
              </a:prstGeom>
              <a:noFill/>
              <a:ln>
                <a:noFill/>
              </a:ln>
            </p:spPr>
          </p:pic>
          <p:pic>
            <p:nvPicPr>
              <p:cNvPr id="439" name="Google Shape;439;p23"/>
              <p:cNvPicPr preferRelativeResize="0"/>
              <p:nvPr/>
            </p:nvPicPr>
            <p:blipFill rotWithShape="1">
              <a:blip r:embed="rId4">
                <a:alphaModFix/>
              </a:blip>
              <a:srcRect b="0" l="89" r="89" t="0"/>
              <a:stretch/>
            </p:blipFill>
            <p:spPr>
              <a:xfrm flipH="1">
                <a:off x="8468877" y="678206"/>
                <a:ext cx="437100" cy="68119"/>
              </a:xfrm>
              <a:prstGeom prst="rect">
                <a:avLst/>
              </a:prstGeom>
              <a:noFill/>
              <a:ln>
                <a:noFill/>
              </a:ln>
            </p:spPr>
          </p:pic>
          <p:sp>
            <p:nvSpPr>
              <p:cNvPr id="440" name="Google Shape;440;p23"/>
              <p:cNvSpPr/>
              <p:nvPr/>
            </p:nvSpPr>
            <p:spPr>
              <a:xfrm>
                <a:off x="9030913" y="-8050"/>
                <a:ext cx="9000" cy="1497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41" name="Google Shape;441;p23"/>
              <p:cNvPicPr preferRelativeResize="0"/>
              <p:nvPr/>
            </p:nvPicPr>
            <p:blipFill rotWithShape="1">
              <a:blip r:embed="rId6">
                <a:alphaModFix/>
              </a:blip>
              <a:srcRect b="0" l="238" r="238" t="0"/>
              <a:stretch/>
            </p:blipFill>
            <p:spPr>
              <a:xfrm rot="5400000">
                <a:off x="8274876" y="1208048"/>
                <a:ext cx="933222" cy="347675"/>
              </a:xfrm>
              <a:prstGeom prst="rect">
                <a:avLst/>
              </a:prstGeom>
              <a:noFill/>
              <a:ln>
                <a:noFill/>
              </a:ln>
            </p:spPr>
          </p:pic>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BLANK_1_1_1_1">
    <p:spTree>
      <p:nvGrpSpPr>
        <p:cNvPr id="442" name="Shape 442"/>
        <p:cNvGrpSpPr/>
        <p:nvPr/>
      </p:nvGrpSpPr>
      <p:grpSpPr>
        <a:xfrm>
          <a:off x="0" y="0"/>
          <a:ext cx="0" cy="0"/>
          <a:chOff x="0" y="0"/>
          <a:chExt cx="0" cy="0"/>
        </a:xfrm>
      </p:grpSpPr>
      <p:sp>
        <p:nvSpPr>
          <p:cNvPr id="443" name="Google Shape;443;p24"/>
          <p:cNvSpPr txBox="1"/>
          <p:nvPr>
            <p:ph idx="1" type="subTitle"/>
          </p:nvPr>
        </p:nvSpPr>
        <p:spPr>
          <a:xfrm>
            <a:off x="1248233" y="1544125"/>
            <a:ext cx="3085200" cy="721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p:txBody>
      </p:sp>
      <p:sp>
        <p:nvSpPr>
          <p:cNvPr id="444" name="Google Shape;444;p24"/>
          <p:cNvSpPr txBox="1"/>
          <p:nvPr>
            <p:ph idx="2" type="subTitle"/>
          </p:nvPr>
        </p:nvSpPr>
        <p:spPr>
          <a:xfrm>
            <a:off x="1251825" y="2313850"/>
            <a:ext cx="3081600" cy="424500"/>
          </a:xfrm>
          <a:prstGeom prst="rect">
            <a:avLst/>
          </a:prstGeom>
          <a:noFill/>
        </p:spPr>
        <p:txBody>
          <a:bodyPr anchorCtr="0" anchor="t" bIns="91425" lIns="91425" spcFirstLastPara="1" rIns="91425" wrap="square" tIns="91425">
            <a:noAutofit/>
          </a:bodyPr>
          <a:lstStyle>
            <a:lvl1pPr lvl="0" rtl="0" algn="r">
              <a:lnSpc>
                <a:spcPct val="100000"/>
              </a:lnSpc>
              <a:spcBef>
                <a:spcPts val="0"/>
              </a:spcBef>
              <a:spcAft>
                <a:spcPts val="0"/>
              </a:spcAft>
              <a:buSzPts val="1800"/>
              <a:buFont typeface="Roboto Condensed"/>
              <a:buNone/>
              <a:defRPr b="1" sz="1300">
                <a:latin typeface="Roboto Condensed"/>
                <a:ea typeface="Roboto Condensed"/>
                <a:cs typeface="Roboto Condensed"/>
                <a:sym typeface="Roboto Condensed"/>
              </a:defRPr>
            </a:lvl1pPr>
            <a:lvl2pPr lvl="1" rtl="0">
              <a:lnSpc>
                <a:spcPct val="100000"/>
              </a:lnSpc>
              <a:spcBef>
                <a:spcPts val="0"/>
              </a:spcBef>
              <a:spcAft>
                <a:spcPts val="0"/>
              </a:spcAft>
              <a:buSzPts val="1800"/>
              <a:buFont typeface="Roboto Condensed"/>
              <a:buNone/>
              <a:defRPr b="1" sz="1800">
                <a:latin typeface="Roboto Condensed"/>
                <a:ea typeface="Roboto Condensed"/>
                <a:cs typeface="Roboto Condensed"/>
                <a:sym typeface="Roboto Condensed"/>
              </a:defRPr>
            </a:lvl2pPr>
            <a:lvl3pPr lvl="2" rtl="0">
              <a:lnSpc>
                <a:spcPct val="100000"/>
              </a:lnSpc>
              <a:spcBef>
                <a:spcPts val="0"/>
              </a:spcBef>
              <a:spcAft>
                <a:spcPts val="0"/>
              </a:spcAft>
              <a:buSzPts val="1800"/>
              <a:buFont typeface="Roboto Condensed"/>
              <a:buNone/>
              <a:defRPr b="1" sz="1800">
                <a:latin typeface="Roboto Condensed"/>
                <a:ea typeface="Roboto Condensed"/>
                <a:cs typeface="Roboto Condensed"/>
                <a:sym typeface="Roboto Condensed"/>
              </a:defRPr>
            </a:lvl3pPr>
            <a:lvl4pPr lvl="3" rtl="0">
              <a:lnSpc>
                <a:spcPct val="100000"/>
              </a:lnSpc>
              <a:spcBef>
                <a:spcPts val="0"/>
              </a:spcBef>
              <a:spcAft>
                <a:spcPts val="0"/>
              </a:spcAft>
              <a:buSzPts val="1800"/>
              <a:buFont typeface="Roboto Condensed"/>
              <a:buNone/>
              <a:defRPr b="1" sz="1800">
                <a:latin typeface="Roboto Condensed"/>
                <a:ea typeface="Roboto Condensed"/>
                <a:cs typeface="Roboto Condensed"/>
                <a:sym typeface="Roboto Condensed"/>
              </a:defRPr>
            </a:lvl4pPr>
            <a:lvl5pPr lvl="4" rtl="0">
              <a:lnSpc>
                <a:spcPct val="100000"/>
              </a:lnSpc>
              <a:spcBef>
                <a:spcPts val="0"/>
              </a:spcBef>
              <a:spcAft>
                <a:spcPts val="0"/>
              </a:spcAft>
              <a:buSzPts val="1800"/>
              <a:buFont typeface="Roboto Condensed"/>
              <a:buNone/>
              <a:defRPr b="1" sz="1800">
                <a:latin typeface="Roboto Condensed"/>
                <a:ea typeface="Roboto Condensed"/>
                <a:cs typeface="Roboto Condensed"/>
                <a:sym typeface="Roboto Condensed"/>
              </a:defRPr>
            </a:lvl5pPr>
            <a:lvl6pPr lvl="5" rtl="0">
              <a:lnSpc>
                <a:spcPct val="100000"/>
              </a:lnSpc>
              <a:spcBef>
                <a:spcPts val="0"/>
              </a:spcBef>
              <a:spcAft>
                <a:spcPts val="0"/>
              </a:spcAft>
              <a:buSzPts val="1800"/>
              <a:buFont typeface="Roboto Condensed"/>
              <a:buNone/>
              <a:defRPr b="1" sz="1800">
                <a:latin typeface="Roboto Condensed"/>
                <a:ea typeface="Roboto Condensed"/>
                <a:cs typeface="Roboto Condensed"/>
                <a:sym typeface="Roboto Condensed"/>
              </a:defRPr>
            </a:lvl6pPr>
            <a:lvl7pPr lvl="6" rtl="0">
              <a:lnSpc>
                <a:spcPct val="100000"/>
              </a:lnSpc>
              <a:spcBef>
                <a:spcPts val="0"/>
              </a:spcBef>
              <a:spcAft>
                <a:spcPts val="0"/>
              </a:spcAft>
              <a:buSzPts val="1800"/>
              <a:buFont typeface="Roboto Condensed"/>
              <a:buNone/>
              <a:defRPr b="1" sz="1800">
                <a:latin typeface="Roboto Condensed"/>
                <a:ea typeface="Roboto Condensed"/>
                <a:cs typeface="Roboto Condensed"/>
                <a:sym typeface="Roboto Condensed"/>
              </a:defRPr>
            </a:lvl7pPr>
            <a:lvl8pPr lvl="7" rtl="0">
              <a:lnSpc>
                <a:spcPct val="100000"/>
              </a:lnSpc>
              <a:spcBef>
                <a:spcPts val="0"/>
              </a:spcBef>
              <a:spcAft>
                <a:spcPts val="0"/>
              </a:spcAft>
              <a:buSzPts val="1800"/>
              <a:buFont typeface="Roboto Condensed"/>
              <a:buNone/>
              <a:defRPr b="1" sz="1800">
                <a:latin typeface="Roboto Condensed"/>
                <a:ea typeface="Roboto Condensed"/>
                <a:cs typeface="Roboto Condensed"/>
                <a:sym typeface="Roboto Condensed"/>
              </a:defRPr>
            </a:lvl8pPr>
            <a:lvl9pPr lvl="8" rtl="0">
              <a:lnSpc>
                <a:spcPct val="100000"/>
              </a:lnSpc>
              <a:spcBef>
                <a:spcPts val="0"/>
              </a:spcBef>
              <a:spcAft>
                <a:spcPts val="0"/>
              </a:spcAft>
              <a:buSzPts val="1800"/>
              <a:buFont typeface="Roboto Condensed"/>
              <a:buNone/>
              <a:defRPr b="1" sz="1800">
                <a:latin typeface="Roboto Condensed"/>
                <a:ea typeface="Roboto Condensed"/>
                <a:cs typeface="Roboto Condensed"/>
                <a:sym typeface="Roboto Condensed"/>
              </a:defRPr>
            </a:lvl9pPr>
          </a:lstStyle>
          <a:p/>
        </p:txBody>
      </p:sp>
      <p:sp>
        <p:nvSpPr>
          <p:cNvPr id="445" name="Google Shape;445;p24"/>
          <p:cNvSpPr txBox="1"/>
          <p:nvPr>
            <p:ph idx="3" type="subTitle"/>
          </p:nvPr>
        </p:nvSpPr>
        <p:spPr>
          <a:xfrm>
            <a:off x="2831503" y="3271346"/>
            <a:ext cx="3081600" cy="722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p:txBody>
      </p:sp>
      <p:sp>
        <p:nvSpPr>
          <p:cNvPr id="446" name="Google Shape;446;p24"/>
          <p:cNvSpPr txBox="1"/>
          <p:nvPr>
            <p:ph idx="4" type="subTitle"/>
          </p:nvPr>
        </p:nvSpPr>
        <p:spPr>
          <a:xfrm>
            <a:off x="2831500" y="4047475"/>
            <a:ext cx="3081600" cy="420600"/>
          </a:xfrm>
          <a:prstGeom prst="rect">
            <a:avLst/>
          </a:prstGeom>
          <a:noFill/>
        </p:spPr>
        <p:txBody>
          <a:bodyPr anchorCtr="0" anchor="t" bIns="91425" lIns="91425" spcFirstLastPara="1" rIns="91425" wrap="square" tIns="91425">
            <a:noAutofit/>
          </a:bodyPr>
          <a:lstStyle>
            <a:lvl1pPr lvl="0" rtl="0" algn="r">
              <a:lnSpc>
                <a:spcPct val="100000"/>
              </a:lnSpc>
              <a:spcBef>
                <a:spcPts val="0"/>
              </a:spcBef>
              <a:spcAft>
                <a:spcPts val="0"/>
              </a:spcAft>
              <a:buSzPts val="1800"/>
              <a:buFont typeface="Roboto Condensed"/>
              <a:buNone/>
              <a:defRPr b="1" sz="1300">
                <a:latin typeface="Roboto Condensed"/>
                <a:ea typeface="Roboto Condensed"/>
                <a:cs typeface="Roboto Condensed"/>
                <a:sym typeface="Roboto Condensed"/>
              </a:defRPr>
            </a:lvl1pPr>
            <a:lvl2pPr lvl="1" rtl="0">
              <a:lnSpc>
                <a:spcPct val="100000"/>
              </a:lnSpc>
              <a:spcBef>
                <a:spcPts val="0"/>
              </a:spcBef>
              <a:spcAft>
                <a:spcPts val="0"/>
              </a:spcAft>
              <a:buSzPts val="1800"/>
              <a:buFont typeface="Roboto Condensed"/>
              <a:buNone/>
              <a:defRPr b="1" sz="1800">
                <a:latin typeface="Roboto Condensed"/>
                <a:ea typeface="Roboto Condensed"/>
                <a:cs typeface="Roboto Condensed"/>
                <a:sym typeface="Roboto Condensed"/>
              </a:defRPr>
            </a:lvl2pPr>
            <a:lvl3pPr lvl="2" rtl="0">
              <a:lnSpc>
                <a:spcPct val="100000"/>
              </a:lnSpc>
              <a:spcBef>
                <a:spcPts val="0"/>
              </a:spcBef>
              <a:spcAft>
                <a:spcPts val="0"/>
              </a:spcAft>
              <a:buSzPts val="1800"/>
              <a:buFont typeface="Roboto Condensed"/>
              <a:buNone/>
              <a:defRPr b="1" sz="1800">
                <a:latin typeface="Roboto Condensed"/>
                <a:ea typeface="Roboto Condensed"/>
                <a:cs typeface="Roboto Condensed"/>
                <a:sym typeface="Roboto Condensed"/>
              </a:defRPr>
            </a:lvl3pPr>
            <a:lvl4pPr lvl="3" rtl="0">
              <a:lnSpc>
                <a:spcPct val="100000"/>
              </a:lnSpc>
              <a:spcBef>
                <a:spcPts val="0"/>
              </a:spcBef>
              <a:spcAft>
                <a:spcPts val="0"/>
              </a:spcAft>
              <a:buSzPts val="1800"/>
              <a:buFont typeface="Roboto Condensed"/>
              <a:buNone/>
              <a:defRPr b="1" sz="1800">
                <a:latin typeface="Roboto Condensed"/>
                <a:ea typeface="Roboto Condensed"/>
                <a:cs typeface="Roboto Condensed"/>
                <a:sym typeface="Roboto Condensed"/>
              </a:defRPr>
            </a:lvl4pPr>
            <a:lvl5pPr lvl="4" rtl="0">
              <a:lnSpc>
                <a:spcPct val="100000"/>
              </a:lnSpc>
              <a:spcBef>
                <a:spcPts val="0"/>
              </a:spcBef>
              <a:spcAft>
                <a:spcPts val="0"/>
              </a:spcAft>
              <a:buSzPts val="1800"/>
              <a:buFont typeface="Roboto Condensed"/>
              <a:buNone/>
              <a:defRPr b="1" sz="1800">
                <a:latin typeface="Roboto Condensed"/>
                <a:ea typeface="Roboto Condensed"/>
                <a:cs typeface="Roboto Condensed"/>
                <a:sym typeface="Roboto Condensed"/>
              </a:defRPr>
            </a:lvl5pPr>
            <a:lvl6pPr lvl="5" rtl="0">
              <a:lnSpc>
                <a:spcPct val="100000"/>
              </a:lnSpc>
              <a:spcBef>
                <a:spcPts val="0"/>
              </a:spcBef>
              <a:spcAft>
                <a:spcPts val="0"/>
              </a:spcAft>
              <a:buSzPts val="1800"/>
              <a:buFont typeface="Roboto Condensed"/>
              <a:buNone/>
              <a:defRPr b="1" sz="1800">
                <a:latin typeface="Roboto Condensed"/>
                <a:ea typeface="Roboto Condensed"/>
                <a:cs typeface="Roboto Condensed"/>
                <a:sym typeface="Roboto Condensed"/>
              </a:defRPr>
            </a:lvl6pPr>
            <a:lvl7pPr lvl="6" rtl="0">
              <a:lnSpc>
                <a:spcPct val="100000"/>
              </a:lnSpc>
              <a:spcBef>
                <a:spcPts val="0"/>
              </a:spcBef>
              <a:spcAft>
                <a:spcPts val="0"/>
              </a:spcAft>
              <a:buSzPts val="1800"/>
              <a:buFont typeface="Roboto Condensed"/>
              <a:buNone/>
              <a:defRPr b="1" sz="1800">
                <a:latin typeface="Roboto Condensed"/>
                <a:ea typeface="Roboto Condensed"/>
                <a:cs typeface="Roboto Condensed"/>
                <a:sym typeface="Roboto Condensed"/>
              </a:defRPr>
            </a:lvl7pPr>
            <a:lvl8pPr lvl="7" rtl="0">
              <a:lnSpc>
                <a:spcPct val="100000"/>
              </a:lnSpc>
              <a:spcBef>
                <a:spcPts val="0"/>
              </a:spcBef>
              <a:spcAft>
                <a:spcPts val="0"/>
              </a:spcAft>
              <a:buSzPts val="1800"/>
              <a:buFont typeface="Roboto Condensed"/>
              <a:buNone/>
              <a:defRPr b="1" sz="1800">
                <a:latin typeface="Roboto Condensed"/>
                <a:ea typeface="Roboto Condensed"/>
                <a:cs typeface="Roboto Condensed"/>
                <a:sym typeface="Roboto Condensed"/>
              </a:defRPr>
            </a:lvl8pPr>
            <a:lvl9pPr lvl="8" rtl="0">
              <a:lnSpc>
                <a:spcPct val="100000"/>
              </a:lnSpc>
              <a:spcBef>
                <a:spcPts val="0"/>
              </a:spcBef>
              <a:spcAft>
                <a:spcPts val="0"/>
              </a:spcAft>
              <a:buSzPts val="1800"/>
              <a:buFont typeface="Roboto Condensed"/>
              <a:buNone/>
              <a:defRPr b="1" sz="1800">
                <a:latin typeface="Roboto Condensed"/>
                <a:ea typeface="Roboto Condensed"/>
                <a:cs typeface="Roboto Condensed"/>
                <a:sym typeface="Roboto Condensed"/>
              </a:defRPr>
            </a:lvl9pPr>
          </a:lstStyle>
          <a:p/>
        </p:txBody>
      </p:sp>
      <p:sp>
        <p:nvSpPr>
          <p:cNvPr id="447" name="Google Shape;447;p24"/>
          <p:cNvSpPr txBox="1"/>
          <p:nvPr>
            <p:ph type="title"/>
          </p:nvPr>
        </p:nvSpPr>
        <p:spPr>
          <a:xfrm>
            <a:off x="717750" y="536585"/>
            <a:ext cx="77085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448" name="Google Shape;448;p24"/>
          <p:cNvGrpSpPr/>
          <p:nvPr/>
        </p:nvGrpSpPr>
        <p:grpSpPr>
          <a:xfrm>
            <a:off x="-1083324" y="2359321"/>
            <a:ext cx="4674259" cy="5710819"/>
            <a:chOff x="-1083324" y="2359321"/>
            <a:chExt cx="4674259" cy="5710819"/>
          </a:xfrm>
        </p:grpSpPr>
        <p:grpSp>
          <p:nvGrpSpPr>
            <p:cNvPr id="449" name="Google Shape;449;p24"/>
            <p:cNvGrpSpPr/>
            <p:nvPr/>
          </p:nvGrpSpPr>
          <p:grpSpPr>
            <a:xfrm>
              <a:off x="-1083324" y="2359321"/>
              <a:ext cx="4674259" cy="5710819"/>
              <a:chOff x="-1083324" y="2359321"/>
              <a:chExt cx="4674259" cy="5710819"/>
            </a:xfrm>
          </p:grpSpPr>
          <p:pic>
            <p:nvPicPr>
              <p:cNvPr id="450" name="Google Shape;450;p24"/>
              <p:cNvPicPr preferRelativeResize="0"/>
              <p:nvPr/>
            </p:nvPicPr>
            <p:blipFill rotWithShape="1">
              <a:blip r:embed="rId2">
                <a:alphaModFix/>
              </a:blip>
              <a:srcRect b="0" l="238" r="238" t="0"/>
              <a:stretch/>
            </p:blipFill>
            <p:spPr>
              <a:xfrm rot="10800000">
                <a:off x="296310" y="4141797"/>
                <a:ext cx="933222" cy="347675"/>
              </a:xfrm>
              <a:prstGeom prst="rect">
                <a:avLst/>
              </a:prstGeom>
              <a:noFill/>
              <a:ln>
                <a:noFill/>
              </a:ln>
            </p:spPr>
          </p:pic>
          <p:pic>
            <p:nvPicPr>
              <p:cNvPr id="451" name="Google Shape;451;p24"/>
              <p:cNvPicPr preferRelativeResize="0"/>
              <p:nvPr/>
            </p:nvPicPr>
            <p:blipFill rotWithShape="1">
              <a:blip r:embed="rId3">
                <a:alphaModFix/>
              </a:blip>
              <a:srcRect b="29" l="0" r="0" t="29"/>
              <a:stretch/>
            </p:blipFill>
            <p:spPr>
              <a:xfrm rot="-5400000">
                <a:off x="313956" y="3293919"/>
                <a:ext cx="812289" cy="587350"/>
              </a:xfrm>
              <a:prstGeom prst="rect">
                <a:avLst/>
              </a:prstGeom>
              <a:noFill/>
              <a:ln>
                <a:noFill/>
              </a:ln>
            </p:spPr>
          </p:pic>
          <p:pic>
            <p:nvPicPr>
              <p:cNvPr id="452" name="Google Shape;452;p24"/>
              <p:cNvPicPr preferRelativeResize="0"/>
              <p:nvPr/>
            </p:nvPicPr>
            <p:blipFill rotWithShape="1">
              <a:blip r:embed="rId4">
                <a:alphaModFix/>
              </a:blip>
              <a:srcRect b="0" l="89" r="79" t="0"/>
              <a:stretch/>
            </p:blipFill>
            <p:spPr>
              <a:xfrm rot="10800000">
                <a:off x="121983" y="2359321"/>
                <a:ext cx="75725" cy="2174499"/>
              </a:xfrm>
              <a:prstGeom prst="rect">
                <a:avLst/>
              </a:prstGeom>
              <a:noFill/>
              <a:ln>
                <a:noFill/>
              </a:ln>
            </p:spPr>
          </p:pic>
          <p:pic>
            <p:nvPicPr>
              <p:cNvPr id="453" name="Google Shape;453;p24"/>
              <p:cNvPicPr preferRelativeResize="0"/>
              <p:nvPr/>
            </p:nvPicPr>
            <p:blipFill>
              <a:blip r:embed="rId5">
                <a:alphaModFix/>
              </a:blip>
              <a:stretch>
                <a:fillRect/>
              </a:stretch>
            </p:blipFill>
            <p:spPr>
              <a:xfrm>
                <a:off x="426425" y="2801078"/>
                <a:ext cx="237175" cy="232330"/>
              </a:xfrm>
              <a:prstGeom prst="rect">
                <a:avLst/>
              </a:prstGeom>
              <a:noFill/>
              <a:ln>
                <a:noFill/>
              </a:ln>
            </p:spPr>
          </p:pic>
          <p:pic>
            <p:nvPicPr>
              <p:cNvPr id="454" name="Google Shape;454;p24"/>
              <p:cNvPicPr preferRelativeResize="0"/>
              <p:nvPr/>
            </p:nvPicPr>
            <p:blipFill rotWithShape="1">
              <a:blip r:embed="rId6">
                <a:alphaModFix/>
              </a:blip>
              <a:srcRect b="975" l="2210" r="0" t="11158"/>
              <a:stretch/>
            </p:blipFill>
            <p:spPr>
              <a:xfrm rot="2699999">
                <a:off x="-515969" y="4197587"/>
                <a:ext cx="3539550" cy="3070849"/>
              </a:xfrm>
              <a:prstGeom prst="rect">
                <a:avLst/>
              </a:prstGeom>
              <a:noFill/>
              <a:ln>
                <a:noFill/>
              </a:ln>
            </p:spPr>
          </p:pic>
        </p:grpSp>
        <p:pic>
          <p:nvPicPr>
            <p:cNvPr id="455" name="Google Shape;455;p24"/>
            <p:cNvPicPr preferRelativeResize="0"/>
            <p:nvPr/>
          </p:nvPicPr>
          <p:blipFill>
            <a:blip r:embed="rId5">
              <a:alphaModFix/>
            </a:blip>
            <a:stretch>
              <a:fillRect/>
            </a:stretch>
          </p:blipFill>
          <p:spPr>
            <a:xfrm>
              <a:off x="1185889" y="3570377"/>
              <a:ext cx="390025" cy="382050"/>
            </a:xfrm>
            <a:prstGeom prst="rect">
              <a:avLst/>
            </a:prstGeom>
            <a:noFill/>
            <a:ln>
              <a:noFill/>
            </a:ln>
          </p:spPr>
        </p:pic>
        <p:pic>
          <p:nvPicPr>
            <p:cNvPr id="456" name="Google Shape;456;p24"/>
            <p:cNvPicPr preferRelativeResize="0"/>
            <p:nvPr/>
          </p:nvPicPr>
          <p:blipFill rotWithShape="1">
            <a:blip r:embed="rId7">
              <a:alphaModFix/>
            </a:blip>
            <a:srcRect b="0" l="0" r="0" t="0"/>
            <a:stretch/>
          </p:blipFill>
          <p:spPr>
            <a:xfrm rot="2700000">
              <a:off x="1487550" y="4099219"/>
              <a:ext cx="437100" cy="437100"/>
            </a:xfrm>
            <a:prstGeom prst="rect">
              <a:avLst/>
            </a:prstGeom>
            <a:noFill/>
            <a:ln>
              <a:noFill/>
            </a:ln>
          </p:spPr>
        </p:pic>
      </p:grpSp>
      <p:grpSp>
        <p:nvGrpSpPr>
          <p:cNvPr id="457" name="Google Shape;457;p24"/>
          <p:cNvGrpSpPr/>
          <p:nvPr/>
        </p:nvGrpSpPr>
        <p:grpSpPr>
          <a:xfrm>
            <a:off x="6028626" y="-488975"/>
            <a:ext cx="3303225" cy="3514650"/>
            <a:chOff x="6028626" y="-488975"/>
            <a:chExt cx="3303225" cy="3514650"/>
          </a:xfrm>
        </p:grpSpPr>
        <p:grpSp>
          <p:nvGrpSpPr>
            <p:cNvPr id="458" name="Google Shape;458;p24"/>
            <p:cNvGrpSpPr/>
            <p:nvPr/>
          </p:nvGrpSpPr>
          <p:grpSpPr>
            <a:xfrm>
              <a:off x="6028626" y="-488975"/>
              <a:ext cx="3075974" cy="2381900"/>
              <a:chOff x="6028626" y="-488975"/>
              <a:chExt cx="3075974" cy="2381900"/>
            </a:xfrm>
          </p:grpSpPr>
          <p:pic>
            <p:nvPicPr>
              <p:cNvPr id="459" name="Google Shape;459;p24"/>
              <p:cNvPicPr preferRelativeResize="0"/>
              <p:nvPr/>
            </p:nvPicPr>
            <p:blipFill rotWithShape="1">
              <a:blip r:embed="rId8">
                <a:alphaModFix/>
              </a:blip>
              <a:srcRect b="39" l="0" r="0" t="39"/>
              <a:stretch/>
            </p:blipFill>
            <p:spPr>
              <a:xfrm>
                <a:off x="6028626" y="-8050"/>
                <a:ext cx="733425" cy="368858"/>
              </a:xfrm>
              <a:prstGeom prst="rect">
                <a:avLst/>
              </a:prstGeom>
              <a:noFill/>
              <a:ln>
                <a:noFill/>
              </a:ln>
            </p:spPr>
          </p:pic>
          <p:pic>
            <p:nvPicPr>
              <p:cNvPr id="460" name="Google Shape;460;p24"/>
              <p:cNvPicPr preferRelativeResize="0"/>
              <p:nvPr/>
            </p:nvPicPr>
            <p:blipFill rotWithShape="1">
              <a:blip r:embed="rId2">
                <a:alphaModFix/>
              </a:blip>
              <a:srcRect b="0" l="238" r="238" t="0"/>
              <a:stretch/>
            </p:blipFill>
            <p:spPr>
              <a:xfrm>
                <a:off x="7844651" y="88773"/>
                <a:ext cx="933222" cy="347675"/>
              </a:xfrm>
              <a:prstGeom prst="rect">
                <a:avLst/>
              </a:prstGeom>
              <a:noFill/>
              <a:ln>
                <a:noFill/>
              </a:ln>
            </p:spPr>
          </p:pic>
          <p:pic>
            <p:nvPicPr>
              <p:cNvPr id="461" name="Google Shape;461;p24"/>
              <p:cNvPicPr preferRelativeResize="0"/>
              <p:nvPr/>
            </p:nvPicPr>
            <p:blipFill rotWithShape="1">
              <a:blip r:embed="rId3">
                <a:alphaModFix/>
              </a:blip>
              <a:srcRect b="29" l="0" r="0" t="29"/>
              <a:stretch/>
            </p:blipFill>
            <p:spPr>
              <a:xfrm>
                <a:off x="8057287" y="1348397"/>
                <a:ext cx="733425" cy="530315"/>
              </a:xfrm>
              <a:prstGeom prst="rect">
                <a:avLst/>
              </a:prstGeom>
              <a:noFill/>
              <a:ln>
                <a:noFill/>
              </a:ln>
            </p:spPr>
          </p:pic>
          <p:pic>
            <p:nvPicPr>
              <p:cNvPr id="462" name="Google Shape;462;p24"/>
              <p:cNvPicPr preferRelativeResize="0"/>
              <p:nvPr/>
            </p:nvPicPr>
            <p:blipFill rotWithShape="1">
              <a:blip r:embed="rId4">
                <a:alphaModFix/>
              </a:blip>
              <a:srcRect b="0" l="89" r="79" t="0"/>
              <a:stretch/>
            </p:blipFill>
            <p:spPr>
              <a:xfrm>
                <a:off x="9028875" y="-488975"/>
                <a:ext cx="75725" cy="2174499"/>
              </a:xfrm>
              <a:prstGeom prst="rect">
                <a:avLst/>
              </a:prstGeom>
              <a:noFill/>
              <a:ln>
                <a:noFill/>
              </a:ln>
            </p:spPr>
          </p:pic>
          <p:pic>
            <p:nvPicPr>
              <p:cNvPr id="463" name="Google Shape;463;p24"/>
              <p:cNvPicPr preferRelativeResize="0"/>
              <p:nvPr/>
            </p:nvPicPr>
            <p:blipFill rotWithShape="1">
              <a:blip r:embed="rId9">
                <a:alphaModFix/>
              </a:blip>
              <a:srcRect b="0" l="129" r="129" t="0"/>
              <a:stretch/>
            </p:blipFill>
            <p:spPr>
              <a:xfrm>
                <a:off x="6401125" y="152261"/>
                <a:ext cx="1736150" cy="1740664"/>
              </a:xfrm>
              <a:prstGeom prst="rect">
                <a:avLst/>
              </a:prstGeom>
              <a:noFill/>
              <a:ln>
                <a:noFill/>
              </a:ln>
            </p:spPr>
          </p:pic>
          <p:pic>
            <p:nvPicPr>
              <p:cNvPr id="464" name="Google Shape;464;p24"/>
              <p:cNvPicPr preferRelativeResize="0"/>
              <p:nvPr/>
            </p:nvPicPr>
            <p:blipFill>
              <a:blip r:embed="rId5">
                <a:alphaModFix/>
              </a:blip>
              <a:stretch>
                <a:fillRect/>
              </a:stretch>
            </p:blipFill>
            <p:spPr>
              <a:xfrm>
                <a:off x="8319662" y="727136"/>
                <a:ext cx="466725" cy="457200"/>
              </a:xfrm>
              <a:prstGeom prst="rect">
                <a:avLst/>
              </a:prstGeom>
              <a:noFill/>
              <a:ln>
                <a:noFill/>
              </a:ln>
            </p:spPr>
          </p:pic>
        </p:grpSp>
        <p:pic>
          <p:nvPicPr>
            <p:cNvPr id="465" name="Google Shape;465;p24"/>
            <p:cNvPicPr preferRelativeResize="0"/>
            <p:nvPr/>
          </p:nvPicPr>
          <p:blipFill rotWithShape="1">
            <a:blip r:embed="rId10">
              <a:alphaModFix/>
            </a:blip>
            <a:srcRect b="0" l="0" r="0" t="0"/>
            <a:stretch/>
          </p:blipFill>
          <p:spPr>
            <a:xfrm>
              <a:off x="8424000" y="2117825"/>
              <a:ext cx="907850" cy="907850"/>
            </a:xfrm>
            <a:prstGeom prst="rect">
              <a:avLst/>
            </a:prstGeom>
            <a:noFill/>
            <a:ln>
              <a:noFill/>
            </a:ln>
          </p:spPr>
        </p:pic>
        <p:pic>
          <p:nvPicPr>
            <p:cNvPr id="466" name="Google Shape;466;p24"/>
            <p:cNvPicPr preferRelativeResize="0"/>
            <p:nvPr/>
          </p:nvPicPr>
          <p:blipFill rotWithShape="1">
            <a:blip r:embed="rId7">
              <a:alphaModFix/>
            </a:blip>
            <a:srcRect b="0" l="0" r="0" t="0"/>
            <a:stretch/>
          </p:blipFill>
          <p:spPr>
            <a:xfrm rot="2700000">
              <a:off x="7573025" y="1901269"/>
              <a:ext cx="437100" cy="437100"/>
            </a:xfrm>
            <a:prstGeom prst="rect">
              <a:avLst/>
            </a:prstGeom>
            <a:noFill/>
            <a:ln>
              <a:noFill/>
            </a:ln>
          </p:spPr>
        </p:pic>
      </p:grpSp>
    </p:spTree>
  </p:cSld>
  <p:clrMapOvr>
    <a:masterClrMapping/>
  </p:clrMapOvr>
  <p:extLst>
    <p:ext uri="{DCECCB84-F9BA-43D5-87BE-67443E8EF086}">
      <p15:sldGuideLst>
        <p15:guide id="1" orient="horz" pos="2835">
          <p15:clr>
            <a:srgbClr val="FA7B17"/>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AND_BODY_1_1_1_1">
    <p:bg>
      <p:bgPr>
        <a:solidFill>
          <a:schemeClr val="lt1"/>
        </a:solidFill>
      </p:bgPr>
    </p:bg>
    <p:spTree>
      <p:nvGrpSpPr>
        <p:cNvPr id="467" name="Shape 467"/>
        <p:cNvGrpSpPr/>
        <p:nvPr/>
      </p:nvGrpSpPr>
      <p:grpSpPr>
        <a:xfrm>
          <a:off x="0" y="0"/>
          <a:ext cx="0" cy="0"/>
          <a:chOff x="0" y="0"/>
          <a:chExt cx="0" cy="0"/>
        </a:xfrm>
      </p:grpSpPr>
      <p:sp>
        <p:nvSpPr>
          <p:cNvPr id="468" name="Google Shape;468;p25"/>
          <p:cNvSpPr txBox="1"/>
          <p:nvPr>
            <p:ph type="title"/>
          </p:nvPr>
        </p:nvSpPr>
        <p:spPr>
          <a:xfrm>
            <a:off x="717750" y="536585"/>
            <a:ext cx="77085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469" name="Google Shape;469;p25"/>
          <p:cNvGrpSpPr/>
          <p:nvPr/>
        </p:nvGrpSpPr>
        <p:grpSpPr>
          <a:xfrm>
            <a:off x="7641577" y="-8050"/>
            <a:ext cx="1568002" cy="1497300"/>
            <a:chOff x="7641577" y="-8050"/>
            <a:chExt cx="1568002" cy="1497300"/>
          </a:xfrm>
        </p:grpSpPr>
        <p:sp>
          <p:nvSpPr>
            <p:cNvPr id="470" name="Google Shape;470;p25"/>
            <p:cNvSpPr/>
            <p:nvPr/>
          </p:nvSpPr>
          <p:spPr>
            <a:xfrm flipH="1">
              <a:off x="8888589" y="-8050"/>
              <a:ext cx="9000" cy="1497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1" name="Google Shape;471;p25"/>
            <p:cNvPicPr preferRelativeResize="0"/>
            <p:nvPr/>
          </p:nvPicPr>
          <p:blipFill rotWithShape="1">
            <a:blip r:embed="rId2">
              <a:alphaModFix/>
            </a:blip>
            <a:srcRect b="387" l="0" r="0" t="377"/>
            <a:stretch/>
          </p:blipFill>
          <p:spPr>
            <a:xfrm flipH="1">
              <a:off x="7641577" y="86167"/>
              <a:ext cx="1100050" cy="314825"/>
            </a:xfrm>
            <a:prstGeom prst="rect">
              <a:avLst/>
            </a:prstGeom>
            <a:noFill/>
            <a:ln>
              <a:noFill/>
            </a:ln>
          </p:spPr>
        </p:pic>
        <p:pic>
          <p:nvPicPr>
            <p:cNvPr id="472" name="Google Shape;472;p25"/>
            <p:cNvPicPr preferRelativeResize="0"/>
            <p:nvPr/>
          </p:nvPicPr>
          <p:blipFill rotWithShape="1">
            <a:blip r:embed="rId3">
              <a:alphaModFix/>
            </a:blip>
            <a:srcRect b="0" l="89" r="89" t="0"/>
            <a:stretch/>
          </p:blipFill>
          <p:spPr>
            <a:xfrm flipH="1">
              <a:off x="8295179" y="465705"/>
              <a:ext cx="437100" cy="68119"/>
            </a:xfrm>
            <a:prstGeom prst="rect">
              <a:avLst/>
            </a:prstGeom>
            <a:noFill/>
            <a:ln>
              <a:noFill/>
            </a:ln>
          </p:spPr>
        </p:pic>
        <p:pic>
          <p:nvPicPr>
            <p:cNvPr id="473" name="Google Shape;473;p25"/>
            <p:cNvPicPr preferRelativeResize="0"/>
            <p:nvPr/>
          </p:nvPicPr>
          <p:blipFill rotWithShape="1">
            <a:blip r:embed="rId4">
              <a:alphaModFix/>
            </a:blip>
            <a:srcRect b="0" l="0" r="0" t="0"/>
            <a:stretch/>
          </p:blipFill>
          <p:spPr>
            <a:xfrm flipH="1" rot="-2700000">
              <a:off x="8681952" y="708617"/>
              <a:ext cx="437100" cy="437100"/>
            </a:xfrm>
            <a:prstGeom prst="rect">
              <a:avLst/>
            </a:prstGeom>
            <a:noFill/>
            <a:ln>
              <a:noFill/>
            </a:ln>
          </p:spPr>
        </p:pic>
      </p:grpSp>
      <p:grpSp>
        <p:nvGrpSpPr>
          <p:cNvPr id="474" name="Google Shape;474;p25"/>
          <p:cNvGrpSpPr/>
          <p:nvPr/>
        </p:nvGrpSpPr>
        <p:grpSpPr>
          <a:xfrm>
            <a:off x="-76193" y="3654979"/>
            <a:ext cx="1497300" cy="1488533"/>
            <a:chOff x="-14955" y="3543380"/>
            <a:chExt cx="1497300" cy="1488533"/>
          </a:xfrm>
        </p:grpSpPr>
        <p:pic>
          <p:nvPicPr>
            <p:cNvPr id="475" name="Google Shape;475;p25"/>
            <p:cNvPicPr preferRelativeResize="0"/>
            <p:nvPr/>
          </p:nvPicPr>
          <p:blipFill rotWithShape="1">
            <a:blip r:embed="rId2">
              <a:alphaModFix/>
            </a:blip>
            <a:srcRect b="387" l="0" r="0" t="377"/>
            <a:stretch/>
          </p:blipFill>
          <p:spPr>
            <a:xfrm rot="-5400000">
              <a:off x="-237150" y="3935992"/>
              <a:ext cx="1100050" cy="314825"/>
            </a:xfrm>
            <a:prstGeom prst="rect">
              <a:avLst/>
            </a:prstGeom>
            <a:noFill/>
            <a:ln>
              <a:noFill/>
            </a:ln>
          </p:spPr>
        </p:pic>
        <p:pic>
          <p:nvPicPr>
            <p:cNvPr id="476" name="Google Shape;476;p25"/>
            <p:cNvPicPr preferRelativeResize="0"/>
            <p:nvPr/>
          </p:nvPicPr>
          <p:blipFill rotWithShape="1">
            <a:blip r:embed="rId5">
              <a:alphaModFix/>
            </a:blip>
            <a:srcRect b="0" l="0" r="0" t="0"/>
            <a:stretch/>
          </p:blipFill>
          <p:spPr>
            <a:xfrm rot="-5400000">
              <a:off x="188637" y="4557870"/>
              <a:ext cx="474025" cy="474059"/>
            </a:xfrm>
            <a:prstGeom prst="rect">
              <a:avLst/>
            </a:prstGeom>
            <a:noFill/>
            <a:ln>
              <a:noFill/>
            </a:ln>
          </p:spPr>
        </p:pic>
        <p:sp>
          <p:nvSpPr>
            <p:cNvPr id="477" name="Google Shape;477;p25"/>
            <p:cNvSpPr/>
            <p:nvPr/>
          </p:nvSpPr>
          <p:spPr>
            <a:xfrm rot="-5400000">
              <a:off x="729195" y="4046242"/>
              <a:ext cx="9000" cy="1497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5">
  <p:cSld name="TITLE_AND_BODY_1_1_1_1_1">
    <p:bg>
      <p:bgPr>
        <a:solidFill>
          <a:schemeClr val="lt1"/>
        </a:solidFill>
      </p:bgPr>
    </p:bg>
    <p:spTree>
      <p:nvGrpSpPr>
        <p:cNvPr id="478" name="Shape 478"/>
        <p:cNvGrpSpPr/>
        <p:nvPr/>
      </p:nvGrpSpPr>
      <p:grpSpPr>
        <a:xfrm>
          <a:off x="0" y="0"/>
          <a:ext cx="0" cy="0"/>
          <a:chOff x="0" y="0"/>
          <a:chExt cx="0" cy="0"/>
        </a:xfrm>
      </p:grpSpPr>
      <p:sp>
        <p:nvSpPr>
          <p:cNvPr id="479" name="Google Shape;479;p26"/>
          <p:cNvSpPr txBox="1"/>
          <p:nvPr>
            <p:ph type="title"/>
          </p:nvPr>
        </p:nvSpPr>
        <p:spPr>
          <a:xfrm>
            <a:off x="717750" y="536585"/>
            <a:ext cx="77085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80" name="Google Shape;480;p26"/>
          <p:cNvSpPr txBox="1"/>
          <p:nvPr>
            <p:ph idx="1" type="subTitle"/>
          </p:nvPr>
        </p:nvSpPr>
        <p:spPr>
          <a:xfrm>
            <a:off x="4842519" y="2770873"/>
            <a:ext cx="2990100" cy="258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1800">
                <a:latin typeface="Roboto Condensed"/>
                <a:ea typeface="Roboto Condensed"/>
                <a:cs typeface="Roboto Condensed"/>
                <a:sym typeface="Roboto Condensed"/>
              </a:defRPr>
            </a:lvl1pPr>
            <a:lvl2pPr lvl="1" rtl="0">
              <a:lnSpc>
                <a:spcPct val="100000"/>
              </a:lnSpc>
              <a:spcBef>
                <a:spcPts val="0"/>
              </a:spcBef>
              <a:spcAft>
                <a:spcPts val="0"/>
              </a:spcAft>
              <a:buNone/>
              <a:defRPr b="1" sz="1800">
                <a:latin typeface="Roboto Condensed"/>
                <a:ea typeface="Roboto Condensed"/>
                <a:cs typeface="Roboto Condensed"/>
                <a:sym typeface="Roboto Condensed"/>
              </a:defRPr>
            </a:lvl2pPr>
            <a:lvl3pPr lvl="2" rtl="0">
              <a:lnSpc>
                <a:spcPct val="100000"/>
              </a:lnSpc>
              <a:spcBef>
                <a:spcPts val="0"/>
              </a:spcBef>
              <a:spcAft>
                <a:spcPts val="0"/>
              </a:spcAft>
              <a:buNone/>
              <a:defRPr b="1" sz="1800">
                <a:latin typeface="Roboto Condensed"/>
                <a:ea typeface="Roboto Condensed"/>
                <a:cs typeface="Roboto Condensed"/>
                <a:sym typeface="Roboto Condensed"/>
              </a:defRPr>
            </a:lvl3pPr>
            <a:lvl4pPr lvl="3" rtl="0">
              <a:lnSpc>
                <a:spcPct val="100000"/>
              </a:lnSpc>
              <a:spcBef>
                <a:spcPts val="0"/>
              </a:spcBef>
              <a:spcAft>
                <a:spcPts val="0"/>
              </a:spcAft>
              <a:buNone/>
              <a:defRPr b="1" sz="1800">
                <a:latin typeface="Roboto Condensed"/>
                <a:ea typeface="Roboto Condensed"/>
                <a:cs typeface="Roboto Condensed"/>
                <a:sym typeface="Roboto Condensed"/>
              </a:defRPr>
            </a:lvl4pPr>
            <a:lvl5pPr lvl="4" rtl="0">
              <a:lnSpc>
                <a:spcPct val="100000"/>
              </a:lnSpc>
              <a:spcBef>
                <a:spcPts val="0"/>
              </a:spcBef>
              <a:spcAft>
                <a:spcPts val="0"/>
              </a:spcAft>
              <a:buNone/>
              <a:defRPr b="1" sz="1800">
                <a:latin typeface="Roboto Condensed"/>
                <a:ea typeface="Roboto Condensed"/>
                <a:cs typeface="Roboto Condensed"/>
                <a:sym typeface="Roboto Condensed"/>
              </a:defRPr>
            </a:lvl5pPr>
            <a:lvl6pPr lvl="5" rtl="0">
              <a:lnSpc>
                <a:spcPct val="100000"/>
              </a:lnSpc>
              <a:spcBef>
                <a:spcPts val="0"/>
              </a:spcBef>
              <a:spcAft>
                <a:spcPts val="0"/>
              </a:spcAft>
              <a:buNone/>
              <a:defRPr b="1" sz="1800">
                <a:latin typeface="Roboto Condensed"/>
                <a:ea typeface="Roboto Condensed"/>
                <a:cs typeface="Roboto Condensed"/>
                <a:sym typeface="Roboto Condensed"/>
              </a:defRPr>
            </a:lvl6pPr>
            <a:lvl7pPr lvl="6" rtl="0">
              <a:lnSpc>
                <a:spcPct val="100000"/>
              </a:lnSpc>
              <a:spcBef>
                <a:spcPts val="0"/>
              </a:spcBef>
              <a:spcAft>
                <a:spcPts val="0"/>
              </a:spcAft>
              <a:buNone/>
              <a:defRPr b="1" sz="1800">
                <a:latin typeface="Roboto Condensed"/>
                <a:ea typeface="Roboto Condensed"/>
                <a:cs typeface="Roboto Condensed"/>
                <a:sym typeface="Roboto Condensed"/>
              </a:defRPr>
            </a:lvl7pPr>
            <a:lvl8pPr lvl="7" rtl="0">
              <a:lnSpc>
                <a:spcPct val="100000"/>
              </a:lnSpc>
              <a:spcBef>
                <a:spcPts val="0"/>
              </a:spcBef>
              <a:spcAft>
                <a:spcPts val="0"/>
              </a:spcAft>
              <a:buNone/>
              <a:defRPr b="1" sz="1800">
                <a:latin typeface="Roboto Condensed"/>
                <a:ea typeface="Roboto Condensed"/>
                <a:cs typeface="Roboto Condensed"/>
                <a:sym typeface="Roboto Condensed"/>
              </a:defRPr>
            </a:lvl8pPr>
            <a:lvl9pPr lvl="8" rtl="0">
              <a:lnSpc>
                <a:spcPct val="100000"/>
              </a:lnSpc>
              <a:spcBef>
                <a:spcPts val="0"/>
              </a:spcBef>
              <a:spcAft>
                <a:spcPts val="0"/>
              </a:spcAft>
              <a:buNone/>
              <a:defRPr b="1" sz="1800">
                <a:latin typeface="Roboto Condensed"/>
                <a:ea typeface="Roboto Condensed"/>
                <a:cs typeface="Roboto Condensed"/>
                <a:sym typeface="Roboto Condensed"/>
              </a:defRPr>
            </a:lvl9pPr>
          </a:lstStyle>
          <a:p/>
        </p:txBody>
      </p:sp>
      <p:sp>
        <p:nvSpPr>
          <p:cNvPr id="481" name="Google Shape;481;p26"/>
          <p:cNvSpPr txBox="1"/>
          <p:nvPr>
            <p:ph idx="2" type="subTitle"/>
          </p:nvPr>
        </p:nvSpPr>
        <p:spPr>
          <a:xfrm>
            <a:off x="4842519" y="2067625"/>
            <a:ext cx="3417900" cy="255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0"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482" name="Google Shape;482;p26"/>
          <p:cNvSpPr txBox="1"/>
          <p:nvPr>
            <p:ph idx="3" type="subTitle"/>
          </p:nvPr>
        </p:nvSpPr>
        <p:spPr>
          <a:xfrm>
            <a:off x="4842519" y="1725827"/>
            <a:ext cx="2993100" cy="258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1800">
                <a:latin typeface="Roboto Condensed"/>
                <a:ea typeface="Roboto Condensed"/>
                <a:cs typeface="Roboto Condensed"/>
                <a:sym typeface="Roboto Condensed"/>
              </a:defRPr>
            </a:lvl1pPr>
            <a:lvl2pPr lvl="1" rtl="0">
              <a:lnSpc>
                <a:spcPct val="100000"/>
              </a:lnSpc>
              <a:spcBef>
                <a:spcPts val="0"/>
              </a:spcBef>
              <a:spcAft>
                <a:spcPts val="0"/>
              </a:spcAft>
              <a:buNone/>
              <a:defRPr b="1" sz="1800">
                <a:latin typeface="Roboto Condensed"/>
                <a:ea typeface="Roboto Condensed"/>
                <a:cs typeface="Roboto Condensed"/>
                <a:sym typeface="Roboto Condensed"/>
              </a:defRPr>
            </a:lvl2pPr>
            <a:lvl3pPr lvl="2" rtl="0">
              <a:lnSpc>
                <a:spcPct val="100000"/>
              </a:lnSpc>
              <a:spcBef>
                <a:spcPts val="0"/>
              </a:spcBef>
              <a:spcAft>
                <a:spcPts val="0"/>
              </a:spcAft>
              <a:buNone/>
              <a:defRPr b="1" sz="1800">
                <a:latin typeface="Roboto Condensed"/>
                <a:ea typeface="Roboto Condensed"/>
                <a:cs typeface="Roboto Condensed"/>
                <a:sym typeface="Roboto Condensed"/>
              </a:defRPr>
            </a:lvl3pPr>
            <a:lvl4pPr lvl="3" rtl="0">
              <a:lnSpc>
                <a:spcPct val="100000"/>
              </a:lnSpc>
              <a:spcBef>
                <a:spcPts val="0"/>
              </a:spcBef>
              <a:spcAft>
                <a:spcPts val="0"/>
              </a:spcAft>
              <a:buNone/>
              <a:defRPr b="1" sz="1800">
                <a:latin typeface="Roboto Condensed"/>
                <a:ea typeface="Roboto Condensed"/>
                <a:cs typeface="Roboto Condensed"/>
                <a:sym typeface="Roboto Condensed"/>
              </a:defRPr>
            </a:lvl4pPr>
            <a:lvl5pPr lvl="4" rtl="0">
              <a:lnSpc>
                <a:spcPct val="100000"/>
              </a:lnSpc>
              <a:spcBef>
                <a:spcPts val="0"/>
              </a:spcBef>
              <a:spcAft>
                <a:spcPts val="0"/>
              </a:spcAft>
              <a:buNone/>
              <a:defRPr b="1" sz="1800">
                <a:latin typeface="Roboto Condensed"/>
                <a:ea typeface="Roboto Condensed"/>
                <a:cs typeface="Roboto Condensed"/>
                <a:sym typeface="Roboto Condensed"/>
              </a:defRPr>
            </a:lvl5pPr>
            <a:lvl6pPr lvl="5" rtl="0">
              <a:lnSpc>
                <a:spcPct val="100000"/>
              </a:lnSpc>
              <a:spcBef>
                <a:spcPts val="0"/>
              </a:spcBef>
              <a:spcAft>
                <a:spcPts val="0"/>
              </a:spcAft>
              <a:buNone/>
              <a:defRPr b="1" sz="1800">
                <a:latin typeface="Roboto Condensed"/>
                <a:ea typeface="Roboto Condensed"/>
                <a:cs typeface="Roboto Condensed"/>
                <a:sym typeface="Roboto Condensed"/>
              </a:defRPr>
            </a:lvl6pPr>
            <a:lvl7pPr lvl="6" rtl="0">
              <a:lnSpc>
                <a:spcPct val="100000"/>
              </a:lnSpc>
              <a:spcBef>
                <a:spcPts val="0"/>
              </a:spcBef>
              <a:spcAft>
                <a:spcPts val="0"/>
              </a:spcAft>
              <a:buNone/>
              <a:defRPr b="1" sz="1800">
                <a:latin typeface="Roboto Condensed"/>
                <a:ea typeface="Roboto Condensed"/>
                <a:cs typeface="Roboto Condensed"/>
                <a:sym typeface="Roboto Condensed"/>
              </a:defRPr>
            </a:lvl7pPr>
            <a:lvl8pPr lvl="7" rtl="0">
              <a:lnSpc>
                <a:spcPct val="100000"/>
              </a:lnSpc>
              <a:spcBef>
                <a:spcPts val="0"/>
              </a:spcBef>
              <a:spcAft>
                <a:spcPts val="0"/>
              </a:spcAft>
              <a:buNone/>
              <a:defRPr b="1" sz="1800">
                <a:latin typeface="Roboto Condensed"/>
                <a:ea typeface="Roboto Condensed"/>
                <a:cs typeface="Roboto Condensed"/>
                <a:sym typeface="Roboto Condensed"/>
              </a:defRPr>
            </a:lvl8pPr>
            <a:lvl9pPr lvl="8" rtl="0">
              <a:lnSpc>
                <a:spcPct val="100000"/>
              </a:lnSpc>
              <a:spcBef>
                <a:spcPts val="0"/>
              </a:spcBef>
              <a:spcAft>
                <a:spcPts val="0"/>
              </a:spcAft>
              <a:buNone/>
              <a:defRPr b="1" sz="1800">
                <a:latin typeface="Roboto Condensed"/>
                <a:ea typeface="Roboto Condensed"/>
                <a:cs typeface="Roboto Condensed"/>
                <a:sym typeface="Roboto Condensed"/>
              </a:defRPr>
            </a:lvl9pPr>
          </a:lstStyle>
          <a:p/>
        </p:txBody>
      </p:sp>
      <p:sp>
        <p:nvSpPr>
          <p:cNvPr id="483" name="Google Shape;483;p26"/>
          <p:cNvSpPr txBox="1"/>
          <p:nvPr>
            <p:ph idx="4" type="subTitle"/>
          </p:nvPr>
        </p:nvSpPr>
        <p:spPr>
          <a:xfrm>
            <a:off x="4842519" y="4126866"/>
            <a:ext cx="3420000" cy="255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0"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484" name="Google Shape;484;p26"/>
          <p:cNvSpPr txBox="1"/>
          <p:nvPr>
            <p:ph idx="5" type="subTitle"/>
          </p:nvPr>
        </p:nvSpPr>
        <p:spPr>
          <a:xfrm>
            <a:off x="4842519" y="3783985"/>
            <a:ext cx="2990100" cy="258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1800">
                <a:latin typeface="Roboto Condensed"/>
                <a:ea typeface="Roboto Condensed"/>
                <a:cs typeface="Roboto Condensed"/>
                <a:sym typeface="Roboto Condensed"/>
              </a:defRPr>
            </a:lvl1pPr>
            <a:lvl2pPr lvl="1" rtl="0">
              <a:lnSpc>
                <a:spcPct val="100000"/>
              </a:lnSpc>
              <a:spcBef>
                <a:spcPts val="0"/>
              </a:spcBef>
              <a:spcAft>
                <a:spcPts val="0"/>
              </a:spcAft>
              <a:buNone/>
              <a:defRPr b="1" sz="1800">
                <a:latin typeface="Roboto Condensed"/>
                <a:ea typeface="Roboto Condensed"/>
                <a:cs typeface="Roboto Condensed"/>
                <a:sym typeface="Roboto Condensed"/>
              </a:defRPr>
            </a:lvl2pPr>
            <a:lvl3pPr lvl="2" rtl="0">
              <a:lnSpc>
                <a:spcPct val="100000"/>
              </a:lnSpc>
              <a:spcBef>
                <a:spcPts val="0"/>
              </a:spcBef>
              <a:spcAft>
                <a:spcPts val="0"/>
              </a:spcAft>
              <a:buNone/>
              <a:defRPr b="1" sz="1800">
                <a:latin typeface="Roboto Condensed"/>
                <a:ea typeface="Roboto Condensed"/>
                <a:cs typeface="Roboto Condensed"/>
                <a:sym typeface="Roboto Condensed"/>
              </a:defRPr>
            </a:lvl3pPr>
            <a:lvl4pPr lvl="3" rtl="0">
              <a:lnSpc>
                <a:spcPct val="100000"/>
              </a:lnSpc>
              <a:spcBef>
                <a:spcPts val="0"/>
              </a:spcBef>
              <a:spcAft>
                <a:spcPts val="0"/>
              </a:spcAft>
              <a:buNone/>
              <a:defRPr b="1" sz="1800">
                <a:latin typeface="Roboto Condensed"/>
                <a:ea typeface="Roboto Condensed"/>
                <a:cs typeface="Roboto Condensed"/>
                <a:sym typeface="Roboto Condensed"/>
              </a:defRPr>
            </a:lvl4pPr>
            <a:lvl5pPr lvl="4" rtl="0">
              <a:lnSpc>
                <a:spcPct val="100000"/>
              </a:lnSpc>
              <a:spcBef>
                <a:spcPts val="0"/>
              </a:spcBef>
              <a:spcAft>
                <a:spcPts val="0"/>
              </a:spcAft>
              <a:buNone/>
              <a:defRPr b="1" sz="1800">
                <a:latin typeface="Roboto Condensed"/>
                <a:ea typeface="Roboto Condensed"/>
                <a:cs typeface="Roboto Condensed"/>
                <a:sym typeface="Roboto Condensed"/>
              </a:defRPr>
            </a:lvl5pPr>
            <a:lvl6pPr lvl="5" rtl="0">
              <a:lnSpc>
                <a:spcPct val="100000"/>
              </a:lnSpc>
              <a:spcBef>
                <a:spcPts val="0"/>
              </a:spcBef>
              <a:spcAft>
                <a:spcPts val="0"/>
              </a:spcAft>
              <a:buNone/>
              <a:defRPr b="1" sz="1800">
                <a:latin typeface="Roboto Condensed"/>
                <a:ea typeface="Roboto Condensed"/>
                <a:cs typeface="Roboto Condensed"/>
                <a:sym typeface="Roboto Condensed"/>
              </a:defRPr>
            </a:lvl6pPr>
            <a:lvl7pPr lvl="6" rtl="0">
              <a:lnSpc>
                <a:spcPct val="100000"/>
              </a:lnSpc>
              <a:spcBef>
                <a:spcPts val="0"/>
              </a:spcBef>
              <a:spcAft>
                <a:spcPts val="0"/>
              </a:spcAft>
              <a:buNone/>
              <a:defRPr b="1" sz="1800">
                <a:latin typeface="Roboto Condensed"/>
                <a:ea typeface="Roboto Condensed"/>
                <a:cs typeface="Roboto Condensed"/>
                <a:sym typeface="Roboto Condensed"/>
              </a:defRPr>
            </a:lvl7pPr>
            <a:lvl8pPr lvl="7" rtl="0">
              <a:lnSpc>
                <a:spcPct val="100000"/>
              </a:lnSpc>
              <a:spcBef>
                <a:spcPts val="0"/>
              </a:spcBef>
              <a:spcAft>
                <a:spcPts val="0"/>
              </a:spcAft>
              <a:buNone/>
              <a:defRPr b="1" sz="1800">
                <a:latin typeface="Roboto Condensed"/>
                <a:ea typeface="Roboto Condensed"/>
                <a:cs typeface="Roboto Condensed"/>
                <a:sym typeface="Roboto Condensed"/>
              </a:defRPr>
            </a:lvl8pPr>
            <a:lvl9pPr lvl="8" rtl="0">
              <a:lnSpc>
                <a:spcPct val="100000"/>
              </a:lnSpc>
              <a:spcBef>
                <a:spcPts val="0"/>
              </a:spcBef>
              <a:spcAft>
                <a:spcPts val="0"/>
              </a:spcAft>
              <a:buNone/>
              <a:defRPr b="1" sz="1800">
                <a:latin typeface="Roboto Condensed"/>
                <a:ea typeface="Roboto Condensed"/>
                <a:cs typeface="Roboto Condensed"/>
                <a:sym typeface="Roboto Condensed"/>
              </a:defRPr>
            </a:lvl9pPr>
          </a:lstStyle>
          <a:p/>
        </p:txBody>
      </p:sp>
      <p:sp>
        <p:nvSpPr>
          <p:cNvPr id="485" name="Google Shape;485;p26"/>
          <p:cNvSpPr txBox="1"/>
          <p:nvPr>
            <p:ph idx="6" type="subTitle"/>
          </p:nvPr>
        </p:nvSpPr>
        <p:spPr>
          <a:xfrm>
            <a:off x="4842519" y="3111244"/>
            <a:ext cx="3420000" cy="255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0"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grpSp>
        <p:nvGrpSpPr>
          <p:cNvPr id="486" name="Google Shape;486;p26"/>
          <p:cNvGrpSpPr/>
          <p:nvPr/>
        </p:nvGrpSpPr>
        <p:grpSpPr>
          <a:xfrm>
            <a:off x="-2133600" y="-8050"/>
            <a:ext cx="11299102" cy="6547562"/>
            <a:chOff x="-2133600" y="-8050"/>
            <a:chExt cx="11299102" cy="6547562"/>
          </a:xfrm>
        </p:grpSpPr>
        <p:pic>
          <p:nvPicPr>
            <p:cNvPr id="487" name="Google Shape;487;p26"/>
            <p:cNvPicPr preferRelativeResize="0"/>
            <p:nvPr/>
          </p:nvPicPr>
          <p:blipFill rotWithShape="1">
            <a:blip r:embed="rId2">
              <a:alphaModFix/>
            </a:blip>
            <a:srcRect b="387" l="0" r="0" t="377"/>
            <a:stretch/>
          </p:blipFill>
          <p:spPr>
            <a:xfrm flipH="1">
              <a:off x="7565377" y="86167"/>
              <a:ext cx="1100050" cy="314825"/>
            </a:xfrm>
            <a:prstGeom prst="rect">
              <a:avLst/>
            </a:prstGeom>
            <a:noFill/>
            <a:ln>
              <a:noFill/>
            </a:ln>
          </p:spPr>
        </p:pic>
        <p:pic>
          <p:nvPicPr>
            <p:cNvPr id="488" name="Google Shape;488;p26"/>
            <p:cNvPicPr preferRelativeResize="0"/>
            <p:nvPr/>
          </p:nvPicPr>
          <p:blipFill rotWithShape="1">
            <a:blip r:embed="rId3">
              <a:alphaModFix/>
            </a:blip>
            <a:srcRect b="0" l="0" r="0" t="0"/>
            <a:stretch/>
          </p:blipFill>
          <p:spPr>
            <a:xfrm flipH="1">
              <a:off x="8257652" y="604075"/>
              <a:ext cx="907850" cy="907850"/>
            </a:xfrm>
            <a:prstGeom prst="rect">
              <a:avLst/>
            </a:prstGeom>
            <a:noFill/>
            <a:ln>
              <a:noFill/>
            </a:ln>
          </p:spPr>
        </p:pic>
        <p:pic>
          <p:nvPicPr>
            <p:cNvPr id="489" name="Google Shape;489;p26"/>
            <p:cNvPicPr preferRelativeResize="0"/>
            <p:nvPr/>
          </p:nvPicPr>
          <p:blipFill rotWithShape="1">
            <a:blip r:embed="rId4">
              <a:alphaModFix/>
            </a:blip>
            <a:srcRect b="0" l="0" r="0" t="0"/>
            <a:stretch/>
          </p:blipFill>
          <p:spPr>
            <a:xfrm flipH="1">
              <a:off x="8624128" y="1338461"/>
              <a:ext cx="474025" cy="474059"/>
            </a:xfrm>
            <a:prstGeom prst="rect">
              <a:avLst/>
            </a:prstGeom>
            <a:noFill/>
            <a:ln>
              <a:noFill/>
            </a:ln>
          </p:spPr>
        </p:pic>
        <p:pic>
          <p:nvPicPr>
            <p:cNvPr id="490" name="Google Shape;490;p26"/>
            <p:cNvPicPr preferRelativeResize="0"/>
            <p:nvPr/>
          </p:nvPicPr>
          <p:blipFill rotWithShape="1">
            <a:blip r:embed="rId5">
              <a:alphaModFix/>
            </a:blip>
            <a:srcRect b="0" l="89" r="89" t="0"/>
            <a:stretch/>
          </p:blipFill>
          <p:spPr>
            <a:xfrm flipH="1">
              <a:off x="8218979" y="465705"/>
              <a:ext cx="437100" cy="68119"/>
            </a:xfrm>
            <a:prstGeom prst="rect">
              <a:avLst/>
            </a:prstGeom>
            <a:noFill/>
            <a:ln>
              <a:noFill/>
            </a:ln>
          </p:spPr>
        </p:pic>
        <p:sp>
          <p:nvSpPr>
            <p:cNvPr id="491" name="Google Shape;491;p26"/>
            <p:cNvSpPr/>
            <p:nvPr/>
          </p:nvSpPr>
          <p:spPr>
            <a:xfrm flipH="1">
              <a:off x="8812389" y="-8050"/>
              <a:ext cx="9000" cy="1497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92" name="Google Shape;492;p26"/>
            <p:cNvPicPr preferRelativeResize="0"/>
            <p:nvPr/>
          </p:nvPicPr>
          <p:blipFill rotWithShape="1">
            <a:blip r:embed="rId6">
              <a:alphaModFix/>
            </a:blip>
            <a:srcRect b="975" l="2210" r="0" t="11158"/>
            <a:stretch/>
          </p:blipFill>
          <p:spPr>
            <a:xfrm flipH="1">
              <a:off x="-2133600" y="3468663"/>
              <a:ext cx="3539551" cy="3070850"/>
            </a:xfrm>
            <a:prstGeom prst="rect">
              <a:avLst/>
            </a:prstGeom>
            <a:noFill/>
            <a:ln>
              <a:noFill/>
            </a:ln>
          </p:spPr>
        </p:pic>
        <p:pic>
          <p:nvPicPr>
            <p:cNvPr id="493" name="Google Shape;493;p26"/>
            <p:cNvPicPr preferRelativeResize="0"/>
            <p:nvPr/>
          </p:nvPicPr>
          <p:blipFill rotWithShape="1">
            <a:blip r:embed="rId7">
              <a:alphaModFix/>
            </a:blip>
            <a:srcRect b="0" l="0" r="0" t="0"/>
            <a:stretch/>
          </p:blipFill>
          <p:spPr>
            <a:xfrm flipH="1" rot="-2700000">
              <a:off x="213877" y="4516742"/>
              <a:ext cx="437100" cy="437100"/>
            </a:xfrm>
            <a:prstGeom prst="rect">
              <a:avLst/>
            </a:prstGeom>
            <a:noFill/>
            <a:ln>
              <a:noFill/>
            </a:ln>
          </p:spPr>
        </p:pic>
        <p:pic>
          <p:nvPicPr>
            <p:cNvPr id="494" name="Google Shape;494;p26"/>
            <p:cNvPicPr preferRelativeResize="0"/>
            <p:nvPr/>
          </p:nvPicPr>
          <p:blipFill rotWithShape="1">
            <a:blip r:embed="rId8">
              <a:alphaModFix/>
            </a:blip>
            <a:srcRect b="0" l="89" r="79" t="0"/>
            <a:stretch/>
          </p:blipFill>
          <p:spPr>
            <a:xfrm flipH="1">
              <a:off x="47627" y="1544500"/>
              <a:ext cx="75725" cy="2174499"/>
            </a:xfrm>
            <a:prstGeom prst="rect">
              <a:avLst/>
            </a:prstGeom>
            <a:noFill/>
            <a:ln>
              <a:noFill/>
            </a:ln>
          </p:spPr>
        </p:pic>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CUSTOM_1_1">
    <p:spTree>
      <p:nvGrpSpPr>
        <p:cNvPr id="495" name="Shape 495"/>
        <p:cNvGrpSpPr/>
        <p:nvPr/>
      </p:nvGrpSpPr>
      <p:grpSpPr>
        <a:xfrm>
          <a:off x="0" y="0"/>
          <a:ext cx="0" cy="0"/>
          <a:chOff x="0" y="0"/>
          <a:chExt cx="0" cy="0"/>
        </a:xfrm>
      </p:grpSpPr>
      <p:grpSp>
        <p:nvGrpSpPr>
          <p:cNvPr id="496" name="Google Shape;496;p27"/>
          <p:cNvGrpSpPr/>
          <p:nvPr/>
        </p:nvGrpSpPr>
        <p:grpSpPr>
          <a:xfrm>
            <a:off x="-977366" y="1336"/>
            <a:ext cx="10905563" cy="4992998"/>
            <a:chOff x="-977366" y="1336"/>
            <a:chExt cx="10905563" cy="4992998"/>
          </a:xfrm>
        </p:grpSpPr>
        <p:grpSp>
          <p:nvGrpSpPr>
            <p:cNvPr id="497" name="Google Shape;497;p27"/>
            <p:cNvGrpSpPr/>
            <p:nvPr/>
          </p:nvGrpSpPr>
          <p:grpSpPr>
            <a:xfrm rot="10800000">
              <a:off x="-977366" y="1336"/>
              <a:ext cx="1970650" cy="3161372"/>
              <a:chOff x="8164865" y="1971904"/>
              <a:chExt cx="1970650" cy="3161372"/>
            </a:xfrm>
          </p:grpSpPr>
          <p:pic>
            <p:nvPicPr>
              <p:cNvPr id="498" name="Google Shape;498;p27"/>
              <p:cNvPicPr preferRelativeResize="0"/>
              <p:nvPr/>
            </p:nvPicPr>
            <p:blipFill rotWithShape="1">
              <a:blip r:embed="rId2">
                <a:alphaModFix/>
              </a:blip>
              <a:srcRect b="0" l="0" r="0" t="0"/>
              <a:stretch/>
            </p:blipFill>
            <p:spPr>
              <a:xfrm>
                <a:off x="8219500" y="4573183"/>
                <a:ext cx="437100" cy="437100"/>
              </a:xfrm>
              <a:prstGeom prst="rect">
                <a:avLst/>
              </a:prstGeom>
              <a:noFill/>
              <a:ln>
                <a:noFill/>
              </a:ln>
            </p:spPr>
          </p:pic>
          <p:pic>
            <p:nvPicPr>
              <p:cNvPr id="499" name="Google Shape;499;p27"/>
              <p:cNvPicPr preferRelativeResize="0"/>
              <p:nvPr/>
            </p:nvPicPr>
            <p:blipFill rotWithShape="1">
              <a:blip r:embed="rId3">
                <a:alphaModFix/>
              </a:blip>
              <a:srcRect b="0" l="89" r="79" t="0"/>
              <a:stretch/>
            </p:blipFill>
            <p:spPr>
              <a:xfrm>
                <a:off x="9013450" y="1971904"/>
                <a:ext cx="75725" cy="2174499"/>
              </a:xfrm>
              <a:prstGeom prst="rect">
                <a:avLst/>
              </a:prstGeom>
              <a:noFill/>
              <a:ln>
                <a:noFill/>
              </a:ln>
            </p:spPr>
          </p:pic>
          <p:pic>
            <p:nvPicPr>
              <p:cNvPr id="500" name="Google Shape;500;p27"/>
              <p:cNvPicPr preferRelativeResize="0"/>
              <p:nvPr/>
            </p:nvPicPr>
            <p:blipFill rotWithShape="1">
              <a:blip r:embed="rId4">
                <a:alphaModFix/>
              </a:blip>
              <a:srcRect b="0" l="209" r="199" t="0"/>
              <a:stretch/>
            </p:blipFill>
            <p:spPr>
              <a:xfrm>
                <a:off x="8164865" y="4145375"/>
                <a:ext cx="1970650" cy="987900"/>
              </a:xfrm>
              <a:prstGeom prst="rect">
                <a:avLst/>
              </a:prstGeom>
              <a:noFill/>
              <a:ln>
                <a:noFill/>
              </a:ln>
            </p:spPr>
          </p:pic>
        </p:grpSp>
        <p:grpSp>
          <p:nvGrpSpPr>
            <p:cNvPr id="501" name="Google Shape;501;p27"/>
            <p:cNvGrpSpPr/>
            <p:nvPr/>
          </p:nvGrpSpPr>
          <p:grpSpPr>
            <a:xfrm rot="10800000">
              <a:off x="8384646" y="2844714"/>
              <a:ext cx="1543551" cy="2149619"/>
              <a:chOff x="-770048" y="140278"/>
              <a:chExt cx="1543551" cy="2149619"/>
            </a:xfrm>
          </p:grpSpPr>
          <p:pic>
            <p:nvPicPr>
              <p:cNvPr id="502" name="Google Shape;502;p27"/>
              <p:cNvPicPr preferRelativeResize="0"/>
              <p:nvPr/>
            </p:nvPicPr>
            <p:blipFill rotWithShape="1">
              <a:blip r:embed="rId5">
                <a:alphaModFix/>
              </a:blip>
              <a:srcRect b="0" l="109" r="99" t="0"/>
              <a:stretch/>
            </p:blipFill>
            <p:spPr>
              <a:xfrm>
                <a:off x="-770048" y="140278"/>
                <a:ext cx="1543551" cy="780681"/>
              </a:xfrm>
              <a:prstGeom prst="rect">
                <a:avLst/>
              </a:prstGeom>
              <a:noFill/>
              <a:ln>
                <a:noFill/>
              </a:ln>
            </p:spPr>
          </p:pic>
          <p:pic>
            <p:nvPicPr>
              <p:cNvPr id="503" name="Google Shape;503;p27"/>
              <p:cNvPicPr preferRelativeResize="0"/>
              <p:nvPr/>
            </p:nvPicPr>
            <p:blipFill rotWithShape="1">
              <a:blip r:embed="rId6">
                <a:alphaModFix/>
              </a:blip>
              <a:srcRect b="387" l="0" r="0" t="377"/>
              <a:stretch/>
            </p:blipFill>
            <p:spPr>
              <a:xfrm rot="-5400000">
                <a:off x="-230666" y="1582459"/>
                <a:ext cx="1100050" cy="314825"/>
              </a:xfrm>
              <a:prstGeom prst="rect">
                <a:avLst/>
              </a:prstGeom>
              <a:noFill/>
              <a:ln>
                <a:noFill/>
              </a:ln>
            </p:spPr>
          </p:pic>
          <p:pic>
            <p:nvPicPr>
              <p:cNvPr id="504" name="Google Shape;504;p27"/>
              <p:cNvPicPr preferRelativeResize="0"/>
              <p:nvPr/>
            </p:nvPicPr>
            <p:blipFill rotWithShape="1">
              <a:blip r:embed="rId7">
                <a:alphaModFix/>
              </a:blip>
              <a:srcRect b="0" l="89" r="89" t="0"/>
              <a:stretch/>
            </p:blipFill>
            <p:spPr>
              <a:xfrm rot="-5400000">
                <a:off x="356994" y="2027940"/>
                <a:ext cx="437100" cy="68119"/>
              </a:xfrm>
              <a:prstGeom prst="rect">
                <a:avLst/>
              </a:prstGeom>
              <a:noFill/>
              <a:ln>
                <a:noFill/>
              </a:ln>
            </p:spPr>
          </p:pic>
        </p:grpSp>
      </p:grpSp>
      <p:sp>
        <p:nvSpPr>
          <p:cNvPr id="505" name="Google Shape;505;p27"/>
          <p:cNvSpPr txBox="1"/>
          <p:nvPr>
            <p:ph idx="1" type="subTitle"/>
          </p:nvPr>
        </p:nvSpPr>
        <p:spPr>
          <a:xfrm>
            <a:off x="1253919" y="2957401"/>
            <a:ext cx="2990100" cy="258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1800">
                <a:latin typeface="Roboto Condensed"/>
                <a:ea typeface="Roboto Condensed"/>
                <a:cs typeface="Roboto Condensed"/>
                <a:sym typeface="Roboto Condensed"/>
              </a:defRPr>
            </a:lvl1pPr>
            <a:lvl2pPr lvl="1" rtl="0">
              <a:lnSpc>
                <a:spcPct val="100000"/>
              </a:lnSpc>
              <a:spcBef>
                <a:spcPts val="0"/>
              </a:spcBef>
              <a:spcAft>
                <a:spcPts val="0"/>
              </a:spcAft>
              <a:buNone/>
              <a:defRPr b="1" sz="1800">
                <a:latin typeface="Roboto Condensed"/>
                <a:ea typeface="Roboto Condensed"/>
                <a:cs typeface="Roboto Condensed"/>
                <a:sym typeface="Roboto Condensed"/>
              </a:defRPr>
            </a:lvl2pPr>
            <a:lvl3pPr lvl="2" rtl="0">
              <a:lnSpc>
                <a:spcPct val="100000"/>
              </a:lnSpc>
              <a:spcBef>
                <a:spcPts val="0"/>
              </a:spcBef>
              <a:spcAft>
                <a:spcPts val="0"/>
              </a:spcAft>
              <a:buNone/>
              <a:defRPr b="1" sz="1800">
                <a:latin typeface="Roboto Condensed"/>
                <a:ea typeface="Roboto Condensed"/>
                <a:cs typeface="Roboto Condensed"/>
                <a:sym typeface="Roboto Condensed"/>
              </a:defRPr>
            </a:lvl3pPr>
            <a:lvl4pPr lvl="3" rtl="0">
              <a:lnSpc>
                <a:spcPct val="100000"/>
              </a:lnSpc>
              <a:spcBef>
                <a:spcPts val="0"/>
              </a:spcBef>
              <a:spcAft>
                <a:spcPts val="0"/>
              </a:spcAft>
              <a:buNone/>
              <a:defRPr b="1" sz="1800">
                <a:latin typeface="Roboto Condensed"/>
                <a:ea typeface="Roboto Condensed"/>
                <a:cs typeface="Roboto Condensed"/>
                <a:sym typeface="Roboto Condensed"/>
              </a:defRPr>
            </a:lvl4pPr>
            <a:lvl5pPr lvl="4" rtl="0">
              <a:lnSpc>
                <a:spcPct val="100000"/>
              </a:lnSpc>
              <a:spcBef>
                <a:spcPts val="0"/>
              </a:spcBef>
              <a:spcAft>
                <a:spcPts val="0"/>
              </a:spcAft>
              <a:buNone/>
              <a:defRPr b="1" sz="1800">
                <a:latin typeface="Roboto Condensed"/>
                <a:ea typeface="Roboto Condensed"/>
                <a:cs typeface="Roboto Condensed"/>
                <a:sym typeface="Roboto Condensed"/>
              </a:defRPr>
            </a:lvl5pPr>
            <a:lvl6pPr lvl="5" rtl="0">
              <a:lnSpc>
                <a:spcPct val="100000"/>
              </a:lnSpc>
              <a:spcBef>
                <a:spcPts val="0"/>
              </a:spcBef>
              <a:spcAft>
                <a:spcPts val="0"/>
              </a:spcAft>
              <a:buNone/>
              <a:defRPr b="1" sz="1800">
                <a:latin typeface="Roboto Condensed"/>
                <a:ea typeface="Roboto Condensed"/>
                <a:cs typeface="Roboto Condensed"/>
                <a:sym typeface="Roboto Condensed"/>
              </a:defRPr>
            </a:lvl6pPr>
            <a:lvl7pPr lvl="6" rtl="0">
              <a:lnSpc>
                <a:spcPct val="100000"/>
              </a:lnSpc>
              <a:spcBef>
                <a:spcPts val="0"/>
              </a:spcBef>
              <a:spcAft>
                <a:spcPts val="0"/>
              </a:spcAft>
              <a:buNone/>
              <a:defRPr b="1" sz="1800">
                <a:latin typeface="Roboto Condensed"/>
                <a:ea typeface="Roboto Condensed"/>
                <a:cs typeface="Roboto Condensed"/>
                <a:sym typeface="Roboto Condensed"/>
              </a:defRPr>
            </a:lvl7pPr>
            <a:lvl8pPr lvl="7" rtl="0">
              <a:lnSpc>
                <a:spcPct val="100000"/>
              </a:lnSpc>
              <a:spcBef>
                <a:spcPts val="0"/>
              </a:spcBef>
              <a:spcAft>
                <a:spcPts val="0"/>
              </a:spcAft>
              <a:buNone/>
              <a:defRPr b="1" sz="1800">
                <a:latin typeface="Roboto Condensed"/>
                <a:ea typeface="Roboto Condensed"/>
                <a:cs typeface="Roboto Condensed"/>
                <a:sym typeface="Roboto Condensed"/>
              </a:defRPr>
            </a:lvl8pPr>
            <a:lvl9pPr lvl="8" rtl="0">
              <a:lnSpc>
                <a:spcPct val="100000"/>
              </a:lnSpc>
              <a:spcBef>
                <a:spcPts val="0"/>
              </a:spcBef>
              <a:spcAft>
                <a:spcPts val="0"/>
              </a:spcAft>
              <a:buNone/>
              <a:defRPr b="1" sz="1800">
                <a:latin typeface="Roboto Condensed"/>
                <a:ea typeface="Roboto Condensed"/>
                <a:cs typeface="Roboto Condensed"/>
                <a:sym typeface="Roboto Condensed"/>
              </a:defRPr>
            </a:lvl9pPr>
          </a:lstStyle>
          <a:p/>
        </p:txBody>
      </p:sp>
      <p:sp>
        <p:nvSpPr>
          <p:cNvPr id="506" name="Google Shape;506;p27"/>
          <p:cNvSpPr txBox="1"/>
          <p:nvPr>
            <p:ph idx="2" type="subTitle"/>
          </p:nvPr>
        </p:nvSpPr>
        <p:spPr>
          <a:xfrm>
            <a:off x="1253919" y="1920547"/>
            <a:ext cx="2993100" cy="571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0"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507" name="Google Shape;507;p27"/>
          <p:cNvSpPr txBox="1"/>
          <p:nvPr>
            <p:ph idx="3" type="subTitle"/>
          </p:nvPr>
        </p:nvSpPr>
        <p:spPr>
          <a:xfrm>
            <a:off x="1253919" y="1578739"/>
            <a:ext cx="2993100" cy="258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1800">
                <a:latin typeface="Roboto Condensed"/>
                <a:ea typeface="Roboto Condensed"/>
                <a:cs typeface="Roboto Condensed"/>
                <a:sym typeface="Roboto Condensed"/>
              </a:defRPr>
            </a:lvl1pPr>
            <a:lvl2pPr lvl="1" rtl="0">
              <a:lnSpc>
                <a:spcPct val="100000"/>
              </a:lnSpc>
              <a:spcBef>
                <a:spcPts val="0"/>
              </a:spcBef>
              <a:spcAft>
                <a:spcPts val="0"/>
              </a:spcAft>
              <a:buNone/>
              <a:defRPr b="1" sz="1800">
                <a:latin typeface="Roboto Condensed"/>
                <a:ea typeface="Roboto Condensed"/>
                <a:cs typeface="Roboto Condensed"/>
                <a:sym typeface="Roboto Condensed"/>
              </a:defRPr>
            </a:lvl2pPr>
            <a:lvl3pPr lvl="2" rtl="0">
              <a:lnSpc>
                <a:spcPct val="100000"/>
              </a:lnSpc>
              <a:spcBef>
                <a:spcPts val="0"/>
              </a:spcBef>
              <a:spcAft>
                <a:spcPts val="0"/>
              </a:spcAft>
              <a:buNone/>
              <a:defRPr b="1" sz="1800">
                <a:latin typeface="Roboto Condensed"/>
                <a:ea typeface="Roboto Condensed"/>
                <a:cs typeface="Roboto Condensed"/>
                <a:sym typeface="Roboto Condensed"/>
              </a:defRPr>
            </a:lvl3pPr>
            <a:lvl4pPr lvl="3" rtl="0">
              <a:lnSpc>
                <a:spcPct val="100000"/>
              </a:lnSpc>
              <a:spcBef>
                <a:spcPts val="0"/>
              </a:spcBef>
              <a:spcAft>
                <a:spcPts val="0"/>
              </a:spcAft>
              <a:buNone/>
              <a:defRPr b="1" sz="1800">
                <a:latin typeface="Roboto Condensed"/>
                <a:ea typeface="Roboto Condensed"/>
                <a:cs typeface="Roboto Condensed"/>
                <a:sym typeface="Roboto Condensed"/>
              </a:defRPr>
            </a:lvl4pPr>
            <a:lvl5pPr lvl="4" rtl="0">
              <a:lnSpc>
                <a:spcPct val="100000"/>
              </a:lnSpc>
              <a:spcBef>
                <a:spcPts val="0"/>
              </a:spcBef>
              <a:spcAft>
                <a:spcPts val="0"/>
              </a:spcAft>
              <a:buNone/>
              <a:defRPr b="1" sz="1800">
                <a:latin typeface="Roboto Condensed"/>
                <a:ea typeface="Roboto Condensed"/>
                <a:cs typeface="Roboto Condensed"/>
                <a:sym typeface="Roboto Condensed"/>
              </a:defRPr>
            </a:lvl5pPr>
            <a:lvl6pPr lvl="5" rtl="0">
              <a:lnSpc>
                <a:spcPct val="100000"/>
              </a:lnSpc>
              <a:spcBef>
                <a:spcPts val="0"/>
              </a:spcBef>
              <a:spcAft>
                <a:spcPts val="0"/>
              </a:spcAft>
              <a:buNone/>
              <a:defRPr b="1" sz="1800">
                <a:latin typeface="Roboto Condensed"/>
                <a:ea typeface="Roboto Condensed"/>
                <a:cs typeface="Roboto Condensed"/>
                <a:sym typeface="Roboto Condensed"/>
              </a:defRPr>
            </a:lvl6pPr>
            <a:lvl7pPr lvl="6" rtl="0">
              <a:lnSpc>
                <a:spcPct val="100000"/>
              </a:lnSpc>
              <a:spcBef>
                <a:spcPts val="0"/>
              </a:spcBef>
              <a:spcAft>
                <a:spcPts val="0"/>
              </a:spcAft>
              <a:buNone/>
              <a:defRPr b="1" sz="1800">
                <a:latin typeface="Roboto Condensed"/>
                <a:ea typeface="Roboto Condensed"/>
                <a:cs typeface="Roboto Condensed"/>
                <a:sym typeface="Roboto Condensed"/>
              </a:defRPr>
            </a:lvl7pPr>
            <a:lvl8pPr lvl="7" rtl="0">
              <a:lnSpc>
                <a:spcPct val="100000"/>
              </a:lnSpc>
              <a:spcBef>
                <a:spcPts val="0"/>
              </a:spcBef>
              <a:spcAft>
                <a:spcPts val="0"/>
              </a:spcAft>
              <a:buNone/>
              <a:defRPr b="1" sz="1800">
                <a:latin typeface="Roboto Condensed"/>
                <a:ea typeface="Roboto Condensed"/>
                <a:cs typeface="Roboto Condensed"/>
                <a:sym typeface="Roboto Condensed"/>
              </a:defRPr>
            </a:lvl8pPr>
            <a:lvl9pPr lvl="8" rtl="0">
              <a:lnSpc>
                <a:spcPct val="100000"/>
              </a:lnSpc>
              <a:spcBef>
                <a:spcPts val="0"/>
              </a:spcBef>
              <a:spcAft>
                <a:spcPts val="0"/>
              </a:spcAft>
              <a:buNone/>
              <a:defRPr b="1" sz="1800">
                <a:latin typeface="Roboto Condensed"/>
                <a:ea typeface="Roboto Condensed"/>
                <a:cs typeface="Roboto Condensed"/>
                <a:sym typeface="Roboto Condensed"/>
              </a:defRPr>
            </a:lvl9pPr>
          </a:lstStyle>
          <a:p/>
        </p:txBody>
      </p:sp>
      <p:sp>
        <p:nvSpPr>
          <p:cNvPr id="508" name="Google Shape;508;p27"/>
          <p:cNvSpPr txBox="1"/>
          <p:nvPr>
            <p:ph idx="4" type="subTitle"/>
          </p:nvPr>
        </p:nvSpPr>
        <p:spPr>
          <a:xfrm>
            <a:off x="1253919" y="3297772"/>
            <a:ext cx="2990100" cy="571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0"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509" name="Google Shape;509;p27"/>
          <p:cNvSpPr txBox="1"/>
          <p:nvPr>
            <p:ph type="title"/>
          </p:nvPr>
        </p:nvSpPr>
        <p:spPr>
          <a:xfrm>
            <a:off x="717750" y="536585"/>
            <a:ext cx="77085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10" name="Google Shape;510;p27"/>
          <p:cNvSpPr txBox="1"/>
          <p:nvPr>
            <p:ph idx="5" type="subTitle"/>
          </p:nvPr>
        </p:nvSpPr>
        <p:spPr>
          <a:xfrm>
            <a:off x="2159875" y="4254400"/>
            <a:ext cx="4824300" cy="4056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1000"/>
              <a:buNone/>
              <a:defRPr sz="1200"/>
            </a:lvl1pPr>
            <a:lvl2pPr lvl="1">
              <a:spcBef>
                <a:spcPts val="0"/>
              </a:spcBef>
              <a:spcAft>
                <a:spcPts val="0"/>
              </a:spcAft>
              <a:buSzPts val="1000"/>
              <a:buNone/>
              <a:defRPr sz="1000"/>
            </a:lvl2pPr>
            <a:lvl3pPr lvl="2">
              <a:spcBef>
                <a:spcPts val="1600"/>
              </a:spcBef>
              <a:spcAft>
                <a:spcPts val="0"/>
              </a:spcAft>
              <a:buSzPts val="1000"/>
              <a:buNone/>
              <a:defRPr sz="1000"/>
            </a:lvl3pPr>
            <a:lvl4pPr lvl="3">
              <a:spcBef>
                <a:spcPts val="1600"/>
              </a:spcBef>
              <a:spcAft>
                <a:spcPts val="0"/>
              </a:spcAft>
              <a:buSzPts val="1000"/>
              <a:buNone/>
              <a:defRPr sz="1000"/>
            </a:lvl4pPr>
            <a:lvl5pPr lvl="4">
              <a:spcBef>
                <a:spcPts val="1600"/>
              </a:spcBef>
              <a:spcAft>
                <a:spcPts val="0"/>
              </a:spcAft>
              <a:buSzPts val="1000"/>
              <a:buNone/>
              <a:defRPr sz="1000"/>
            </a:lvl5pPr>
            <a:lvl6pPr lvl="5">
              <a:spcBef>
                <a:spcPts val="1600"/>
              </a:spcBef>
              <a:spcAft>
                <a:spcPts val="0"/>
              </a:spcAft>
              <a:buSzPts val="1000"/>
              <a:buNone/>
              <a:defRPr sz="1000"/>
            </a:lvl6pPr>
            <a:lvl7pPr lvl="6">
              <a:spcBef>
                <a:spcPts val="1600"/>
              </a:spcBef>
              <a:spcAft>
                <a:spcPts val="0"/>
              </a:spcAft>
              <a:buSzPts val="1000"/>
              <a:buNone/>
              <a:defRPr sz="1000"/>
            </a:lvl7pPr>
            <a:lvl8pPr lvl="7">
              <a:spcBef>
                <a:spcPts val="1600"/>
              </a:spcBef>
              <a:spcAft>
                <a:spcPts val="0"/>
              </a:spcAft>
              <a:buSzPts val="1000"/>
              <a:buNone/>
              <a:defRPr sz="1000"/>
            </a:lvl8pPr>
            <a:lvl9pPr lvl="8">
              <a:spcBef>
                <a:spcPts val="1600"/>
              </a:spcBef>
              <a:spcAft>
                <a:spcPts val="1600"/>
              </a:spcAft>
              <a:buSzPts val="1000"/>
              <a:buNone/>
              <a:defRPr sz="10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ONE_COLUMN_TEXT_2">
    <p:bg>
      <p:bgPr>
        <a:solidFill>
          <a:schemeClr val="lt1"/>
        </a:solidFill>
      </p:bgPr>
    </p:bg>
    <p:spTree>
      <p:nvGrpSpPr>
        <p:cNvPr id="511" name="Shape 511"/>
        <p:cNvGrpSpPr/>
        <p:nvPr/>
      </p:nvGrpSpPr>
      <p:grpSpPr>
        <a:xfrm>
          <a:off x="0" y="0"/>
          <a:ext cx="0" cy="0"/>
          <a:chOff x="0" y="0"/>
          <a:chExt cx="0" cy="0"/>
        </a:xfrm>
      </p:grpSpPr>
      <p:sp>
        <p:nvSpPr>
          <p:cNvPr id="512" name="Google Shape;512;p28"/>
          <p:cNvSpPr txBox="1"/>
          <p:nvPr>
            <p:ph type="title"/>
          </p:nvPr>
        </p:nvSpPr>
        <p:spPr>
          <a:xfrm>
            <a:off x="2925900" y="770344"/>
            <a:ext cx="32922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EFEFEF"/>
              </a:buClr>
              <a:buSzPts val="4800"/>
              <a:buNone/>
              <a:defRPr sz="4800"/>
            </a:lvl1pPr>
            <a:lvl2pPr lvl="1" rtl="0" algn="ctr">
              <a:spcBef>
                <a:spcPts val="0"/>
              </a:spcBef>
              <a:spcAft>
                <a:spcPts val="0"/>
              </a:spcAft>
              <a:buClr>
                <a:srgbClr val="EFEFEF"/>
              </a:buClr>
              <a:buSzPts val="2800"/>
              <a:buNone/>
              <a:defRPr>
                <a:solidFill>
                  <a:srgbClr val="EFEFEF"/>
                </a:solidFill>
              </a:defRPr>
            </a:lvl2pPr>
            <a:lvl3pPr lvl="2" rtl="0" algn="ctr">
              <a:spcBef>
                <a:spcPts val="0"/>
              </a:spcBef>
              <a:spcAft>
                <a:spcPts val="0"/>
              </a:spcAft>
              <a:buClr>
                <a:srgbClr val="EFEFEF"/>
              </a:buClr>
              <a:buSzPts val="2800"/>
              <a:buNone/>
              <a:defRPr>
                <a:solidFill>
                  <a:srgbClr val="EFEFEF"/>
                </a:solidFill>
              </a:defRPr>
            </a:lvl3pPr>
            <a:lvl4pPr lvl="3" rtl="0" algn="ctr">
              <a:spcBef>
                <a:spcPts val="0"/>
              </a:spcBef>
              <a:spcAft>
                <a:spcPts val="0"/>
              </a:spcAft>
              <a:buClr>
                <a:srgbClr val="EFEFEF"/>
              </a:buClr>
              <a:buSzPts val="2800"/>
              <a:buNone/>
              <a:defRPr>
                <a:solidFill>
                  <a:srgbClr val="EFEFEF"/>
                </a:solidFill>
              </a:defRPr>
            </a:lvl4pPr>
            <a:lvl5pPr lvl="4" rtl="0" algn="ctr">
              <a:spcBef>
                <a:spcPts val="0"/>
              </a:spcBef>
              <a:spcAft>
                <a:spcPts val="0"/>
              </a:spcAft>
              <a:buClr>
                <a:srgbClr val="EFEFEF"/>
              </a:buClr>
              <a:buSzPts val="2800"/>
              <a:buNone/>
              <a:defRPr>
                <a:solidFill>
                  <a:srgbClr val="EFEFEF"/>
                </a:solidFill>
              </a:defRPr>
            </a:lvl5pPr>
            <a:lvl6pPr lvl="5" rtl="0" algn="ctr">
              <a:spcBef>
                <a:spcPts val="0"/>
              </a:spcBef>
              <a:spcAft>
                <a:spcPts val="0"/>
              </a:spcAft>
              <a:buClr>
                <a:srgbClr val="EFEFEF"/>
              </a:buClr>
              <a:buSzPts val="2800"/>
              <a:buNone/>
              <a:defRPr>
                <a:solidFill>
                  <a:srgbClr val="EFEFEF"/>
                </a:solidFill>
              </a:defRPr>
            </a:lvl6pPr>
            <a:lvl7pPr lvl="6" rtl="0" algn="ctr">
              <a:spcBef>
                <a:spcPts val="0"/>
              </a:spcBef>
              <a:spcAft>
                <a:spcPts val="0"/>
              </a:spcAft>
              <a:buClr>
                <a:srgbClr val="EFEFEF"/>
              </a:buClr>
              <a:buSzPts val="2800"/>
              <a:buNone/>
              <a:defRPr>
                <a:solidFill>
                  <a:srgbClr val="EFEFEF"/>
                </a:solidFill>
              </a:defRPr>
            </a:lvl7pPr>
            <a:lvl8pPr lvl="7" rtl="0" algn="ctr">
              <a:spcBef>
                <a:spcPts val="0"/>
              </a:spcBef>
              <a:spcAft>
                <a:spcPts val="0"/>
              </a:spcAft>
              <a:buClr>
                <a:srgbClr val="EFEFEF"/>
              </a:buClr>
              <a:buSzPts val="2800"/>
              <a:buNone/>
              <a:defRPr>
                <a:solidFill>
                  <a:srgbClr val="EFEFEF"/>
                </a:solidFill>
              </a:defRPr>
            </a:lvl8pPr>
            <a:lvl9pPr lvl="8" rtl="0" algn="ctr">
              <a:spcBef>
                <a:spcPts val="0"/>
              </a:spcBef>
              <a:spcAft>
                <a:spcPts val="0"/>
              </a:spcAft>
              <a:buClr>
                <a:srgbClr val="EFEFEF"/>
              </a:buClr>
              <a:buSzPts val="2800"/>
              <a:buNone/>
              <a:defRPr>
                <a:solidFill>
                  <a:srgbClr val="EFEFEF"/>
                </a:solidFill>
              </a:defRPr>
            </a:lvl9pPr>
          </a:lstStyle>
          <a:p/>
        </p:txBody>
      </p:sp>
      <p:sp>
        <p:nvSpPr>
          <p:cNvPr id="513" name="Google Shape;513;p28"/>
          <p:cNvSpPr txBox="1"/>
          <p:nvPr/>
        </p:nvSpPr>
        <p:spPr>
          <a:xfrm>
            <a:off x="2734200" y="3429356"/>
            <a:ext cx="3675600" cy="63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Cairo"/>
                <a:ea typeface="Cairo"/>
                <a:cs typeface="Cairo"/>
                <a:sym typeface="Cairo"/>
              </a:rPr>
              <a:t>CREDITS: This presentation template was created by </a:t>
            </a:r>
            <a:r>
              <a:rPr b="1" lang="en" sz="1200">
                <a:solidFill>
                  <a:schemeClr val="dk1"/>
                </a:solidFill>
                <a:uFill>
                  <a:noFill/>
                </a:uFill>
                <a:latin typeface="Cairo"/>
                <a:ea typeface="Cairo"/>
                <a:cs typeface="Cairo"/>
                <a:sym typeface="Cairo"/>
                <a:hlinkClick r:id="rId2">
                  <a:extLst>
                    <a:ext uri="{A12FA001-AC4F-418D-AE19-62706E023703}">
                      <ahyp:hlinkClr val="tx"/>
                    </a:ext>
                  </a:extLst>
                </a:hlinkClick>
              </a:rPr>
              <a:t>Slidesgo</a:t>
            </a:r>
            <a:r>
              <a:rPr lang="en" sz="1200">
                <a:solidFill>
                  <a:schemeClr val="dk1"/>
                </a:solidFill>
                <a:latin typeface="Cairo"/>
                <a:ea typeface="Cairo"/>
                <a:cs typeface="Cairo"/>
                <a:sym typeface="Cairo"/>
              </a:rPr>
              <a:t>, including icons by </a:t>
            </a:r>
            <a:r>
              <a:rPr b="1" lang="en" sz="1200">
                <a:solidFill>
                  <a:schemeClr val="dk1"/>
                </a:solidFill>
                <a:uFill>
                  <a:noFill/>
                </a:uFill>
                <a:latin typeface="Cairo"/>
                <a:ea typeface="Cairo"/>
                <a:cs typeface="Cairo"/>
                <a:sym typeface="Cairo"/>
                <a:hlinkClick r:id="rId3">
                  <a:extLst>
                    <a:ext uri="{A12FA001-AC4F-418D-AE19-62706E023703}">
                      <ahyp:hlinkClr val="tx"/>
                    </a:ext>
                  </a:extLst>
                </a:hlinkClick>
              </a:rPr>
              <a:t>Flaticon</a:t>
            </a:r>
            <a:r>
              <a:rPr lang="en" sz="1200">
                <a:solidFill>
                  <a:schemeClr val="dk1"/>
                </a:solidFill>
                <a:latin typeface="Cairo"/>
                <a:ea typeface="Cairo"/>
                <a:cs typeface="Cairo"/>
                <a:sym typeface="Cairo"/>
              </a:rPr>
              <a:t>, and infographics &amp; images by </a:t>
            </a:r>
            <a:r>
              <a:rPr b="1" lang="en" sz="1200">
                <a:solidFill>
                  <a:schemeClr val="dk1"/>
                </a:solidFill>
                <a:uFill>
                  <a:noFill/>
                </a:uFill>
                <a:latin typeface="Cairo"/>
                <a:ea typeface="Cairo"/>
                <a:cs typeface="Cairo"/>
                <a:sym typeface="Cairo"/>
                <a:hlinkClick r:id="rId4">
                  <a:extLst>
                    <a:ext uri="{A12FA001-AC4F-418D-AE19-62706E023703}">
                      <ahyp:hlinkClr val="tx"/>
                    </a:ext>
                  </a:extLst>
                </a:hlinkClick>
              </a:rPr>
              <a:t>Freepik</a:t>
            </a:r>
            <a:r>
              <a:rPr lang="en" sz="1200">
                <a:solidFill>
                  <a:schemeClr val="dk1"/>
                </a:solidFill>
                <a:latin typeface="Cairo"/>
                <a:ea typeface="Cairo"/>
                <a:cs typeface="Cairo"/>
                <a:sym typeface="Cairo"/>
              </a:rPr>
              <a:t>. </a:t>
            </a:r>
            <a:endParaRPr sz="1200">
              <a:solidFill>
                <a:schemeClr val="dk1"/>
              </a:solidFill>
              <a:latin typeface="Cairo"/>
              <a:ea typeface="Cairo"/>
              <a:cs typeface="Cairo"/>
              <a:sym typeface="Cairo"/>
            </a:endParaRPr>
          </a:p>
          <a:p>
            <a:pPr indent="0" lvl="0" marL="0" rtl="0" algn="ctr">
              <a:spcBef>
                <a:spcPts val="0"/>
              </a:spcBef>
              <a:spcAft>
                <a:spcPts val="0"/>
              </a:spcAft>
              <a:buNone/>
            </a:pPr>
            <a:r>
              <a:t/>
            </a:r>
            <a:endParaRPr sz="1200">
              <a:solidFill>
                <a:schemeClr val="dk1"/>
              </a:solidFill>
              <a:latin typeface="Cairo"/>
              <a:ea typeface="Cairo"/>
              <a:cs typeface="Cairo"/>
              <a:sym typeface="Cairo"/>
            </a:endParaRPr>
          </a:p>
          <a:p>
            <a:pPr indent="0" lvl="0" marL="0" rtl="0" algn="ctr">
              <a:spcBef>
                <a:spcPts val="0"/>
              </a:spcBef>
              <a:spcAft>
                <a:spcPts val="0"/>
              </a:spcAft>
              <a:buNone/>
            </a:pPr>
            <a:r>
              <a:t/>
            </a:r>
            <a:endParaRPr sz="1200">
              <a:solidFill>
                <a:schemeClr val="dk1"/>
              </a:solidFill>
              <a:latin typeface="Cairo"/>
              <a:ea typeface="Cairo"/>
              <a:cs typeface="Cairo"/>
              <a:sym typeface="Cairo"/>
            </a:endParaRPr>
          </a:p>
          <a:p>
            <a:pPr indent="0" lvl="0" marL="0" rtl="0" algn="ctr">
              <a:spcBef>
                <a:spcPts val="0"/>
              </a:spcBef>
              <a:spcAft>
                <a:spcPts val="0"/>
              </a:spcAft>
              <a:buNone/>
            </a:pPr>
            <a:r>
              <a:t/>
            </a:r>
            <a:endParaRPr sz="1200">
              <a:solidFill>
                <a:schemeClr val="dk1"/>
              </a:solidFill>
              <a:latin typeface="Cairo"/>
              <a:ea typeface="Cairo"/>
              <a:cs typeface="Cairo"/>
              <a:sym typeface="Cairo"/>
            </a:endParaRPr>
          </a:p>
        </p:txBody>
      </p:sp>
      <p:sp>
        <p:nvSpPr>
          <p:cNvPr id="514" name="Google Shape;514;p28"/>
          <p:cNvSpPr txBox="1"/>
          <p:nvPr>
            <p:ph idx="1" type="subTitle"/>
          </p:nvPr>
        </p:nvSpPr>
        <p:spPr>
          <a:xfrm>
            <a:off x="2925900" y="1431301"/>
            <a:ext cx="3292200" cy="990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spcBef>
                <a:spcPts val="0"/>
              </a:spcBef>
              <a:spcAft>
                <a:spcPts val="0"/>
              </a:spcAft>
              <a:buSzPts val="1600"/>
              <a:buNone/>
              <a:defRPr/>
            </a:lvl2pPr>
            <a:lvl3pPr lvl="2">
              <a:spcBef>
                <a:spcPts val="1600"/>
              </a:spcBef>
              <a:spcAft>
                <a:spcPts val="0"/>
              </a:spcAft>
              <a:buSzPts val="1600"/>
              <a:buNone/>
              <a:defRPr/>
            </a:lvl3pPr>
            <a:lvl4pPr lvl="3">
              <a:spcBef>
                <a:spcPts val="1600"/>
              </a:spcBef>
              <a:spcAft>
                <a:spcPts val="0"/>
              </a:spcAft>
              <a:buSzPts val="1600"/>
              <a:buNone/>
              <a:defRPr/>
            </a:lvl4pPr>
            <a:lvl5pPr lvl="4">
              <a:spcBef>
                <a:spcPts val="1600"/>
              </a:spcBef>
              <a:spcAft>
                <a:spcPts val="0"/>
              </a:spcAft>
              <a:buSzPts val="1600"/>
              <a:buNone/>
              <a:defRPr/>
            </a:lvl5pPr>
            <a:lvl6pPr lvl="5">
              <a:spcBef>
                <a:spcPts val="1600"/>
              </a:spcBef>
              <a:spcAft>
                <a:spcPts val="0"/>
              </a:spcAft>
              <a:buSzPts val="1600"/>
              <a:buNone/>
              <a:defRPr/>
            </a:lvl6pPr>
            <a:lvl7pPr lvl="6">
              <a:spcBef>
                <a:spcPts val="1600"/>
              </a:spcBef>
              <a:spcAft>
                <a:spcPts val="0"/>
              </a:spcAft>
              <a:buSzPts val="1600"/>
              <a:buNone/>
              <a:defRPr/>
            </a:lvl7pPr>
            <a:lvl8pPr lvl="7">
              <a:spcBef>
                <a:spcPts val="1600"/>
              </a:spcBef>
              <a:spcAft>
                <a:spcPts val="0"/>
              </a:spcAft>
              <a:buSzPts val="1600"/>
              <a:buNone/>
              <a:defRPr/>
            </a:lvl8pPr>
            <a:lvl9pPr lvl="8">
              <a:spcBef>
                <a:spcPts val="1600"/>
              </a:spcBef>
              <a:spcAft>
                <a:spcPts val="1600"/>
              </a:spcAft>
              <a:buSzPts val="1600"/>
              <a:buNone/>
              <a:defRPr/>
            </a:lvl9pPr>
          </a:lstStyle>
          <a:p/>
        </p:txBody>
      </p:sp>
      <p:grpSp>
        <p:nvGrpSpPr>
          <p:cNvPr id="515" name="Google Shape;515;p28"/>
          <p:cNvGrpSpPr/>
          <p:nvPr/>
        </p:nvGrpSpPr>
        <p:grpSpPr>
          <a:xfrm>
            <a:off x="76201" y="-487192"/>
            <a:ext cx="9019574" cy="6089600"/>
            <a:chOff x="76201" y="-487192"/>
            <a:chExt cx="9019574" cy="6089600"/>
          </a:xfrm>
        </p:grpSpPr>
        <p:grpSp>
          <p:nvGrpSpPr>
            <p:cNvPr id="516" name="Google Shape;516;p28"/>
            <p:cNvGrpSpPr/>
            <p:nvPr/>
          </p:nvGrpSpPr>
          <p:grpSpPr>
            <a:xfrm flipH="1">
              <a:off x="76201" y="-487192"/>
              <a:ext cx="2402949" cy="2945326"/>
              <a:chOff x="6701651" y="-488975"/>
              <a:chExt cx="2402949" cy="2945326"/>
            </a:xfrm>
          </p:grpSpPr>
          <p:pic>
            <p:nvPicPr>
              <p:cNvPr id="517" name="Google Shape;517;p28"/>
              <p:cNvPicPr preferRelativeResize="0"/>
              <p:nvPr/>
            </p:nvPicPr>
            <p:blipFill rotWithShape="1">
              <a:blip r:embed="rId5">
                <a:alphaModFix/>
              </a:blip>
              <a:srcRect b="39" l="0" r="0" t="39"/>
              <a:stretch/>
            </p:blipFill>
            <p:spPr>
              <a:xfrm>
                <a:off x="8177178" y="-8050"/>
                <a:ext cx="733425" cy="368858"/>
              </a:xfrm>
              <a:prstGeom prst="rect">
                <a:avLst/>
              </a:prstGeom>
              <a:noFill/>
              <a:ln>
                <a:noFill/>
              </a:ln>
            </p:spPr>
          </p:pic>
          <p:pic>
            <p:nvPicPr>
              <p:cNvPr id="518" name="Google Shape;518;p28"/>
              <p:cNvPicPr preferRelativeResize="0"/>
              <p:nvPr/>
            </p:nvPicPr>
            <p:blipFill rotWithShape="1">
              <a:blip r:embed="rId6">
                <a:alphaModFix/>
              </a:blip>
              <a:srcRect b="0" l="238" r="238" t="0"/>
              <a:stretch/>
            </p:blipFill>
            <p:spPr>
              <a:xfrm>
                <a:off x="6701651" y="88773"/>
                <a:ext cx="933222" cy="347675"/>
              </a:xfrm>
              <a:prstGeom prst="rect">
                <a:avLst/>
              </a:prstGeom>
              <a:noFill/>
              <a:ln>
                <a:noFill/>
              </a:ln>
            </p:spPr>
          </p:pic>
          <p:pic>
            <p:nvPicPr>
              <p:cNvPr id="519" name="Google Shape;519;p28"/>
              <p:cNvPicPr preferRelativeResize="0"/>
              <p:nvPr/>
            </p:nvPicPr>
            <p:blipFill rotWithShape="1">
              <a:blip r:embed="rId7">
                <a:alphaModFix/>
              </a:blip>
              <a:srcRect b="29" l="0" r="0" t="29"/>
              <a:stretch/>
            </p:blipFill>
            <p:spPr>
              <a:xfrm>
                <a:off x="8256337" y="1869001"/>
                <a:ext cx="812289" cy="587350"/>
              </a:xfrm>
              <a:prstGeom prst="rect">
                <a:avLst/>
              </a:prstGeom>
              <a:noFill/>
              <a:ln>
                <a:noFill/>
              </a:ln>
            </p:spPr>
          </p:pic>
          <p:pic>
            <p:nvPicPr>
              <p:cNvPr id="520" name="Google Shape;520;p28"/>
              <p:cNvPicPr preferRelativeResize="0"/>
              <p:nvPr/>
            </p:nvPicPr>
            <p:blipFill rotWithShape="1">
              <a:blip r:embed="rId8">
                <a:alphaModFix/>
              </a:blip>
              <a:srcRect b="0" l="89" r="79" t="0"/>
              <a:stretch/>
            </p:blipFill>
            <p:spPr>
              <a:xfrm>
                <a:off x="9028875" y="-488975"/>
                <a:ext cx="75725" cy="2174499"/>
              </a:xfrm>
              <a:prstGeom prst="rect">
                <a:avLst/>
              </a:prstGeom>
              <a:noFill/>
              <a:ln>
                <a:noFill/>
              </a:ln>
            </p:spPr>
          </p:pic>
          <p:pic>
            <p:nvPicPr>
              <p:cNvPr id="521" name="Google Shape;521;p28"/>
              <p:cNvPicPr preferRelativeResize="0"/>
              <p:nvPr/>
            </p:nvPicPr>
            <p:blipFill rotWithShape="1">
              <a:blip r:embed="rId9">
                <a:alphaModFix/>
              </a:blip>
              <a:srcRect b="0" l="129" r="129" t="0"/>
              <a:stretch/>
            </p:blipFill>
            <p:spPr>
              <a:xfrm>
                <a:off x="7163125" y="152261"/>
                <a:ext cx="1736150" cy="1740664"/>
              </a:xfrm>
              <a:prstGeom prst="rect">
                <a:avLst/>
              </a:prstGeom>
              <a:noFill/>
              <a:ln>
                <a:noFill/>
              </a:ln>
            </p:spPr>
          </p:pic>
        </p:grpSp>
        <p:grpSp>
          <p:nvGrpSpPr>
            <p:cNvPr id="522" name="Google Shape;522;p28"/>
            <p:cNvGrpSpPr/>
            <p:nvPr/>
          </p:nvGrpSpPr>
          <p:grpSpPr>
            <a:xfrm flipH="1" rot="10800000">
              <a:off x="6540426" y="2733282"/>
              <a:ext cx="2555349" cy="2869126"/>
              <a:chOff x="6549251" y="-488975"/>
              <a:chExt cx="2555349" cy="2869126"/>
            </a:xfrm>
          </p:grpSpPr>
          <p:pic>
            <p:nvPicPr>
              <p:cNvPr id="523" name="Google Shape;523;p28"/>
              <p:cNvPicPr preferRelativeResize="0"/>
              <p:nvPr/>
            </p:nvPicPr>
            <p:blipFill rotWithShape="1">
              <a:blip r:embed="rId5">
                <a:alphaModFix/>
              </a:blip>
              <a:srcRect b="39" l="0" r="0" t="39"/>
              <a:stretch/>
            </p:blipFill>
            <p:spPr>
              <a:xfrm>
                <a:off x="8206863" y="-30075"/>
                <a:ext cx="733425" cy="368858"/>
              </a:xfrm>
              <a:prstGeom prst="rect">
                <a:avLst/>
              </a:prstGeom>
              <a:noFill/>
              <a:ln>
                <a:noFill/>
              </a:ln>
            </p:spPr>
          </p:pic>
          <p:pic>
            <p:nvPicPr>
              <p:cNvPr id="524" name="Google Shape;524;p28"/>
              <p:cNvPicPr preferRelativeResize="0"/>
              <p:nvPr/>
            </p:nvPicPr>
            <p:blipFill rotWithShape="1">
              <a:blip r:embed="rId6">
                <a:alphaModFix/>
              </a:blip>
              <a:srcRect b="0" l="238" r="238" t="0"/>
              <a:stretch/>
            </p:blipFill>
            <p:spPr>
              <a:xfrm>
                <a:off x="6549251" y="88773"/>
                <a:ext cx="933222" cy="347675"/>
              </a:xfrm>
              <a:prstGeom prst="rect">
                <a:avLst/>
              </a:prstGeom>
              <a:noFill/>
              <a:ln>
                <a:noFill/>
              </a:ln>
            </p:spPr>
          </p:pic>
          <p:pic>
            <p:nvPicPr>
              <p:cNvPr id="525" name="Google Shape;525;p28"/>
              <p:cNvPicPr preferRelativeResize="0"/>
              <p:nvPr/>
            </p:nvPicPr>
            <p:blipFill rotWithShape="1">
              <a:blip r:embed="rId7">
                <a:alphaModFix/>
              </a:blip>
              <a:srcRect b="29" l="0" r="0" t="29"/>
              <a:stretch/>
            </p:blipFill>
            <p:spPr>
              <a:xfrm>
                <a:off x="8256337" y="1792801"/>
                <a:ext cx="812289" cy="587350"/>
              </a:xfrm>
              <a:prstGeom prst="rect">
                <a:avLst/>
              </a:prstGeom>
              <a:noFill/>
              <a:ln>
                <a:noFill/>
              </a:ln>
            </p:spPr>
          </p:pic>
          <p:pic>
            <p:nvPicPr>
              <p:cNvPr id="526" name="Google Shape;526;p28"/>
              <p:cNvPicPr preferRelativeResize="0"/>
              <p:nvPr/>
            </p:nvPicPr>
            <p:blipFill rotWithShape="1">
              <a:blip r:embed="rId8">
                <a:alphaModFix/>
              </a:blip>
              <a:srcRect b="0" l="89" r="79" t="0"/>
              <a:stretch/>
            </p:blipFill>
            <p:spPr>
              <a:xfrm>
                <a:off x="9028875" y="-488975"/>
                <a:ext cx="75725" cy="2174499"/>
              </a:xfrm>
              <a:prstGeom prst="rect">
                <a:avLst/>
              </a:prstGeom>
              <a:noFill/>
              <a:ln>
                <a:noFill/>
              </a:ln>
            </p:spPr>
          </p:pic>
          <p:pic>
            <p:nvPicPr>
              <p:cNvPr id="527" name="Google Shape;527;p28"/>
              <p:cNvPicPr preferRelativeResize="0"/>
              <p:nvPr/>
            </p:nvPicPr>
            <p:blipFill rotWithShape="1">
              <a:blip r:embed="rId9">
                <a:alphaModFix/>
              </a:blip>
              <a:srcRect b="0" l="129" r="129" t="0"/>
              <a:stretch/>
            </p:blipFill>
            <p:spPr>
              <a:xfrm>
                <a:off x="7110662" y="88786"/>
                <a:ext cx="1736150" cy="1740664"/>
              </a:xfrm>
              <a:prstGeom prst="rect">
                <a:avLst/>
              </a:prstGeom>
              <a:noFill/>
              <a:ln>
                <a:noFill/>
              </a:ln>
            </p:spPr>
          </p:pic>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APTION_ONLY_1_1">
    <p:spTree>
      <p:nvGrpSpPr>
        <p:cNvPr id="528" name="Shape 528"/>
        <p:cNvGrpSpPr/>
        <p:nvPr/>
      </p:nvGrpSpPr>
      <p:grpSpPr>
        <a:xfrm>
          <a:off x="0" y="0"/>
          <a:ext cx="0" cy="0"/>
          <a:chOff x="0" y="0"/>
          <a:chExt cx="0" cy="0"/>
        </a:xfrm>
      </p:grpSpPr>
      <p:sp>
        <p:nvSpPr>
          <p:cNvPr id="529" name="Google Shape;529;p29"/>
          <p:cNvSpPr txBox="1"/>
          <p:nvPr>
            <p:ph idx="1" type="subTitle"/>
          </p:nvPr>
        </p:nvSpPr>
        <p:spPr>
          <a:xfrm>
            <a:off x="5341583" y="2194117"/>
            <a:ext cx="3159300" cy="7497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None/>
              <a:defRPr sz="1600"/>
            </a:lvl1pPr>
            <a:lvl2pPr lvl="1" rtl="0" algn="r">
              <a:lnSpc>
                <a:spcPct val="100000"/>
              </a:lnSpc>
              <a:spcBef>
                <a:spcPts val="0"/>
              </a:spcBef>
              <a:spcAft>
                <a:spcPts val="0"/>
              </a:spcAft>
              <a:buNone/>
              <a:defRPr sz="1600"/>
            </a:lvl2pPr>
            <a:lvl3pPr lvl="2" rtl="0" algn="r">
              <a:lnSpc>
                <a:spcPct val="100000"/>
              </a:lnSpc>
              <a:spcBef>
                <a:spcPts val="0"/>
              </a:spcBef>
              <a:spcAft>
                <a:spcPts val="0"/>
              </a:spcAft>
              <a:buNone/>
              <a:defRPr sz="1600"/>
            </a:lvl3pPr>
            <a:lvl4pPr lvl="3" rtl="0" algn="r">
              <a:lnSpc>
                <a:spcPct val="100000"/>
              </a:lnSpc>
              <a:spcBef>
                <a:spcPts val="0"/>
              </a:spcBef>
              <a:spcAft>
                <a:spcPts val="0"/>
              </a:spcAft>
              <a:buNone/>
              <a:defRPr sz="1600"/>
            </a:lvl4pPr>
            <a:lvl5pPr lvl="4" rtl="0" algn="r">
              <a:lnSpc>
                <a:spcPct val="100000"/>
              </a:lnSpc>
              <a:spcBef>
                <a:spcPts val="0"/>
              </a:spcBef>
              <a:spcAft>
                <a:spcPts val="0"/>
              </a:spcAft>
              <a:buNone/>
              <a:defRPr sz="1600"/>
            </a:lvl5pPr>
            <a:lvl6pPr lvl="5" rtl="0" algn="r">
              <a:lnSpc>
                <a:spcPct val="100000"/>
              </a:lnSpc>
              <a:spcBef>
                <a:spcPts val="0"/>
              </a:spcBef>
              <a:spcAft>
                <a:spcPts val="0"/>
              </a:spcAft>
              <a:buNone/>
              <a:defRPr sz="1600"/>
            </a:lvl6pPr>
            <a:lvl7pPr lvl="6" rtl="0" algn="r">
              <a:lnSpc>
                <a:spcPct val="100000"/>
              </a:lnSpc>
              <a:spcBef>
                <a:spcPts val="0"/>
              </a:spcBef>
              <a:spcAft>
                <a:spcPts val="0"/>
              </a:spcAft>
              <a:buNone/>
              <a:defRPr sz="1600"/>
            </a:lvl7pPr>
            <a:lvl8pPr lvl="7" rtl="0" algn="r">
              <a:lnSpc>
                <a:spcPct val="100000"/>
              </a:lnSpc>
              <a:spcBef>
                <a:spcPts val="0"/>
              </a:spcBef>
              <a:spcAft>
                <a:spcPts val="0"/>
              </a:spcAft>
              <a:buNone/>
              <a:defRPr sz="1600"/>
            </a:lvl8pPr>
            <a:lvl9pPr lvl="8" rtl="0" algn="r">
              <a:lnSpc>
                <a:spcPct val="100000"/>
              </a:lnSpc>
              <a:spcBef>
                <a:spcPts val="0"/>
              </a:spcBef>
              <a:spcAft>
                <a:spcPts val="0"/>
              </a:spcAft>
              <a:buNone/>
              <a:defRPr sz="1600"/>
            </a:lvl9pPr>
          </a:lstStyle>
          <a:p/>
        </p:txBody>
      </p:sp>
      <p:sp>
        <p:nvSpPr>
          <p:cNvPr id="530" name="Google Shape;530;p29"/>
          <p:cNvSpPr txBox="1"/>
          <p:nvPr>
            <p:ph type="title"/>
          </p:nvPr>
        </p:nvSpPr>
        <p:spPr>
          <a:xfrm>
            <a:off x="4651583" y="1229191"/>
            <a:ext cx="3849300" cy="6885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531" name="Google Shape;531;p29"/>
          <p:cNvPicPr preferRelativeResize="0"/>
          <p:nvPr/>
        </p:nvPicPr>
        <p:blipFill rotWithShape="1">
          <a:blip r:embed="rId2">
            <a:alphaModFix/>
          </a:blip>
          <a:srcRect b="29" l="0" r="0" t="29"/>
          <a:stretch/>
        </p:blipFill>
        <p:spPr>
          <a:xfrm>
            <a:off x="7210612" y="4556151"/>
            <a:ext cx="812289" cy="587350"/>
          </a:xfrm>
          <a:prstGeom prst="rect">
            <a:avLst/>
          </a:prstGeom>
          <a:noFill/>
          <a:ln>
            <a:noFill/>
          </a:ln>
        </p:spPr>
      </p:pic>
      <p:pic>
        <p:nvPicPr>
          <p:cNvPr id="532" name="Google Shape;532;p29"/>
          <p:cNvPicPr preferRelativeResize="0"/>
          <p:nvPr/>
        </p:nvPicPr>
        <p:blipFill rotWithShape="1">
          <a:blip r:embed="rId3">
            <a:alphaModFix/>
          </a:blip>
          <a:srcRect b="387" l="0" r="0" t="377"/>
          <a:stretch/>
        </p:blipFill>
        <p:spPr>
          <a:xfrm rot="10800000">
            <a:off x="7178300" y="4235651"/>
            <a:ext cx="876875" cy="250950"/>
          </a:xfrm>
          <a:prstGeom prst="rect">
            <a:avLst/>
          </a:prstGeom>
          <a:noFill/>
          <a:ln>
            <a:noFill/>
          </a:ln>
        </p:spPr>
      </p:pic>
      <p:pic>
        <p:nvPicPr>
          <p:cNvPr id="533" name="Google Shape;533;p29"/>
          <p:cNvPicPr preferRelativeResize="0"/>
          <p:nvPr/>
        </p:nvPicPr>
        <p:blipFill rotWithShape="1">
          <a:blip r:embed="rId4">
            <a:alphaModFix/>
          </a:blip>
          <a:srcRect b="0" l="0" r="0" t="0"/>
          <a:stretch/>
        </p:blipFill>
        <p:spPr>
          <a:xfrm rot="10800000">
            <a:off x="8233350" y="4235642"/>
            <a:ext cx="907850" cy="907850"/>
          </a:xfrm>
          <a:prstGeom prst="rect">
            <a:avLst/>
          </a:prstGeom>
          <a:noFill/>
          <a:ln>
            <a:noFill/>
          </a:ln>
        </p:spPr>
      </p:pic>
      <p:pic>
        <p:nvPicPr>
          <p:cNvPr id="534" name="Google Shape;534;p29"/>
          <p:cNvPicPr preferRelativeResize="0"/>
          <p:nvPr/>
        </p:nvPicPr>
        <p:blipFill rotWithShape="1">
          <a:blip r:embed="rId5">
            <a:alphaModFix/>
          </a:blip>
          <a:srcRect b="0" l="89" r="89" t="0"/>
          <a:stretch/>
        </p:blipFill>
        <p:spPr>
          <a:xfrm rot="10800000">
            <a:off x="7178352" y="61724"/>
            <a:ext cx="437100" cy="68119"/>
          </a:xfrm>
          <a:prstGeom prst="rect">
            <a:avLst/>
          </a:prstGeom>
          <a:noFill/>
          <a:ln>
            <a:noFill/>
          </a:ln>
        </p:spPr>
      </p:pic>
      <p:pic>
        <p:nvPicPr>
          <p:cNvPr id="535" name="Google Shape;535;p29"/>
          <p:cNvPicPr preferRelativeResize="0"/>
          <p:nvPr/>
        </p:nvPicPr>
        <p:blipFill rotWithShape="1">
          <a:blip r:embed="rId6">
            <a:alphaModFix/>
          </a:blip>
          <a:srcRect b="975" l="2210" r="0" t="11158"/>
          <a:stretch/>
        </p:blipFill>
        <p:spPr>
          <a:xfrm flipH="1" rot="10800000">
            <a:off x="7615451" y="-1407977"/>
            <a:ext cx="3539551" cy="3070850"/>
          </a:xfrm>
          <a:prstGeom prst="rect">
            <a:avLst/>
          </a:prstGeom>
          <a:noFill/>
          <a:ln>
            <a:noFill/>
          </a:ln>
        </p:spPr>
      </p:pic>
      <p:pic>
        <p:nvPicPr>
          <p:cNvPr id="536" name="Google Shape;536;p29"/>
          <p:cNvPicPr preferRelativeResize="0"/>
          <p:nvPr/>
        </p:nvPicPr>
        <p:blipFill rotWithShape="1">
          <a:blip r:embed="rId7">
            <a:alphaModFix/>
          </a:blip>
          <a:srcRect b="39" l="0" r="0" t="39"/>
          <a:stretch/>
        </p:blipFill>
        <p:spPr>
          <a:xfrm>
            <a:off x="5054476" y="-9882"/>
            <a:ext cx="733425" cy="368858"/>
          </a:xfrm>
          <a:prstGeom prst="rect">
            <a:avLst/>
          </a:prstGeom>
          <a:noFill/>
          <a:ln>
            <a:noFill/>
          </a:ln>
        </p:spPr>
      </p:pic>
      <p:pic>
        <p:nvPicPr>
          <p:cNvPr id="537" name="Google Shape;537;p29"/>
          <p:cNvPicPr preferRelativeResize="0"/>
          <p:nvPr/>
        </p:nvPicPr>
        <p:blipFill rotWithShape="1">
          <a:blip r:embed="rId8">
            <a:alphaModFix/>
          </a:blip>
          <a:srcRect b="0" l="209" r="199" t="0"/>
          <a:stretch/>
        </p:blipFill>
        <p:spPr>
          <a:xfrm>
            <a:off x="5341565" y="4235650"/>
            <a:ext cx="1810960" cy="907850"/>
          </a:xfrm>
          <a:prstGeom prst="rect">
            <a:avLst/>
          </a:prstGeom>
          <a:noFill/>
          <a:ln>
            <a:noFill/>
          </a:ln>
        </p:spPr>
      </p:pic>
      <p:pic>
        <p:nvPicPr>
          <p:cNvPr id="538" name="Google Shape;538;p29"/>
          <p:cNvPicPr preferRelativeResize="0"/>
          <p:nvPr/>
        </p:nvPicPr>
        <p:blipFill rotWithShape="1">
          <a:blip r:embed="rId9">
            <a:alphaModFix/>
          </a:blip>
          <a:srcRect b="0" l="0" r="0" t="0"/>
          <a:stretch/>
        </p:blipFill>
        <p:spPr>
          <a:xfrm>
            <a:off x="6604538" y="4235638"/>
            <a:ext cx="374025" cy="374025"/>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ONE_COLUMN_TEXT_3">
    <p:spTree>
      <p:nvGrpSpPr>
        <p:cNvPr id="539" name="Shape 539"/>
        <p:cNvGrpSpPr/>
        <p:nvPr/>
      </p:nvGrpSpPr>
      <p:grpSpPr>
        <a:xfrm>
          <a:off x="0" y="0"/>
          <a:ext cx="0" cy="0"/>
          <a:chOff x="0" y="0"/>
          <a:chExt cx="0" cy="0"/>
        </a:xfrm>
      </p:grpSpPr>
      <p:sp>
        <p:nvSpPr>
          <p:cNvPr id="540" name="Google Shape;540;p30"/>
          <p:cNvSpPr/>
          <p:nvPr/>
        </p:nvSpPr>
        <p:spPr>
          <a:xfrm>
            <a:off x="7572700" y="299350"/>
            <a:ext cx="234775" cy="144925"/>
          </a:xfrm>
          <a:custGeom>
            <a:rect b="b" l="l" r="r" t="t"/>
            <a:pathLst>
              <a:path extrusionOk="0" h="5797" w="9391">
                <a:moveTo>
                  <a:pt x="8787" y="1"/>
                </a:moveTo>
                <a:cubicBezTo>
                  <a:pt x="8695" y="1"/>
                  <a:pt x="8601" y="25"/>
                  <a:pt x="8517" y="76"/>
                </a:cubicBezTo>
                <a:lnTo>
                  <a:pt x="308" y="4816"/>
                </a:lnTo>
                <a:cubicBezTo>
                  <a:pt x="102" y="4934"/>
                  <a:pt x="1" y="5177"/>
                  <a:pt x="64" y="5406"/>
                </a:cubicBezTo>
                <a:cubicBezTo>
                  <a:pt x="125" y="5637"/>
                  <a:pt x="334" y="5796"/>
                  <a:pt x="571" y="5796"/>
                </a:cubicBezTo>
                <a:cubicBezTo>
                  <a:pt x="663" y="5796"/>
                  <a:pt x="753" y="5772"/>
                  <a:pt x="834" y="5726"/>
                </a:cubicBezTo>
                <a:lnTo>
                  <a:pt x="9043" y="987"/>
                </a:lnTo>
                <a:cubicBezTo>
                  <a:pt x="9300" y="844"/>
                  <a:pt x="9391" y="518"/>
                  <a:pt x="9243" y="263"/>
                </a:cubicBezTo>
                <a:cubicBezTo>
                  <a:pt x="9145" y="95"/>
                  <a:pt x="8968" y="1"/>
                  <a:pt x="8787" y="1"/>
                </a:cubicBezTo>
                <a:close/>
              </a:path>
            </a:pathLst>
          </a:custGeom>
          <a:solidFill>
            <a:srgbClr val="FF662E"/>
          </a:solidFill>
          <a:ln cap="flat" cmpd="sng" w="2857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30"/>
          <p:cNvSpPr txBox="1"/>
          <p:nvPr>
            <p:ph idx="1" type="body"/>
          </p:nvPr>
        </p:nvSpPr>
        <p:spPr>
          <a:xfrm>
            <a:off x="1621476" y="2109521"/>
            <a:ext cx="3698400" cy="1413000"/>
          </a:xfrm>
          <a:prstGeom prst="rect">
            <a:avLst/>
          </a:prstGeom>
        </p:spPr>
        <p:txBody>
          <a:bodyPr anchorCtr="0" anchor="ctr" bIns="91425" lIns="91425" spcFirstLastPara="1" rIns="91425" wrap="square" tIns="91425">
            <a:noAutofit/>
          </a:bodyPr>
          <a:lstStyle>
            <a:lvl1pPr indent="-330200" lvl="0" marL="457200" rtl="0">
              <a:lnSpc>
                <a:spcPct val="100000"/>
              </a:lnSpc>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1600"/>
              </a:spcBef>
              <a:spcAft>
                <a:spcPts val="0"/>
              </a:spcAft>
              <a:buSzPts val="1600"/>
              <a:buChar char="■"/>
              <a:defRPr sz="1600"/>
            </a:lvl3pPr>
            <a:lvl4pPr indent="-330200" lvl="3" marL="1828800" rtl="0">
              <a:spcBef>
                <a:spcPts val="1600"/>
              </a:spcBef>
              <a:spcAft>
                <a:spcPts val="0"/>
              </a:spcAft>
              <a:buSzPts val="1600"/>
              <a:buChar char="●"/>
              <a:defRPr sz="1600"/>
            </a:lvl4pPr>
            <a:lvl5pPr indent="-330200" lvl="4" marL="2286000" rtl="0">
              <a:spcBef>
                <a:spcPts val="1600"/>
              </a:spcBef>
              <a:spcAft>
                <a:spcPts val="0"/>
              </a:spcAft>
              <a:buSzPts val="1600"/>
              <a:buChar char="○"/>
              <a:defRPr sz="1600"/>
            </a:lvl5pPr>
            <a:lvl6pPr indent="-330200" lvl="5" marL="2743200" rtl="0">
              <a:spcBef>
                <a:spcPts val="1600"/>
              </a:spcBef>
              <a:spcAft>
                <a:spcPts val="0"/>
              </a:spcAft>
              <a:buSzPts val="1600"/>
              <a:buChar char="■"/>
              <a:defRPr sz="1600"/>
            </a:lvl6pPr>
            <a:lvl7pPr indent="-330200" lvl="6" marL="3200400" rtl="0">
              <a:spcBef>
                <a:spcPts val="1600"/>
              </a:spcBef>
              <a:spcAft>
                <a:spcPts val="0"/>
              </a:spcAft>
              <a:buSzPts val="1600"/>
              <a:buChar char="●"/>
              <a:defRPr sz="1600"/>
            </a:lvl7pPr>
            <a:lvl8pPr indent="-330200" lvl="7" marL="3657600" rtl="0">
              <a:spcBef>
                <a:spcPts val="1600"/>
              </a:spcBef>
              <a:spcAft>
                <a:spcPts val="0"/>
              </a:spcAft>
              <a:buSzPts val="1600"/>
              <a:buChar char="○"/>
              <a:defRPr sz="1600"/>
            </a:lvl8pPr>
            <a:lvl9pPr indent="-330200" lvl="8" marL="4114800" rtl="0">
              <a:spcBef>
                <a:spcPts val="1600"/>
              </a:spcBef>
              <a:spcAft>
                <a:spcPts val="1600"/>
              </a:spcAft>
              <a:buSzPts val="1600"/>
              <a:buChar char="■"/>
              <a:defRPr sz="1600"/>
            </a:lvl9pPr>
          </a:lstStyle>
          <a:p/>
        </p:txBody>
      </p:sp>
      <p:sp>
        <p:nvSpPr>
          <p:cNvPr id="542" name="Google Shape;542;p30"/>
          <p:cNvSpPr txBox="1"/>
          <p:nvPr>
            <p:ph type="title"/>
          </p:nvPr>
        </p:nvSpPr>
        <p:spPr>
          <a:xfrm>
            <a:off x="1621952" y="1552000"/>
            <a:ext cx="3501300" cy="4707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grpSp>
        <p:nvGrpSpPr>
          <p:cNvPr id="543" name="Google Shape;543;p30"/>
          <p:cNvGrpSpPr/>
          <p:nvPr/>
        </p:nvGrpSpPr>
        <p:grpSpPr>
          <a:xfrm>
            <a:off x="-2061949" y="-1407977"/>
            <a:ext cx="11476511" cy="6631086"/>
            <a:chOff x="-2061949" y="-1407977"/>
            <a:chExt cx="11476511" cy="6631086"/>
          </a:xfrm>
        </p:grpSpPr>
        <p:grpSp>
          <p:nvGrpSpPr>
            <p:cNvPr id="544" name="Google Shape;544;p30"/>
            <p:cNvGrpSpPr/>
            <p:nvPr/>
          </p:nvGrpSpPr>
          <p:grpSpPr>
            <a:xfrm>
              <a:off x="-2061949" y="-1407977"/>
              <a:ext cx="3539551" cy="4987762"/>
              <a:chOff x="-2061949" y="-1407977"/>
              <a:chExt cx="3539551" cy="4987762"/>
            </a:xfrm>
          </p:grpSpPr>
          <p:pic>
            <p:nvPicPr>
              <p:cNvPr id="545" name="Google Shape;545;p30"/>
              <p:cNvPicPr preferRelativeResize="0"/>
              <p:nvPr/>
            </p:nvPicPr>
            <p:blipFill rotWithShape="1">
              <a:blip r:embed="rId2">
                <a:alphaModFix/>
              </a:blip>
              <a:srcRect b="975" l="2210" r="0" t="11158"/>
              <a:stretch/>
            </p:blipFill>
            <p:spPr>
              <a:xfrm rot="10800000">
                <a:off x="-2061949" y="-1407977"/>
                <a:ext cx="3539551" cy="3070850"/>
              </a:xfrm>
              <a:prstGeom prst="rect">
                <a:avLst/>
              </a:prstGeom>
              <a:noFill/>
              <a:ln>
                <a:noFill/>
              </a:ln>
            </p:spPr>
          </p:pic>
          <p:pic>
            <p:nvPicPr>
              <p:cNvPr id="546" name="Google Shape;546;p30"/>
              <p:cNvPicPr preferRelativeResize="0"/>
              <p:nvPr/>
            </p:nvPicPr>
            <p:blipFill rotWithShape="1">
              <a:blip r:embed="rId3">
                <a:alphaModFix/>
              </a:blip>
              <a:srcRect b="0" l="0" r="0" t="0"/>
              <a:stretch/>
            </p:blipFill>
            <p:spPr>
              <a:xfrm rot="-8100000">
                <a:off x="209328" y="253894"/>
                <a:ext cx="437100" cy="437100"/>
              </a:xfrm>
              <a:prstGeom prst="rect">
                <a:avLst/>
              </a:prstGeom>
              <a:noFill/>
              <a:ln>
                <a:noFill/>
              </a:ln>
            </p:spPr>
          </p:pic>
          <p:pic>
            <p:nvPicPr>
              <p:cNvPr id="547" name="Google Shape;547;p30"/>
              <p:cNvPicPr preferRelativeResize="0"/>
              <p:nvPr/>
            </p:nvPicPr>
            <p:blipFill rotWithShape="1">
              <a:blip r:embed="rId4">
                <a:alphaModFix/>
              </a:blip>
              <a:srcRect b="0" l="89" r="79" t="0"/>
              <a:stretch/>
            </p:blipFill>
            <p:spPr>
              <a:xfrm flipH="1" rot="10800000">
                <a:off x="118788" y="1405286"/>
                <a:ext cx="75725" cy="2174499"/>
              </a:xfrm>
              <a:prstGeom prst="rect">
                <a:avLst/>
              </a:prstGeom>
              <a:noFill/>
              <a:ln>
                <a:noFill/>
              </a:ln>
            </p:spPr>
          </p:pic>
        </p:grpSp>
        <p:pic>
          <p:nvPicPr>
            <p:cNvPr id="548" name="Google Shape;548;p30"/>
            <p:cNvPicPr preferRelativeResize="0"/>
            <p:nvPr/>
          </p:nvPicPr>
          <p:blipFill rotWithShape="1">
            <a:blip r:embed="rId5">
              <a:alphaModFix/>
            </a:blip>
            <a:srcRect b="387" l="0" r="0" t="377"/>
            <a:stretch/>
          </p:blipFill>
          <p:spPr>
            <a:xfrm rot="10800000">
              <a:off x="7433438" y="4737867"/>
              <a:ext cx="1100050" cy="314825"/>
            </a:xfrm>
            <a:prstGeom prst="rect">
              <a:avLst/>
            </a:prstGeom>
            <a:noFill/>
            <a:ln>
              <a:noFill/>
            </a:ln>
          </p:spPr>
        </p:pic>
        <p:pic>
          <p:nvPicPr>
            <p:cNvPr id="549" name="Google Shape;549;p30"/>
            <p:cNvPicPr preferRelativeResize="0"/>
            <p:nvPr/>
          </p:nvPicPr>
          <p:blipFill rotWithShape="1">
            <a:blip r:embed="rId6">
              <a:alphaModFix/>
            </a:blip>
            <a:srcRect b="0" l="0" r="0" t="0"/>
            <a:stretch/>
          </p:blipFill>
          <p:spPr>
            <a:xfrm rot="10800000">
              <a:off x="8506712" y="3322134"/>
              <a:ext cx="907850" cy="907850"/>
            </a:xfrm>
            <a:prstGeom prst="rect">
              <a:avLst/>
            </a:prstGeom>
            <a:noFill/>
            <a:ln>
              <a:noFill/>
            </a:ln>
          </p:spPr>
        </p:pic>
        <p:pic>
          <p:nvPicPr>
            <p:cNvPr id="550" name="Google Shape;550;p30"/>
            <p:cNvPicPr preferRelativeResize="0"/>
            <p:nvPr/>
          </p:nvPicPr>
          <p:blipFill rotWithShape="1">
            <a:blip r:embed="rId7">
              <a:alphaModFix/>
            </a:blip>
            <a:srcRect b="0" l="0" r="0" t="0"/>
            <a:stretch/>
          </p:blipFill>
          <p:spPr>
            <a:xfrm rot="10800000">
              <a:off x="8447933" y="3105725"/>
              <a:ext cx="474025" cy="474059"/>
            </a:xfrm>
            <a:prstGeom prst="rect">
              <a:avLst/>
            </a:prstGeom>
            <a:noFill/>
            <a:ln>
              <a:noFill/>
            </a:ln>
          </p:spPr>
        </p:pic>
        <p:pic>
          <p:nvPicPr>
            <p:cNvPr id="551" name="Google Shape;551;p30"/>
            <p:cNvPicPr preferRelativeResize="0"/>
            <p:nvPr/>
          </p:nvPicPr>
          <p:blipFill rotWithShape="1">
            <a:blip r:embed="rId8">
              <a:alphaModFix/>
            </a:blip>
            <a:srcRect b="0" l="89" r="89" t="0"/>
            <a:stretch/>
          </p:blipFill>
          <p:spPr>
            <a:xfrm rot="10800000">
              <a:off x="8087040" y="4605035"/>
              <a:ext cx="437100" cy="68119"/>
            </a:xfrm>
            <a:prstGeom prst="rect">
              <a:avLst/>
            </a:prstGeom>
            <a:noFill/>
            <a:ln>
              <a:noFill/>
            </a:ln>
          </p:spPr>
        </p:pic>
        <p:sp>
          <p:nvSpPr>
            <p:cNvPr id="552" name="Google Shape;552;p30"/>
            <p:cNvSpPr/>
            <p:nvPr/>
          </p:nvSpPr>
          <p:spPr>
            <a:xfrm rot="10800000">
              <a:off x="8680450" y="3725809"/>
              <a:ext cx="9000" cy="1497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6" name="Shape 46"/>
        <p:cNvGrpSpPr/>
        <p:nvPr/>
      </p:nvGrpSpPr>
      <p:grpSpPr>
        <a:xfrm>
          <a:off x="0" y="0"/>
          <a:ext cx="0" cy="0"/>
          <a:chOff x="0" y="0"/>
          <a:chExt cx="0" cy="0"/>
        </a:xfrm>
      </p:grpSpPr>
      <p:sp>
        <p:nvSpPr>
          <p:cNvPr id="47" name="Google Shape;47;p4"/>
          <p:cNvSpPr txBox="1"/>
          <p:nvPr>
            <p:ph idx="1" type="subTitle"/>
          </p:nvPr>
        </p:nvSpPr>
        <p:spPr>
          <a:xfrm>
            <a:off x="1795800" y="1788344"/>
            <a:ext cx="5552400" cy="1607100"/>
          </a:xfrm>
          <a:prstGeom prst="rect">
            <a:avLst/>
          </a:prstGeom>
        </p:spPr>
        <p:txBody>
          <a:bodyPr anchorCtr="0" anchor="ctr" bIns="91425" lIns="91425" spcFirstLastPara="1" rIns="91425" wrap="square" tIns="91425">
            <a:noAutofit/>
          </a:bodyPr>
          <a:lstStyle>
            <a:lvl1pPr lvl="0" rtl="0" algn="ctr">
              <a:lnSpc>
                <a:spcPct val="115000"/>
              </a:lnSpc>
              <a:spcBef>
                <a:spcPts val="0"/>
              </a:spcBef>
              <a:spcAft>
                <a:spcPts val="0"/>
              </a:spcAft>
              <a:buSzPts val="1600"/>
              <a:buNone/>
              <a:defRPr sz="1600"/>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48" name="Google Shape;48;p4"/>
          <p:cNvSpPr txBox="1"/>
          <p:nvPr>
            <p:ph type="title"/>
          </p:nvPr>
        </p:nvSpPr>
        <p:spPr>
          <a:xfrm>
            <a:off x="717750" y="536585"/>
            <a:ext cx="77085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49" name="Google Shape;49;p4"/>
          <p:cNvPicPr preferRelativeResize="0"/>
          <p:nvPr/>
        </p:nvPicPr>
        <p:blipFill rotWithShape="1">
          <a:blip r:embed="rId2">
            <a:alphaModFix/>
          </a:blip>
          <a:srcRect b="0" l="109" r="99" t="0"/>
          <a:stretch/>
        </p:blipFill>
        <p:spPr>
          <a:xfrm>
            <a:off x="3941111" y="3720939"/>
            <a:ext cx="1261781" cy="638175"/>
          </a:xfrm>
          <a:prstGeom prst="rect">
            <a:avLst/>
          </a:prstGeom>
          <a:noFill/>
          <a:ln>
            <a:noFill/>
          </a:ln>
        </p:spPr>
      </p:pic>
      <p:grpSp>
        <p:nvGrpSpPr>
          <p:cNvPr id="50" name="Google Shape;50;p4"/>
          <p:cNvGrpSpPr/>
          <p:nvPr/>
        </p:nvGrpSpPr>
        <p:grpSpPr>
          <a:xfrm>
            <a:off x="-264626" y="52769"/>
            <a:ext cx="11271777" cy="6486743"/>
            <a:chOff x="-264626" y="52769"/>
            <a:chExt cx="11271777" cy="6486743"/>
          </a:xfrm>
        </p:grpSpPr>
        <p:grpSp>
          <p:nvGrpSpPr>
            <p:cNvPr id="51" name="Google Shape;51;p4"/>
            <p:cNvGrpSpPr/>
            <p:nvPr/>
          </p:nvGrpSpPr>
          <p:grpSpPr>
            <a:xfrm>
              <a:off x="-264626" y="52769"/>
              <a:ext cx="11271777" cy="6486743"/>
              <a:chOff x="-264626" y="52769"/>
              <a:chExt cx="11271777" cy="6486743"/>
            </a:xfrm>
          </p:grpSpPr>
          <p:pic>
            <p:nvPicPr>
              <p:cNvPr id="52" name="Google Shape;52;p4"/>
              <p:cNvPicPr preferRelativeResize="0"/>
              <p:nvPr/>
            </p:nvPicPr>
            <p:blipFill rotWithShape="1">
              <a:blip r:embed="rId3">
                <a:alphaModFix/>
              </a:blip>
              <a:srcRect b="975" l="2210" r="0" t="11158"/>
              <a:stretch/>
            </p:blipFill>
            <p:spPr>
              <a:xfrm>
                <a:off x="7467600" y="3468663"/>
                <a:ext cx="3539551" cy="3070850"/>
              </a:xfrm>
              <a:prstGeom prst="rect">
                <a:avLst/>
              </a:prstGeom>
              <a:noFill/>
              <a:ln>
                <a:noFill/>
              </a:ln>
            </p:spPr>
          </p:pic>
          <p:pic>
            <p:nvPicPr>
              <p:cNvPr id="53" name="Google Shape;53;p4"/>
              <p:cNvPicPr preferRelativeResize="0"/>
              <p:nvPr/>
            </p:nvPicPr>
            <p:blipFill rotWithShape="1">
              <a:blip r:embed="rId4">
                <a:alphaModFix/>
              </a:blip>
              <a:srcRect b="0" l="0" r="0" t="0"/>
              <a:stretch/>
            </p:blipFill>
            <p:spPr>
              <a:xfrm rot="2700000">
                <a:off x="8222573" y="4516742"/>
                <a:ext cx="437100" cy="437100"/>
              </a:xfrm>
              <a:prstGeom prst="rect">
                <a:avLst/>
              </a:prstGeom>
              <a:noFill/>
              <a:ln>
                <a:noFill/>
              </a:ln>
            </p:spPr>
          </p:pic>
          <p:pic>
            <p:nvPicPr>
              <p:cNvPr id="54" name="Google Shape;54;p4"/>
              <p:cNvPicPr preferRelativeResize="0"/>
              <p:nvPr/>
            </p:nvPicPr>
            <p:blipFill rotWithShape="1">
              <a:blip r:embed="rId5">
                <a:alphaModFix/>
              </a:blip>
              <a:srcRect b="-7969" l="-7351" r="-8416" t="-8716"/>
              <a:stretch/>
            </p:blipFill>
            <p:spPr>
              <a:xfrm rot="5400000">
                <a:off x="-42163" y="1233266"/>
                <a:ext cx="347675" cy="792600"/>
              </a:xfrm>
              <a:prstGeom prst="rect">
                <a:avLst/>
              </a:prstGeom>
              <a:noFill/>
              <a:ln>
                <a:noFill/>
              </a:ln>
            </p:spPr>
          </p:pic>
          <p:pic>
            <p:nvPicPr>
              <p:cNvPr id="55" name="Google Shape;55;p4"/>
              <p:cNvPicPr preferRelativeResize="0"/>
              <p:nvPr/>
            </p:nvPicPr>
            <p:blipFill rotWithShape="1">
              <a:blip r:embed="rId6">
                <a:alphaModFix/>
              </a:blip>
              <a:srcRect b="387" l="0" r="0" t="377"/>
              <a:stretch/>
            </p:blipFill>
            <p:spPr>
              <a:xfrm flipH="1" rot="-5400000">
                <a:off x="-222202" y="601344"/>
                <a:ext cx="1100050" cy="314825"/>
              </a:xfrm>
              <a:prstGeom prst="rect">
                <a:avLst/>
              </a:prstGeom>
              <a:noFill/>
              <a:ln>
                <a:noFill/>
              </a:ln>
            </p:spPr>
          </p:pic>
          <p:pic>
            <p:nvPicPr>
              <p:cNvPr id="56" name="Google Shape;56;p4"/>
              <p:cNvPicPr preferRelativeResize="0"/>
              <p:nvPr/>
            </p:nvPicPr>
            <p:blipFill rotWithShape="1">
              <a:blip r:embed="rId7">
                <a:alphaModFix/>
              </a:blip>
              <a:srcRect b="0" l="89" r="89" t="0"/>
              <a:stretch/>
            </p:blipFill>
            <p:spPr>
              <a:xfrm flipH="1" rot="-5400000">
                <a:off x="365458" y="402570"/>
                <a:ext cx="437100" cy="68119"/>
              </a:xfrm>
              <a:prstGeom prst="rect">
                <a:avLst/>
              </a:prstGeom>
              <a:noFill/>
              <a:ln>
                <a:noFill/>
              </a:ln>
            </p:spPr>
          </p:pic>
          <p:sp>
            <p:nvSpPr>
              <p:cNvPr id="57" name="Google Shape;57;p4"/>
              <p:cNvSpPr/>
              <p:nvPr/>
            </p:nvSpPr>
            <p:spPr>
              <a:xfrm flipH="1" rot="-5400000">
                <a:off x="744144" y="-691381"/>
                <a:ext cx="9000" cy="1497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58" name="Google Shape;58;p4"/>
            <p:cNvPicPr preferRelativeResize="0"/>
            <p:nvPr/>
          </p:nvPicPr>
          <p:blipFill rotWithShape="1">
            <a:blip r:embed="rId8">
              <a:alphaModFix/>
            </a:blip>
            <a:srcRect b="228" l="0" r="0" t="228"/>
            <a:stretch/>
          </p:blipFill>
          <p:spPr>
            <a:xfrm>
              <a:off x="6794368" y="4974153"/>
              <a:ext cx="666075" cy="103134"/>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9" name="Shape 59"/>
        <p:cNvGrpSpPr/>
        <p:nvPr/>
      </p:nvGrpSpPr>
      <p:grpSpPr>
        <a:xfrm>
          <a:off x="0" y="0"/>
          <a:ext cx="0" cy="0"/>
          <a:chOff x="0" y="0"/>
          <a:chExt cx="0" cy="0"/>
        </a:xfrm>
      </p:grpSpPr>
      <p:sp>
        <p:nvSpPr>
          <p:cNvPr id="60" name="Google Shape;60;p5"/>
          <p:cNvSpPr/>
          <p:nvPr/>
        </p:nvSpPr>
        <p:spPr>
          <a:xfrm>
            <a:off x="4942325" y="1378200"/>
            <a:ext cx="3006900" cy="2387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5"/>
          <p:cNvSpPr/>
          <p:nvPr/>
        </p:nvSpPr>
        <p:spPr>
          <a:xfrm>
            <a:off x="1194750" y="1378200"/>
            <a:ext cx="3006900" cy="2387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5"/>
          <p:cNvSpPr txBox="1"/>
          <p:nvPr>
            <p:ph idx="1" type="subTitle"/>
          </p:nvPr>
        </p:nvSpPr>
        <p:spPr>
          <a:xfrm>
            <a:off x="4930342" y="3700676"/>
            <a:ext cx="2743200" cy="901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Montserrat Medium"/>
              <a:buNone/>
              <a:defRPr/>
            </a:lvl1pPr>
            <a:lvl2pPr lvl="1" rtl="0" algn="ctr">
              <a:lnSpc>
                <a:spcPct val="115000"/>
              </a:lnSpc>
              <a:spcBef>
                <a:spcPts val="0"/>
              </a:spcBef>
              <a:spcAft>
                <a:spcPts val="0"/>
              </a:spcAft>
              <a:buSzPts val="1600"/>
              <a:buFont typeface="Montserrat Medium"/>
              <a:buNone/>
              <a:defRPr>
                <a:latin typeface="Montserrat Medium"/>
                <a:ea typeface="Montserrat Medium"/>
                <a:cs typeface="Montserrat Medium"/>
                <a:sym typeface="Montserrat Medium"/>
              </a:defRPr>
            </a:lvl2pPr>
            <a:lvl3pPr lvl="2" rtl="0" algn="ctr">
              <a:lnSpc>
                <a:spcPct val="115000"/>
              </a:lnSpc>
              <a:spcBef>
                <a:spcPts val="0"/>
              </a:spcBef>
              <a:spcAft>
                <a:spcPts val="0"/>
              </a:spcAft>
              <a:buSzPts val="1600"/>
              <a:buFont typeface="Montserrat Medium"/>
              <a:buNone/>
              <a:defRPr>
                <a:latin typeface="Montserrat Medium"/>
                <a:ea typeface="Montserrat Medium"/>
                <a:cs typeface="Montserrat Medium"/>
                <a:sym typeface="Montserrat Medium"/>
              </a:defRPr>
            </a:lvl3pPr>
            <a:lvl4pPr lvl="3" rtl="0" algn="ctr">
              <a:lnSpc>
                <a:spcPct val="115000"/>
              </a:lnSpc>
              <a:spcBef>
                <a:spcPts val="0"/>
              </a:spcBef>
              <a:spcAft>
                <a:spcPts val="0"/>
              </a:spcAft>
              <a:buSzPts val="1600"/>
              <a:buFont typeface="Montserrat Medium"/>
              <a:buNone/>
              <a:defRPr>
                <a:latin typeface="Montserrat Medium"/>
                <a:ea typeface="Montserrat Medium"/>
                <a:cs typeface="Montserrat Medium"/>
                <a:sym typeface="Montserrat Medium"/>
              </a:defRPr>
            </a:lvl4pPr>
            <a:lvl5pPr lvl="4" rtl="0" algn="ctr">
              <a:lnSpc>
                <a:spcPct val="115000"/>
              </a:lnSpc>
              <a:spcBef>
                <a:spcPts val="0"/>
              </a:spcBef>
              <a:spcAft>
                <a:spcPts val="0"/>
              </a:spcAft>
              <a:buSzPts val="1600"/>
              <a:buFont typeface="Montserrat Medium"/>
              <a:buNone/>
              <a:defRPr>
                <a:latin typeface="Montserrat Medium"/>
                <a:ea typeface="Montserrat Medium"/>
                <a:cs typeface="Montserrat Medium"/>
                <a:sym typeface="Montserrat Medium"/>
              </a:defRPr>
            </a:lvl5pPr>
            <a:lvl6pPr lvl="5" rtl="0" algn="ctr">
              <a:lnSpc>
                <a:spcPct val="115000"/>
              </a:lnSpc>
              <a:spcBef>
                <a:spcPts val="0"/>
              </a:spcBef>
              <a:spcAft>
                <a:spcPts val="0"/>
              </a:spcAft>
              <a:buSzPts val="1600"/>
              <a:buFont typeface="Montserrat Medium"/>
              <a:buNone/>
              <a:defRPr>
                <a:latin typeface="Montserrat Medium"/>
                <a:ea typeface="Montserrat Medium"/>
                <a:cs typeface="Montserrat Medium"/>
                <a:sym typeface="Montserrat Medium"/>
              </a:defRPr>
            </a:lvl6pPr>
            <a:lvl7pPr lvl="6" rtl="0" algn="ctr">
              <a:lnSpc>
                <a:spcPct val="115000"/>
              </a:lnSpc>
              <a:spcBef>
                <a:spcPts val="0"/>
              </a:spcBef>
              <a:spcAft>
                <a:spcPts val="0"/>
              </a:spcAft>
              <a:buSzPts val="1600"/>
              <a:buFont typeface="Montserrat Medium"/>
              <a:buNone/>
              <a:defRPr>
                <a:latin typeface="Montserrat Medium"/>
                <a:ea typeface="Montserrat Medium"/>
                <a:cs typeface="Montserrat Medium"/>
                <a:sym typeface="Montserrat Medium"/>
              </a:defRPr>
            </a:lvl7pPr>
            <a:lvl8pPr lvl="7" rtl="0" algn="ctr">
              <a:lnSpc>
                <a:spcPct val="115000"/>
              </a:lnSpc>
              <a:spcBef>
                <a:spcPts val="0"/>
              </a:spcBef>
              <a:spcAft>
                <a:spcPts val="0"/>
              </a:spcAft>
              <a:buSzPts val="1600"/>
              <a:buFont typeface="Montserrat Medium"/>
              <a:buNone/>
              <a:defRPr>
                <a:latin typeface="Montserrat Medium"/>
                <a:ea typeface="Montserrat Medium"/>
                <a:cs typeface="Montserrat Medium"/>
                <a:sym typeface="Montserrat Medium"/>
              </a:defRPr>
            </a:lvl8pPr>
            <a:lvl9pPr lvl="8" rtl="0" algn="ctr">
              <a:lnSpc>
                <a:spcPct val="115000"/>
              </a:lnSpc>
              <a:spcBef>
                <a:spcPts val="0"/>
              </a:spcBef>
              <a:spcAft>
                <a:spcPts val="0"/>
              </a:spcAft>
              <a:buSzPts val="1600"/>
              <a:buFont typeface="Montserrat Medium"/>
              <a:buNone/>
              <a:defRPr>
                <a:latin typeface="Montserrat Medium"/>
                <a:ea typeface="Montserrat Medium"/>
                <a:cs typeface="Montserrat Medium"/>
                <a:sym typeface="Montserrat Medium"/>
              </a:defRPr>
            </a:lvl9pPr>
          </a:lstStyle>
          <a:p/>
        </p:txBody>
      </p:sp>
      <p:sp>
        <p:nvSpPr>
          <p:cNvPr id="63" name="Google Shape;63;p5"/>
          <p:cNvSpPr txBox="1"/>
          <p:nvPr>
            <p:ph type="title"/>
          </p:nvPr>
        </p:nvSpPr>
        <p:spPr>
          <a:xfrm>
            <a:off x="1916858" y="3304600"/>
            <a:ext cx="1833000" cy="300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Font typeface="Montserrat Black"/>
              <a:buNone/>
              <a:defRPr b="1" sz="1800"/>
            </a:lvl1pPr>
            <a:lvl2pPr lvl="1" rtl="0" algn="ctr">
              <a:spcBef>
                <a:spcPts val="0"/>
              </a:spcBef>
              <a:spcAft>
                <a:spcPts val="0"/>
              </a:spcAft>
              <a:buSzPts val="2400"/>
              <a:buFont typeface="Montserrat Black"/>
              <a:buNone/>
              <a:defRPr sz="2400">
                <a:latin typeface="Montserrat Black"/>
                <a:ea typeface="Montserrat Black"/>
                <a:cs typeface="Montserrat Black"/>
                <a:sym typeface="Montserrat Black"/>
              </a:defRPr>
            </a:lvl2pPr>
            <a:lvl3pPr lvl="2" rtl="0" algn="ctr">
              <a:spcBef>
                <a:spcPts val="0"/>
              </a:spcBef>
              <a:spcAft>
                <a:spcPts val="0"/>
              </a:spcAft>
              <a:buSzPts val="2400"/>
              <a:buFont typeface="Montserrat Black"/>
              <a:buNone/>
              <a:defRPr sz="2400">
                <a:latin typeface="Montserrat Black"/>
                <a:ea typeface="Montserrat Black"/>
                <a:cs typeface="Montserrat Black"/>
                <a:sym typeface="Montserrat Black"/>
              </a:defRPr>
            </a:lvl3pPr>
            <a:lvl4pPr lvl="3" rtl="0" algn="ctr">
              <a:spcBef>
                <a:spcPts val="0"/>
              </a:spcBef>
              <a:spcAft>
                <a:spcPts val="0"/>
              </a:spcAft>
              <a:buSzPts val="2400"/>
              <a:buFont typeface="Montserrat Black"/>
              <a:buNone/>
              <a:defRPr sz="2400">
                <a:latin typeface="Montserrat Black"/>
                <a:ea typeface="Montserrat Black"/>
                <a:cs typeface="Montserrat Black"/>
                <a:sym typeface="Montserrat Black"/>
              </a:defRPr>
            </a:lvl4pPr>
            <a:lvl5pPr lvl="4" rtl="0" algn="ctr">
              <a:spcBef>
                <a:spcPts val="0"/>
              </a:spcBef>
              <a:spcAft>
                <a:spcPts val="0"/>
              </a:spcAft>
              <a:buSzPts val="2400"/>
              <a:buFont typeface="Montserrat Black"/>
              <a:buNone/>
              <a:defRPr sz="2400">
                <a:latin typeface="Montserrat Black"/>
                <a:ea typeface="Montserrat Black"/>
                <a:cs typeface="Montserrat Black"/>
                <a:sym typeface="Montserrat Black"/>
              </a:defRPr>
            </a:lvl5pPr>
            <a:lvl6pPr lvl="5" rtl="0" algn="ctr">
              <a:spcBef>
                <a:spcPts val="0"/>
              </a:spcBef>
              <a:spcAft>
                <a:spcPts val="0"/>
              </a:spcAft>
              <a:buSzPts val="2400"/>
              <a:buFont typeface="Montserrat Black"/>
              <a:buNone/>
              <a:defRPr sz="2400">
                <a:latin typeface="Montserrat Black"/>
                <a:ea typeface="Montserrat Black"/>
                <a:cs typeface="Montserrat Black"/>
                <a:sym typeface="Montserrat Black"/>
              </a:defRPr>
            </a:lvl6pPr>
            <a:lvl7pPr lvl="6" rtl="0" algn="ctr">
              <a:spcBef>
                <a:spcPts val="0"/>
              </a:spcBef>
              <a:spcAft>
                <a:spcPts val="0"/>
              </a:spcAft>
              <a:buSzPts val="2400"/>
              <a:buFont typeface="Montserrat Black"/>
              <a:buNone/>
              <a:defRPr sz="2400">
                <a:latin typeface="Montserrat Black"/>
                <a:ea typeface="Montserrat Black"/>
                <a:cs typeface="Montserrat Black"/>
                <a:sym typeface="Montserrat Black"/>
              </a:defRPr>
            </a:lvl7pPr>
            <a:lvl8pPr lvl="7" rtl="0" algn="ctr">
              <a:spcBef>
                <a:spcPts val="0"/>
              </a:spcBef>
              <a:spcAft>
                <a:spcPts val="0"/>
              </a:spcAft>
              <a:buSzPts val="2400"/>
              <a:buFont typeface="Montserrat Black"/>
              <a:buNone/>
              <a:defRPr sz="2400">
                <a:latin typeface="Montserrat Black"/>
                <a:ea typeface="Montserrat Black"/>
                <a:cs typeface="Montserrat Black"/>
                <a:sym typeface="Montserrat Black"/>
              </a:defRPr>
            </a:lvl8pPr>
            <a:lvl9pPr lvl="8" rtl="0" algn="ctr">
              <a:spcBef>
                <a:spcPts val="0"/>
              </a:spcBef>
              <a:spcAft>
                <a:spcPts val="0"/>
              </a:spcAft>
              <a:buSzPts val="2400"/>
              <a:buFont typeface="Montserrat Black"/>
              <a:buNone/>
              <a:defRPr sz="2400">
                <a:latin typeface="Montserrat Black"/>
                <a:ea typeface="Montserrat Black"/>
                <a:cs typeface="Montserrat Black"/>
                <a:sym typeface="Montserrat Black"/>
              </a:defRPr>
            </a:lvl9pPr>
          </a:lstStyle>
          <a:p/>
        </p:txBody>
      </p:sp>
      <p:sp>
        <p:nvSpPr>
          <p:cNvPr id="64" name="Google Shape;64;p5"/>
          <p:cNvSpPr txBox="1"/>
          <p:nvPr>
            <p:ph idx="2" type="subTitle"/>
          </p:nvPr>
        </p:nvSpPr>
        <p:spPr>
          <a:xfrm>
            <a:off x="1470458" y="3698876"/>
            <a:ext cx="2743200" cy="905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Montserrat Medium"/>
              <a:buNone/>
              <a:defRPr/>
            </a:lvl1pPr>
            <a:lvl2pPr lvl="1" rtl="0" algn="ctr">
              <a:lnSpc>
                <a:spcPct val="115000"/>
              </a:lnSpc>
              <a:spcBef>
                <a:spcPts val="0"/>
              </a:spcBef>
              <a:spcAft>
                <a:spcPts val="0"/>
              </a:spcAft>
              <a:buSzPts val="1600"/>
              <a:buFont typeface="Montserrat Medium"/>
              <a:buNone/>
              <a:defRPr>
                <a:latin typeface="Montserrat Medium"/>
                <a:ea typeface="Montserrat Medium"/>
                <a:cs typeface="Montserrat Medium"/>
                <a:sym typeface="Montserrat Medium"/>
              </a:defRPr>
            </a:lvl2pPr>
            <a:lvl3pPr lvl="2" rtl="0" algn="ctr">
              <a:lnSpc>
                <a:spcPct val="115000"/>
              </a:lnSpc>
              <a:spcBef>
                <a:spcPts val="0"/>
              </a:spcBef>
              <a:spcAft>
                <a:spcPts val="0"/>
              </a:spcAft>
              <a:buSzPts val="1600"/>
              <a:buFont typeface="Montserrat Medium"/>
              <a:buNone/>
              <a:defRPr>
                <a:latin typeface="Montserrat Medium"/>
                <a:ea typeface="Montserrat Medium"/>
                <a:cs typeface="Montserrat Medium"/>
                <a:sym typeface="Montserrat Medium"/>
              </a:defRPr>
            </a:lvl3pPr>
            <a:lvl4pPr lvl="3" rtl="0" algn="ctr">
              <a:lnSpc>
                <a:spcPct val="115000"/>
              </a:lnSpc>
              <a:spcBef>
                <a:spcPts val="0"/>
              </a:spcBef>
              <a:spcAft>
                <a:spcPts val="0"/>
              </a:spcAft>
              <a:buSzPts val="1600"/>
              <a:buFont typeface="Montserrat Medium"/>
              <a:buNone/>
              <a:defRPr>
                <a:latin typeface="Montserrat Medium"/>
                <a:ea typeface="Montserrat Medium"/>
                <a:cs typeface="Montserrat Medium"/>
                <a:sym typeface="Montserrat Medium"/>
              </a:defRPr>
            </a:lvl4pPr>
            <a:lvl5pPr lvl="4" rtl="0" algn="ctr">
              <a:lnSpc>
                <a:spcPct val="115000"/>
              </a:lnSpc>
              <a:spcBef>
                <a:spcPts val="0"/>
              </a:spcBef>
              <a:spcAft>
                <a:spcPts val="0"/>
              </a:spcAft>
              <a:buSzPts val="1600"/>
              <a:buFont typeface="Montserrat Medium"/>
              <a:buNone/>
              <a:defRPr>
                <a:latin typeface="Montserrat Medium"/>
                <a:ea typeface="Montserrat Medium"/>
                <a:cs typeface="Montserrat Medium"/>
                <a:sym typeface="Montserrat Medium"/>
              </a:defRPr>
            </a:lvl5pPr>
            <a:lvl6pPr lvl="5" rtl="0" algn="ctr">
              <a:lnSpc>
                <a:spcPct val="115000"/>
              </a:lnSpc>
              <a:spcBef>
                <a:spcPts val="0"/>
              </a:spcBef>
              <a:spcAft>
                <a:spcPts val="0"/>
              </a:spcAft>
              <a:buSzPts val="1600"/>
              <a:buFont typeface="Montserrat Medium"/>
              <a:buNone/>
              <a:defRPr>
                <a:latin typeface="Montserrat Medium"/>
                <a:ea typeface="Montserrat Medium"/>
                <a:cs typeface="Montserrat Medium"/>
                <a:sym typeface="Montserrat Medium"/>
              </a:defRPr>
            </a:lvl6pPr>
            <a:lvl7pPr lvl="6" rtl="0" algn="ctr">
              <a:lnSpc>
                <a:spcPct val="115000"/>
              </a:lnSpc>
              <a:spcBef>
                <a:spcPts val="0"/>
              </a:spcBef>
              <a:spcAft>
                <a:spcPts val="0"/>
              </a:spcAft>
              <a:buSzPts val="1600"/>
              <a:buFont typeface="Montserrat Medium"/>
              <a:buNone/>
              <a:defRPr>
                <a:latin typeface="Montserrat Medium"/>
                <a:ea typeface="Montserrat Medium"/>
                <a:cs typeface="Montserrat Medium"/>
                <a:sym typeface="Montserrat Medium"/>
              </a:defRPr>
            </a:lvl7pPr>
            <a:lvl8pPr lvl="7" rtl="0" algn="ctr">
              <a:lnSpc>
                <a:spcPct val="115000"/>
              </a:lnSpc>
              <a:spcBef>
                <a:spcPts val="0"/>
              </a:spcBef>
              <a:spcAft>
                <a:spcPts val="0"/>
              </a:spcAft>
              <a:buSzPts val="1600"/>
              <a:buFont typeface="Montserrat Medium"/>
              <a:buNone/>
              <a:defRPr>
                <a:latin typeface="Montserrat Medium"/>
                <a:ea typeface="Montserrat Medium"/>
                <a:cs typeface="Montserrat Medium"/>
                <a:sym typeface="Montserrat Medium"/>
              </a:defRPr>
            </a:lvl8pPr>
            <a:lvl9pPr lvl="8" rtl="0" algn="ctr">
              <a:lnSpc>
                <a:spcPct val="115000"/>
              </a:lnSpc>
              <a:spcBef>
                <a:spcPts val="0"/>
              </a:spcBef>
              <a:spcAft>
                <a:spcPts val="0"/>
              </a:spcAft>
              <a:buSzPts val="1600"/>
              <a:buFont typeface="Montserrat Medium"/>
              <a:buNone/>
              <a:defRPr>
                <a:latin typeface="Montserrat Medium"/>
                <a:ea typeface="Montserrat Medium"/>
                <a:cs typeface="Montserrat Medium"/>
                <a:sym typeface="Montserrat Medium"/>
              </a:defRPr>
            </a:lvl9pPr>
          </a:lstStyle>
          <a:p/>
        </p:txBody>
      </p:sp>
      <p:sp>
        <p:nvSpPr>
          <p:cNvPr id="65" name="Google Shape;65;p5"/>
          <p:cNvSpPr txBox="1"/>
          <p:nvPr>
            <p:ph idx="3" type="title"/>
          </p:nvPr>
        </p:nvSpPr>
        <p:spPr>
          <a:xfrm>
            <a:off x="5387542" y="3304000"/>
            <a:ext cx="1828800" cy="30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Font typeface="Montserrat Black"/>
              <a:buNone/>
              <a:defRPr b="1" sz="1800"/>
            </a:lvl1pPr>
            <a:lvl2pPr lvl="1" rtl="0" algn="ctr">
              <a:spcBef>
                <a:spcPts val="0"/>
              </a:spcBef>
              <a:spcAft>
                <a:spcPts val="0"/>
              </a:spcAft>
              <a:buSzPts val="2400"/>
              <a:buFont typeface="Montserrat Black"/>
              <a:buNone/>
              <a:defRPr sz="2400">
                <a:latin typeface="Montserrat Black"/>
                <a:ea typeface="Montserrat Black"/>
                <a:cs typeface="Montserrat Black"/>
                <a:sym typeface="Montserrat Black"/>
              </a:defRPr>
            </a:lvl2pPr>
            <a:lvl3pPr lvl="2" rtl="0" algn="ctr">
              <a:spcBef>
                <a:spcPts val="0"/>
              </a:spcBef>
              <a:spcAft>
                <a:spcPts val="0"/>
              </a:spcAft>
              <a:buSzPts val="2400"/>
              <a:buFont typeface="Montserrat Black"/>
              <a:buNone/>
              <a:defRPr sz="2400">
                <a:latin typeface="Montserrat Black"/>
                <a:ea typeface="Montserrat Black"/>
                <a:cs typeface="Montserrat Black"/>
                <a:sym typeface="Montserrat Black"/>
              </a:defRPr>
            </a:lvl3pPr>
            <a:lvl4pPr lvl="3" rtl="0" algn="ctr">
              <a:spcBef>
                <a:spcPts val="0"/>
              </a:spcBef>
              <a:spcAft>
                <a:spcPts val="0"/>
              </a:spcAft>
              <a:buSzPts val="2400"/>
              <a:buFont typeface="Montserrat Black"/>
              <a:buNone/>
              <a:defRPr sz="2400">
                <a:latin typeface="Montserrat Black"/>
                <a:ea typeface="Montserrat Black"/>
                <a:cs typeface="Montserrat Black"/>
                <a:sym typeface="Montserrat Black"/>
              </a:defRPr>
            </a:lvl4pPr>
            <a:lvl5pPr lvl="4" rtl="0" algn="ctr">
              <a:spcBef>
                <a:spcPts val="0"/>
              </a:spcBef>
              <a:spcAft>
                <a:spcPts val="0"/>
              </a:spcAft>
              <a:buSzPts val="2400"/>
              <a:buFont typeface="Montserrat Black"/>
              <a:buNone/>
              <a:defRPr sz="2400">
                <a:latin typeface="Montserrat Black"/>
                <a:ea typeface="Montserrat Black"/>
                <a:cs typeface="Montserrat Black"/>
                <a:sym typeface="Montserrat Black"/>
              </a:defRPr>
            </a:lvl5pPr>
            <a:lvl6pPr lvl="5" rtl="0" algn="ctr">
              <a:spcBef>
                <a:spcPts val="0"/>
              </a:spcBef>
              <a:spcAft>
                <a:spcPts val="0"/>
              </a:spcAft>
              <a:buSzPts val="2400"/>
              <a:buFont typeface="Montserrat Black"/>
              <a:buNone/>
              <a:defRPr sz="2400">
                <a:latin typeface="Montserrat Black"/>
                <a:ea typeface="Montserrat Black"/>
                <a:cs typeface="Montserrat Black"/>
                <a:sym typeface="Montserrat Black"/>
              </a:defRPr>
            </a:lvl6pPr>
            <a:lvl7pPr lvl="6" rtl="0" algn="ctr">
              <a:spcBef>
                <a:spcPts val="0"/>
              </a:spcBef>
              <a:spcAft>
                <a:spcPts val="0"/>
              </a:spcAft>
              <a:buSzPts val="2400"/>
              <a:buFont typeface="Montserrat Black"/>
              <a:buNone/>
              <a:defRPr sz="2400">
                <a:latin typeface="Montserrat Black"/>
                <a:ea typeface="Montserrat Black"/>
                <a:cs typeface="Montserrat Black"/>
                <a:sym typeface="Montserrat Black"/>
              </a:defRPr>
            </a:lvl7pPr>
            <a:lvl8pPr lvl="7" rtl="0" algn="ctr">
              <a:spcBef>
                <a:spcPts val="0"/>
              </a:spcBef>
              <a:spcAft>
                <a:spcPts val="0"/>
              </a:spcAft>
              <a:buSzPts val="2400"/>
              <a:buFont typeface="Montserrat Black"/>
              <a:buNone/>
              <a:defRPr sz="2400">
                <a:latin typeface="Montserrat Black"/>
                <a:ea typeface="Montserrat Black"/>
                <a:cs typeface="Montserrat Black"/>
                <a:sym typeface="Montserrat Black"/>
              </a:defRPr>
            </a:lvl8pPr>
            <a:lvl9pPr lvl="8" rtl="0" algn="ctr">
              <a:spcBef>
                <a:spcPts val="0"/>
              </a:spcBef>
              <a:spcAft>
                <a:spcPts val="0"/>
              </a:spcAft>
              <a:buSzPts val="2400"/>
              <a:buFont typeface="Montserrat Black"/>
              <a:buNone/>
              <a:defRPr sz="2400">
                <a:latin typeface="Montserrat Black"/>
                <a:ea typeface="Montserrat Black"/>
                <a:cs typeface="Montserrat Black"/>
                <a:sym typeface="Montserrat Black"/>
              </a:defRPr>
            </a:lvl9pPr>
          </a:lstStyle>
          <a:p/>
        </p:txBody>
      </p:sp>
      <p:sp>
        <p:nvSpPr>
          <p:cNvPr id="66" name="Google Shape;66;p5"/>
          <p:cNvSpPr txBox="1"/>
          <p:nvPr>
            <p:ph idx="4" type="title"/>
          </p:nvPr>
        </p:nvSpPr>
        <p:spPr>
          <a:xfrm>
            <a:off x="717750" y="536585"/>
            <a:ext cx="77085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67" name="Google Shape;67;p5"/>
          <p:cNvPicPr preferRelativeResize="0"/>
          <p:nvPr/>
        </p:nvPicPr>
        <p:blipFill rotWithShape="1">
          <a:blip r:embed="rId2">
            <a:alphaModFix/>
          </a:blip>
          <a:srcRect b="39" l="0" r="0" t="39"/>
          <a:stretch/>
        </p:blipFill>
        <p:spPr>
          <a:xfrm rot="-5400000">
            <a:off x="-182287" y="1432775"/>
            <a:ext cx="733425" cy="368858"/>
          </a:xfrm>
          <a:prstGeom prst="rect">
            <a:avLst/>
          </a:prstGeom>
          <a:noFill/>
          <a:ln>
            <a:noFill/>
          </a:ln>
        </p:spPr>
      </p:pic>
      <p:pic>
        <p:nvPicPr>
          <p:cNvPr id="68" name="Google Shape;68;p5"/>
          <p:cNvPicPr preferRelativeResize="0"/>
          <p:nvPr/>
        </p:nvPicPr>
        <p:blipFill rotWithShape="1">
          <a:blip r:embed="rId3">
            <a:alphaModFix/>
          </a:blip>
          <a:srcRect b="0" l="129" r="129" t="0"/>
          <a:stretch/>
        </p:blipFill>
        <p:spPr>
          <a:xfrm>
            <a:off x="-436475" y="-326973"/>
            <a:ext cx="1472725" cy="1476575"/>
          </a:xfrm>
          <a:prstGeom prst="rect">
            <a:avLst/>
          </a:prstGeom>
          <a:noFill/>
          <a:ln>
            <a:noFill/>
          </a:ln>
        </p:spPr>
      </p:pic>
      <p:grpSp>
        <p:nvGrpSpPr>
          <p:cNvPr id="69" name="Google Shape;69;p5"/>
          <p:cNvGrpSpPr/>
          <p:nvPr/>
        </p:nvGrpSpPr>
        <p:grpSpPr>
          <a:xfrm>
            <a:off x="8493695" y="3670200"/>
            <a:ext cx="996805" cy="1497300"/>
            <a:chOff x="8493695" y="3670200"/>
            <a:chExt cx="996805" cy="1497300"/>
          </a:xfrm>
        </p:grpSpPr>
        <p:pic>
          <p:nvPicPr>
            <p:cNvPr id="70" name="Google Shape;70;p5"/>
            <p:cNvPicPr preferRelativeResize="0"/>
            <p:nvPr/>
          </p:nvPicPr>
          <p:blipFill rotWithShape="1">
            <a:blip r:embed="rId4">
              <a:alphaModFix/>
            </a:blip>
            <a:srcRect b="0" l="0" r="0" t="0"/>
            <a:stretch/>
          </p:blipFill>
          <p:spPr>
            <a:xfrm flipH="1">
              <a:off x="8582650" y="3765300"/>
              <a:ext cx="907850" cy="907850"/>
            </a:xfrm>
            <a:prstGeom prst="rect">
              <a:avLst/>
            </a:prstGeom>
            <a:noFill/>
            <a:ln>
              <a:noFill/>
            </a:ln>
          </p:spPr>
        </p:pic>
        <p:pic>
          <p:nvPicPr>
            <p:cNvPr id="71" name="Google Shape;71;p5"/>
            <p:cNvPicPr preferRelativeResize="0"/>
            <p:nvPr/>
          </p:nvPicPr>
          <p:blipFill rotWithShape="1">
            <a:blip r:embed="rId5">
              <a:alphaModFix/>
            </a:blip>
            <a:srcRect b="0" l="0" r="0" t="0"/>
            <a:stretch/>
          </p:blipFill>
          <p:spPr>
            <a:xfrm flipH="1">
              <a:off x="8493695" y="4555325"/>
              <a:ext cx="474025" cy="474059"/>
            </a:xfrm>
            <a:prstGeom prst="rect">
              <a:avLst/>
            </a:prstGeom>
            <a:noFill/>
            <a:ln>
              <a:noFill/>
            </a:ln>
          </p:spPr>
        </p:pic>
        <p:sp>
          <p:nvSpPr>
            <p:cNvPr id="72" name="Google Shape;72;p5"/>
            <p:cNvSpPr/>
            <p:nvPr/>
          </p:nvSpPr>
          <p:spPr>
            <a:xfrm flipH="1">
              <a:off x="8677888" y="3670200"/>
              <a:ext cx="9000" cy="1497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3" name="Shape 73"/>
        <p:cNvGrpSpPr/>
        <p:nvPr/>
      </p:nvGrpSpPr>
      <p:grpSpPr>
        <a:xfrm>
          <a:off x="0" y="0"/>
          <a:ext cx="0" cy="0"/>
          <a:chOff x="0" y="0"/>
          <a:chExt cx="0" cy="0"/>
        </a:xfrm>
      </p:grpSpPr>
      <p:sp>
        <p:nvSpPr>
          <p:cNvPr id="74" name="Google Shape;74;p6"/>
          <p:cNvSpPr txBox="1"/>
          <p:nvPr>
            <p:ph type="title"/>
          </p:nvPr>
        </p:nvSpPr>
        <p:spPr>
          <a:xfrm>
            <a:off x="717750" y="536585"/>
            <a:ext cx="77085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75" name="Google Shape;75;p6"/>
          <p:cNvGrpSpPr/>
          <p:nvPr/>
        </p:nvGrpSpPr>
        <p:grpSpPr>
          <a:xfrm>
            <a:off x="8062718" y="4229150"/>
            <a:ext cx="1402178" cy="1043025"/>
            <a:chOff x="8062718" y="4229150"/>
            <a:chExt cx="1402178" cy="1043025"/>
          </a:xfrm>
        </p:grpSpPr>
        <p:pic>
          <p:nvPicPr>
            <p:cNvPr id="76" name="Google Shape;76;p6"/>
            <p:cNvPicPr preferRelativeResize="0"/>
            <p:nvPr/>
          </p:nvPicPr>
          <p:blipFill rotWithShape="1">
            <a:blip r:embed="rId2">
              <a:alphaModFix/>
            </a:blip>
            <a:srcRect b="228" l="0" r="0" t="228"/>
            <a:stretch/>
          </p:blipFill>
          <p:spPr>
            <a:xfrm>
              <a:off x="8062718" y="4952242"/>
              <a:ext cx="666075" cy="103134"/>
            </a:xfrm>
            <a:prstGeom prst="rect">
              <a:avLst/>
            </a:prstGeom>
            <a:noFill/>
            <a:ln>
              <a:noFill/>
            </a:ln>
          </p:spPr>
        </p:pic>
        <p:pic>
          <p:nvPicPr>
            <p:cNvPr id="77" name="Google Shape;77;p6"/>
            <p:cNvPicPr preferRelativeResize="0"/>
            <p:nvPr/>
          </p:nvPicPr>
          <p:blipFill rotWithShape="1">
            <a:blip r:embed="rId3">
              <a:alphaModFix/>
            </a:blip>
            <a:srcRect b="10" l="0" r="0" t="0"/>
            <a:stretch/>
          </p:blipFill>
          <p:spPr>
            <a:xfrm>
              <a:off x="8798824" y="4229150"/>
              <a:ext cx="666072" cy="1043025"/>
            </a:xfrm>
            <a:prstGeom prst="rect">
              <a:avLst/>
            </a:prstGeom>
            <a:noFill/>
            <a:ln>
              <a:noFill/>
            </a:ln>
          </p:spPr>
        </p:pic>
      </p:grpSp>
      <p:grpSp>
        <p:nvGrpSpPr>
          <p:cNvPr id="78" name="Google Shape;78;p6"/>
          <p:cNvGrpSpPr/>
          <p:nvPr/>
        </p:nvGrpSpPr>
        <p:grpSpPr>
          <a:xfrm rot="10800000">
            <a:off x="60423" y="-51900"/>
            <a:ext cx="595627" cy="822898"/>
            <a:chOff x="2020423" y="4327377"/>
            <a:chExt cx="595627" cy="822898"/>
          </a:xfrm>
        </p:grpSpPr>
        <p:pic>
          <p:nvPicPr>
            <p:cNvPr id="79" name="Google Shape;79;p6"/>
            <p:cNvPicPr preferRelativeResize="0"/>
            <p:nvPr/>
          </p:nvPicPr>
          <p:blipFill rotWithShape="1">
            <a:blip r:embed="rId4">
              <a:alphaModFix/>
            </a:blip>
            <a:srcRect b="-7969" l="-7351" r="-8416" t="-8716"/>
            <a:stretch/>
          </p:blipFill>
          <p:spPr>
            <a:xfrm>
              <a:off x="2020423" y="4327377"/>
              <a:ext cx="347675" cy="792600"/>
            </a:xfrm>
            <a:prstGeom prst="rect">
              <a:avLst/>
            </a:prstGeom>
            <a:noFill/>
            <a:ln>
              <a:noFill/>
            </a:ln>
          </p:spPr>
        </p:pic>
        <p:sp>
          <p:nvSpPr>
            <p:cNvPr id="80" name="Google Shape;80;p6"/>
            <p:cNvSpPr/>
            <p:nvPr/>
          </p:nvSpPr>
          <p:spPr>
            <a:xfrm>
              <a:off x="2422850" y="4781275"/>
              <a:ext cx="193200" cy="369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81" name="Google Shape;81;p6"/>
          <p:cNvPicPr preferRelativeResize="0"/>
          <p:nvPr/>
        </p:nvPicPr>
        <p:blipFill rotWithShape="1">
          <a:blip r:embed="rId5">
            <a:alphaModFix/>
          </a:blip>
          <a:srcRect b="39" l="0" r="0" t="39"/>
          <a:stretch/>
        </p:blipFill>
        <p:spPr>
          <a:xfrm rot="5400000">
            <a:off x="8592851" y="3565500"/>
            <a:ext cx="733425" cy="368858"/>
          </a:xfrm>
          <a:prstGeom prst="rect">
            <a:avLst/>
          </a:prstGeom>
          <a:noFill/>
          <a:ln>
            <a:noFill/>
          </a:ln>
        </p:spPr>
      </p:pic>
      <p:pic>
        <p:nvPicPr>
          <p:cNvPr id="82" name="Google Shape;82;p6"/>
          <p:cNvPicPr preferRelativeResize="0"/>
          <p:nvPr/>
        </p:nvPicPr>
        <p:blipFill rotWithShape="1">
          <a:blip r:embed="rId2">
            <a:alphaModFix/>
          </a:blip>
          <a:srcRect b="228" l="0" r="0" t="228"/>
          <a:stretch/>
        </p:blipFill>
        <p:spPr>
          <a:xfrm rot="-5400000">
            <a:off x="-180732" y="724678"/>
            <a:ext cx="666075" cy="10313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3" name="Shape 83"/>
        <p:cNvGrpSpPr/>
        <p:nvPr/>
      </p:nvGrpSpPr>
      <p:grpSpPr>
        <a:xfrm>
          <a:off x="0" y="0"/>
          <a:ext cx="0" cy="0"/>
          <a:chOff x="0" y="0"/>
          <a:chExt cx="0" cy="0"/>
        </a:xfrm>
      </p:grpSpPr>
      <p:sp>
        <p:nvSpPr>
          <p:cNvPr id="84" name="Google Shape;84;p7"/>
          <p:cNvSpPr/>
          <p:nvPr/>
        </p:nvSpPr>
        <p:spPr>
          <a:xfrm>
            <a:off x="7572700" y="299350"/>
            <a:ext cx="234775" cy="144925"/>
          </a:xfrm>
          <a:custGeom>
            <a:rect b="b" l="l" r="r" t="t"/>
            <a:pathLst>
              <a:path extrusionOk="0" h="5797" w="9391">
                <a:moveTo>
                  <a:pt x="8787" y="1"/>
                </a:moveTo>
                <a:cubicBezTo>
                  <a:pt x="8695" y="1"/>
                  <a:pt x="8601" y="25"/>
                  <a:pt x="8517" y="76"/>
                </a:cubicBezTo>
                <a:lnTo>
                  <a:pt x="308" y="4816"/>
                </a:lnTo>
                <a:cubicBezTo>
                  <a:pt x="102" y="4934"/>
                  <a:pt x="1" y="5177"/>
                  <a:pt x="64" y="5406"/>
                </a:cubicBezTo>
                <a:cubicBezTo>
                  <a:pt x="125" y="5637"/>
                  <a:pt x="334" y="5796"/>
                  <a:pt x="571" y="5796"/>
                </a:cubicBezTo>
                <a:cubicBezTo>
                  <a:pt x="663" y="5796"/>
                  <a:pt x="753" y="5772"/>
                  <a:pt x="834" y="5726"/>
                </a:cubicBezTo>
                <a:lnTo>
                  <a:pt x="9043" y="987"/>
                </a:lnTo>
                <a:cubicBezTo>
                  <a:pt x="9300" y="844"/>
                  <a:pt x="9391" y="518"/>
                  <a:pt x="9243" y="263"/>
                </a:cubicBezTo>
                <a:cubicBezTo>
                  <a:pt x="9145" y="95"/>
                  <a:pt x="8968" y="1"/>
                  <a:pt x="8787" y="1"/>
                </a:cubicBezTo>
                <a:close/>
              </a:path>
            </a:pathLst>
          </a:custGeom>
          <a:solidFill>
            <a:srgbClr val="FF662E"/>
          </a:solidFill>
          <a:ln cap="flat" cmpd="sng" w="2857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7"/>
          <p:cNvSpPr txBox="1"/>
          <p:nvPr>
            <p:ph idx="1" type="body"/>
          </p:nvPr>
        </p:nvSpPr>
        <p:spPr>
          <a:xfrm>
            <a:off x="4125651" y="2254706"/>
            <a:ext cx="3501300" cy="1413000"/>
          </a:xfrm>
          <a:prstGeom prst="rect">
            <a:avLst/>
          </a:prstGeom>
        </p:spPr>
        <p:txBody>
          <a:bodyPr anchorCtr="0" anchor="ctr" bIns="91425" lIns="91425" spcFirstLastPara="1" rIns="91425" wrap="square" tIns="91425">
            <a:noAutofit/>
          </a:bodyPr>
          <a:lstStyle>
            <a:lvl1pPr indent="-330200" lvl="0" marL="457200" rtl="0" algn="r">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1600"/>
              </a:spcBef>
              <a:spcAft>
                <a:spcPts val="0"/>
              </a:spcAft>
              <a:buSzPts val="1600"/>
              <a:buChar char="■"/>
              <a:defRPr sz="1600"/>
            </a:lvl3pPr>
            <a:lvl4pPr indent="-330200" lvl="3" marL="1828800" rtl="0">
              <a:spcBef>
                <a:spcPts val="1600"/>
              </a:spcBef>
              <a:spcAft>
                <a:spcPts val="0"/>
              </a:spcAft>
              <a:buSzPts val="1600"/>
              <a:buChar char="●"/>
              <a:defRPr sz="1600"/>
            </a:lvl4pPr>
            <a:lvl5pPr indent="-330200" lvl="4" marL="2286000" rtl="0">
              <a:spcBef>
                <a:spcPts val="1600"/>
              </a:spcBef>
              <a:spcAft>
                <a:spcPts val="0"/>
              </a:spcAft>
              <a:buSzPts val="1600"/>
              <a:buChar char="○"/>
              <a:defRPr sz="1600"/>
            </a:lvl5pPr>
            <a:lvl6pPr indent="-330200" lvl="5" marL="2743200" rtl="0">
              <a:spcBef>
                <a:spcPts val="1600"/>
              </a:spcBef>
              <a:spcAft>
                <a:spcPts val="0"/>
              </a:spcAft>
              <a:buSzPts val="1600"/>
              <a:buChar char="■"/>
              <a:defRPr sz="1600"/>
            </a:lvl6pPr>
            <a:lvl7pPr indent="-330200" lvl="6" marL="3200400" rtl="0">
              <a:spcBef>
                <a:spcPts val="1600"/>
              </a:spcBef>
              <a:spcAft>
                <a:spcPts val="0"/>
              </a:spcAft>
              <a:buSzPts val="1600"/>
              <a:buChar char="●"/>
              <a:defRPr sz="1600"/>
            </a:lvl7pPr>
            <a:lvl8pPr indent="-330200" lvl="7" marL="3657600" rtl="0">
              <a:spcBef>
                <a:spcPts val="1600"/>
              </a:spcBef>
              <a:spcAft>
                <a:spcPts val="0"/>
              </a:spcAft>
              <a:buSzPts val="1600"/>
              <a:buChar char="○"/>
              <a:defRPr sz="1600"/>
            </a:lvl8pPr>
            <a:lvl9pPr indent="-330200" lvl="8" marL="4114800" rtl="0">
              <a:spcBef>
                <a:spcPts val="1600"/>
              </a:spcBef>
              <a:spcAft>
                <a:spcPts val="1600"/>
              </a:spcAft>
              <a:buSzPts val="1600"/>
              <a:buChar char="■"/>
              <a:defRPr sz="1600"/>
            </a:lvl9pPr>
          </a:lstStyle>
          <a:p/>
        </p:txBody>
      </p:sp>
      <p:sp>
        <p:nvSpPr>
          <p:cNvPr id="86" name="Google Shape;86;p7"/>
          <p:cNvSpPr txBox="1"/>
          <p:nvPr>
            <p:ph type="title"/>
          </p:nvPr>
        </p:nvSpPr>
        <p:spPr>
          <a:xfrm>
            <a:off x="4126126" y="1628200"/>
            <a:ext cx="3501300" cy="4707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87" name="Google Shape;87;p7"/>
          <p:cNvGrpSpPr/>
          <p:nvPr/>
        </p:nvGrpSpPr>
        <p:grpSpPr>
          <a:xfrm>
            <a:off x="-2061949" y="-1407977"/>
            <a:ext cx="11510749" cy="6655787"/>
            <a:chOff x="-2061949" y="-1407977"/>
            <a:chExt cx="11510749" cy="6655787"/>
          </a:xfrm>
        </p:grpSpPr>
        <p:pic>
          <p:nvPicPr>
            <p:cNvPr id="88" name="Google Shape;88;p7"/>
            <p:cNvPicPr preferRelativeResize="0"/>
            <p:nvPr/>
          </p:nvPicPr>
          <p:blipFill rotWithShape="1">
            <a:blip r:embed="rId2">
              <a:alphaModFix/>
            </a:blip>
            <a:srcRect b="387" l="0" r="0" t="377"/>
            <a:stretch/>
          </p:blipFill>
          <p:spPr>
            <a:xfrm rot="10800000">
              <a:off x="7543875" y="4762568"/>
              <a:ext cx="1100050" cy="314825"/>
            </a:xfrm>
            <a:prstGeom prst="rect">
              <a:avLst/>
            </a:prstGeom>
            <a:noFill/>
            <a:ln>
              <a:noFill/>
            </a:ln>
          </p:spPr>
        </p:pic>
        <p:pic>
          <p:nvPicPr>
            <p:cNvPr id="89" name="Google Shape;89;p7"/>
            <p:cNvPicPr preferRelativeResize="0"/>
            <p:nvPr/>
          </p:nvPicPr>
          <p:blipFill rotWithShape="1">
            <a:blip r:embed="rId3">
              <a:alphaModFix/>
            </a:blip>
            <a:srcRect b="0" l="0" r="0" t="0"/>
            <a:stretch/>
          </p:blipFill>
          <p:spPr>
            <a:xfrm rot="10800000">
              <a:off x="8540950" y="3346836"/>
              <a:ext cx="907850" cy="907850"/>
            </a:xfrm>
            <a:prstGeom prst="rect">
              <a:avLst/>
            </a:prstGeom>
            <a:noFill/>
            <a:ln>
              <a:noFill/>
            </a:ln>
          </p:spPr>
        </p:pic>
        <p:pic>
          <p:nvPicPr>
            <p:cNvPr id="90" name="Google Shape;90;p7"/>
            <p:cNvPicPr preferRelativeResize="0"/>
            <p:nvPr/>
          </p:nvPicPr>
          <p:blipFill rotWithShape="1">
            <a:blip r:embed="rId4">
              <a:alphaModFix/>
            </a:blip>
            <a:srcRect b="0" l="0" r="0" t="0"/>
            <a:stretch/>
          </p:blipFill>
          <p:spPr>
            <a:xfrm rot="10800000">
              <a:off x="8558370" y="3130426"/>
              <a:ext cx="474025" cy="474059"/>
            </a:xfrm>
            <a:prstGeom prst="rect">
              <a:avLst/>
            </a:prstGeom>
            <a:noFill/>
            <a:ln>
              <a:noFill/>
            </a:ln>
          </p:spPr>
        </p:pic>
        <p:pic>
          <p:nvPicPr>
            <p:cNvPr id="91" name="Google Shape;91;p7"/>
            <p:cNvPicPr preferRelativeResize="0"/>
            <p:nvPr/>
          </p:nvPicPr>
          <p:blipFill rotWithShape="1">
            <a:blip r:embed="rId5">
              <a:alphaModFix/>
            </a:blip>
            <a:srcRect b="0" l="89" r="89" t="0"/>
            <a:stretch/>
          </p:blipFill>
          <p:spPr>
            <a:xfrm rot="10800000">
              <a:off x="8197477" y="4629737"/>
              <a:ext cx="437100" cy="68119"/>
            </a:xfrm>
            <a:prstGeom prst="rect">
              <a:avLst/>
            </a:prstGeom>
            <a:noFill/>
            <a:ln>
              <a:noFill/>
            </a:ln>
          </p:spPr>
        </p:pic>
        <p:sp>
          <p:nvSpPr>
            <p:cNvPr id="92" name="Google Shape;92;p7"/>
            <p:cNvSpPr/>
            <p:nvPr/>
          </p:nvSpPr>
          <p:spPr>
            <a:xfrm rot="10800000">
              <a:off x="8790888" y="3750510"/>
              <a:ext cx="9000" cy="1497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3" name="Google Shape;93;p7"/>
            <p:cNvPicPr preferRelativeResize="0"/>
            <p:nvPr/>
          </p:nvPicPr>
          <p:blipFill rotWithShape="1">
            <a:blip r:embed="rId6">
              <a:alphaModFix/>
            </a:blip>
            <a:srcRect b="975" l="2210" r="0" t="11158"/>
            <a:stretch/>
          </p:blipFill>
          <p:spPr>
            <a:xfrm rot="10800000">
              <a:off x="-2061949" y="-1407977"/>
              <a:ext cx="3539551" cy="3070850"/>
            </a:xfrm>
            <a:prstGeom prst="rect">
              <a:avLst/>
            </a:prstGeom>
            <a:noFill/>
            <a:ln>
              <a:noFill/>
            </a:ln>
          </p:spPr>
        </p:pic>
        <p:pic>
          <p:nvPicPr>
            <p:cNvPr id="94" name="Google Shape;94;p7"/>
            <p:cNvPicPr preferRelativeResize="0"/>
            <p:nvPr/>
          </p:nvPicPr>
          <p:blipFill rotWithShape="1">
            <a:blip r:embed="rId7">
              <a:alphaModFix/>
            </a:blip>
            <a:srcRect b="0" l="0" r="0" t="0"/>
            <a:stretch/>
          </p:blipFill>
          <p:spPr>
            <a:xfrm rot="-8100000">
              <a:off x="209328" y="253894"/>
              <a:ext cx="437100" cy="437100"/>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5" name="Shape 95"/>
        <p:cNvGrpSpPr/>
        <p:nvPr/>
      </p:nvGrpSpPr>
      <p:grpSpPr>
        <a:xfrm>
          <a:off x="0" y="0"/>
          <a:ext cx="0" cy="0"/>
          <a:chOff x="0" y="0"/>
          <a:chExt cx="0" cy="0"/>
        </a:xfrm>
      </p:grpSpPr>
      <p:sp>
        <p:nvSpPr>
          <p:cNvPr id="96" name="Google Shape;96;p8"/>
          <p:cNvSpPr/>
          <p:nvPr/>
        </p:nvSpPr>
        <p:spPr>
          <a:xfrm>
            <a:off x="1432050" y="1009650"/>
            <a:ext cx="6279900" cy="3124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8"/>
          <p:cNvSpPr txBox="1"/>
          <p:nvPr>
            <p:ph type="title"/>
          </p:nvPr>
        </p:nvSpPr>
        <p:spPr>
          <a:xfrm>
            <a:off x="1419150" y="1015725"/>
            <a:ext cx="6296100" cy="31266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7000">
                <a:solidFill>
                  <a:schemeClr val="lt2"/>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grpSp>
        <p:nvGrpSpPr>
          <p:cNvPr id="98" name="Google Shape;98;p8"/>
          <p:cNvGrpSpPr/>
          <p:nvPr/>
        </p:nvGrpSpPr>
        <p:grpSpPr>
          <a:xfrm>
            <a:off x="0" y="-488975"/>
            <a:ext cx="9071857" cy="5556400"/>
            <a:chOff x="0" y="-488975"/>
            <a:chExt cx="9071857" cy="5556400"/>
          </a:xfrm>
        </p:grpSpPr>
        <p:pic>
          <p:nvPicPr>
            <p:cNvPr id="99" name="Google Shape;99;p8"/>
            <p:cNvPicPr preferRelativeResize="0"/>
            <p:nvPr/>
          </p:nvPicPr>
          <p:blipFill rotWithShape="1">
            <a:blip r:embed="rId2">
              <a:alphaModFix/>
            </a:blip>
            <a:srcRect b="0" l="238" r="238" t="0"/>
            <a:stretch/>
          </p:blipFill>
          <p:spPr>
            <a:xfrm>
              <a:off x="7920851" y="88773"/>
              <a:ext cx="933222" cy="347675"/>
            </a:xfrm>
            <a:prstGeom prst="rect">
              <a:avLst/>
            </a:prstGeom>
            <a:noFill/>
            <a:ln>
              <a:noFill/>
            </a:ln>
          </p:spPr>
        </p:pic>
        <p:pic>
          <p:nvPicPr>
            <p:cNvPr id="100" name="Google Shape;100;p8"/>
            <p:cNvPicPr preferRelativeResize="0"/>
            <p:nvPr/>
          </p:nvPicPr>
          <p:blipFill rotWithShape="1">
            <a:blip r:embed="rId3">
              <a:alphaModFix/>
            </a:blip>
            <a:srcRect b="29" l="0" r="0" t="29"/>
            <a:stretch/>
          </p:blipFill>
          <p:spPr>
            <a:xfrm rot="5400000">
              <a:off x="8372037" y="1941001"/>
              <a:ext cx="812289" cy="587350"/>
            </a:xfrm>
            <a:prstGeom prst="rect">
              <a:avLst/>
            </a:prstGeom>
            <a:noFill/>
            <a:ln>
              <a:noFill/>
            </a:ln>
          </p:spPr>
        </p:pic>
        <p:pic>
          <p:nvPicPr>
            <p:cNvPr id="101" name="Google Shape;101;p8"/>
            <p:cNvPicPr preferRelativeResize="0"/>
            <p:nvPr/>
          </p:nvPicPr>
          <p:blipFill rotWithShape="1">
            <a:blip r:embed="rId4">
              <a:alphaModFix/>
            </a:blip>
            <a:srcRect b="0" l="0" r="0" t="0"/>
            <a:stretch/>
          </p:blipFill>
          <p:spPr>
            <a:xfrm rot="2700000">
              <a:off x="151825" y="3907154"/>
              <a:ext cx="437100" cy="437100"/>
            </a:xfrm>
            <a:prstGeom prst="rect">
              <a:avLst/>
            </a:prstGeom>
            <a:noFill/>
            <a:ln>
              <a:noFill/>
            </a:ln>
          </p:spPr>
        </p:pic>
        <p:pic>
          <p:nvPicPr>
            <p:cNvPr id="102" name="Google Shape;102;p8"/>
            <p:cNvPicPr preferRelativeResize="0"/>
            <p:nvPr/>
          </p:nvPicPr>
          <p:blipFill rotWithShape="1">
            <a:blip r:embed="rId5">
              <a:alphaModFix/>
            </a:blip>
            <a:srcRect b="0" l="89" r="79" t="0"/>
            <a:stretch/>
          </p:blipFill>
          <p:spPr>
            <a:xfrm>
              <a:off x="8952675" y="-488975"/>
              <a:ext cx="75725" cy="2174499"/>
            </a:xfrm>
            <a:prstGeom prst="rect">
              <a:avLst/>
            </a:prstGeom>
            <a:noFill/>
            <a:ln>
              <a:noFill/>
            </a:ln>
          </p:spPr>
        </p:pic>
        <p:pic>
          <p:nvPicPr>
            <p:cNvPr id="103" name="Google Shape;103;p8"/>
            <p:cNvPicPr preferRelativeResize="0"/>
            <p:nvPr/>
          </p:nvPicPr>
          <p:blipFill rotWithShape="1">
            <a:blip r:embed="rId6">
              <a:alphaModFix/>
            </a:blip>
            <a:srcRect b="524" l="0" r="0" t="524"/>
            <a:stretch/>
          </p:blipFill>
          <p:spPr>
            <a:xfrm>
              <a:off x="0" y="4480075"/>
              <a:ext cx="1736150" cy="587350"/>
            </a:xfrm>
            <a:prstGeom prst="rect">
              <a:avLst/>
            </a:prstGeom>
            <a:noFill/>
            <a:ln>
              <a:noFill/>
            </a:ln>
          </p:spPr>
        </p:pic>
        <p:pic>
          <p:nvPicPr>
            <p:cNvPr id="104" name="Google Shape;104;p8"/>
            <p:cNvPicPr preferRelativeResize="0"/>
            <p:nvPr/>
          </p:nvPicPr>
          <p:blipFill rotWithShape="1">
            <a:blip r:embed="rId7">
              <a:alphaModFix/>
            </a:blip>
            <a:srcRect b="-7969" l="-7351" r="-8416" t="-8716"/>
            <a:stretch/>
          </p:blipFill>
          <p:spPr>
            <a:xfrm>
              <a:off x="195848" y="3029827"/>
              <a:ext cx="347675" cy="792600"/>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5" name="Shape 105"/>
        <p:cNvGrpSpPr/>
        <p:nvPr/>
      </p:nvGrpSpPr>
      <p:grpSpPr>
        <a:xfrm>
          <a:off x="0" y="0"/>
          <a:ext cx="0" cy="0"/>
          <a:chOff x="0" y="0"/>
          <a:chExt cx="0" cy="0"/>
        </a:xfrm>
      </p:grpSpPr>
      <p:sp>
        <p:nvSpPr>
          <p:cNvPr id="106" name="Google Shape;106;p9"/>
          <p:cNvSpPr txBox="1"/>
          <p:nvPr>
            <p:ph idx="1" type="body"/>
          </p:nvPr>
        </p:nvSpPr>
        <p:spPr>
          <a:xfrm>
            <a:off x="720000" y="1274440"/>
            <a:ext cx="7704000" cy="3416400"/>
          </a:xfrm>
          <a:prstGeom prst="rect">
            <a:avLst/>
          </a:prstGeom>
        </p:spPr>
        <p:txBody>
          <a:bodyPr anchorCtr="0" anchor="ctr" bIns="91425" lIns="91425" spcFirstLastPara="1" rIns="91425" wrap="square" tIns="91425">
            <a:noAutofit/>
          </a:bodyPr>
          <a:lstStyle>
            <a:lvl1pPr indent="-304800" lvl="0" marL="457200" rtl="0">
              <a:lnSpc>
                <a:spcPct val="100000"/>
              </a:lnSpc>
              <a:spcBef>
                <a:spcPts val="0"/>
              </a:spcBef>
              <a:spcAft>
                <a:spcPts val="0"/>
              </a:spcAft>
              <a:buSzPts val="1200"/>
              <a:buAutoNum type="arabicPeriod"/>
              <a:defRPr sz="1200"/>
            </a:lvl1pPr>
            <a:lvl2pPr indent="-304800" lvl="1" marL="914400" rtl="0">
              <a:spcBef>
                <a:spcPts val="1600"/>
              </a:spcBef>
              <a:spcAft>
                <a:spcPts val="0"/>
              </a:spcAft>
              <a:buSzPts val="1200"/>
              <a:buFont typeface="Roboto Condensed Light"/>
              <a:buAutoNum type="alphaLcPeriod"/>
              <a:defRPr/>
            </a:lvl2pPr>
            <a:lvl3pPr indent="-304800" lvl="2" marL="1371600" rtl="0">
              <a:spcBef>
                <a:spcPts val="1600"/>
              </a:spcBef>
              <a:spcAft>
                <a:spcPts val="0"/>
              </a:spcAft>
              <a:buSzPts val="1200"/>
              <a:buFont typeface="Roboto Condensed Light"/>
              <a:buAutoNum type="romanLcPeriod"/>
              <a:defRPr/>
            </a:lvl3pPr>
            <a:lvl4pPr indent="-304800" lvl="3" marL="1828800" rtl="0">
              <a:spcBef>
                <a:spcPts val="1600"/>
              </a:spcBef>
              <a:spcAft>
                <a:spcPts val="0"/>
              </a:spcAft>
              <a:buSzPts val="1200"/>
              <a:buFont typeface="Roboto Condensed Light"/>
              <a:buAutoNum type="arabicPeriod"/>
              <a:defRPr/>
            </a:lvl4pPr>
            <a:lvl5pPr indent="-304800" lvl="4" marL="2286000" rtl="0">
              <a:spcBef>
                <a:spcPts val="1600"/>
              </a:spcBef>
              <a:spcAft>
                <a:spcPts val="0"/>
              </a:spcAft>
              <a:buSzPts val="1200"/>
              <a:buFont typeface="Roboto Condensed Light"/>
              <a:buAutoNum type="alphaLcPeriod"/>
              <a:defRPr/>
            </a:lvl5pPr>
            <a:lvl6pPr indent="-304800" lvl="5" marL="2743200" rtl="0">
              <a:spcBef>
                <a:spcPts val="1600"/>
              </a:spcBef>
              <a:spcAft>
                <a:spcPts val="0"/>
              </a:spcAft>
              <a:buSzPts val="1200"/>
              <a:buFont typeface="Roboto Condensed Light"/>
              <a:buAutoNum type="romanLcPeriod"/>
              <a:defRPr/>
            </a:lvl6pPr>
            <a:lvl7pPr indent="-304800" lvl="6" marL="3200400" rtl="0">
              <a:spcBef>
                <a:spcPts val="1600"/>
              </a:spcBef>
              <a:spcAft>
                <a:spcPts val="0"/>
              </a:spcAft>
              <a:buSzPts val="1200"/>
              <a:buFont typeface="Roboto Condensed Light"/>
              <a:buAutoNum type="arabicPeriod"/>
              <a:defRPr/>
            </a:lvl7pPr>
            <a:lvl8pPr indent="-304800" lvl="7" marL="3657600" rtl="0">
              <a:spcBef>
                <a:spcPts val="1600"/>
              </a:spcBef>
              <a:spcAft>
                <a:spcPts val="0"/>
              </a:spcAft>
              <a:buSzPts val="1200"/>
              <a:buFont typeface="Roboto Condensed Light"/>
              <a:buAutoNum type="alphaLcPeriod"/>
              <a:defRPr/>
            </a:lvl8pPr>
            <a:lvl9pPr indent="-304800" lvl="8" marL="4114800" rtl="0">
              <a:spcBef>
                <a:spcPts val="1600"/>
              </a:spcBef>
              <a:spcAft>
                <a:spcPts val="1600"/>
              </a:spcAft>
              <a:buSzPts val="1200"/>
              <a:buFont typeface="Roboto Condensed Light"/>
              <a:buAutoNum type="romanLcPeriod"/>
              <a:defRPr/>
            </a:lvl9pPr>
          </a:lstStyle>
          <a:p/>
        </p:txBody>
      </p:sp>
      <p:sp>
        <p:nvSpPr>
          <p:cNvPr id="107" name="Google Shape;107;p9"/>
          <p:cNvSpPr txBox="1"/>
          <p:nvPr>
            <p:ph type="title"/>
          </p:nvPr>
        </p:nvSpPr>
        <p:spPr>
          <a:xfrm>
            <a:off x="717750" y="536585"/>
            <a:ext cx="77085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08" name="Google Shape;108;p9"/>
          <p:cNvGrpSpPr/>
          <p:nvPr/>
        </p:nvGrpSpPr>
        <p:grpSpPr>
          <a:xfrm>
            <a:off x="7660479" y="2430800"/>
            <a:ext cx="1341621" cy="3365855"/>
            <a:chOff x="7660479" y="2430800"/>
            <a:chExt cx="1341621" cy="3365855"/>
          </a:xfrm>
        </p:grpSpPr>
        <p:pic>
          <p:nvPicPr>
            <p:cNvPr id="109" name="Google Shape;109;p9"/>
            <p:cNvPicPr preferRelativeResize="0"/>
            <p:nvPr/>
          </p:nvPicPr>
          <p:blipFill rotWithShape="1">
            <a:blip r:embed="rId2">
              <a:alphaModFix/>
            </a:blip>
            <a:srcRect b="387" l="0" r="0" t="377"/>
            <a:stretch/>
          </p:blipFill>
          <p:spPr>
            <a:xfrm flipH="1" rot="-5400000">
              <a:off x="8294662" y="5089217"/>
              <a:ext cx="1100050" cy="314825"/>
            </a:xfrm>
            <a:prstGeom prst="rect">
              <a:avLst/>
            </a:prstGeom>
            <a:noFill/>
            <a:ln>
              <a:noFill/>
            </a:ln>
          </p:spPr>
        </p:pic>
        <p:pic>
          <p:nvPicPr>
            <p:cNvPr id="110" name="Google Shape;110;p9"/>
            <p:cNvPicPr preferRelativeResize="0"/>
            <p:nvPr/>
          </p:nvPicPr>
          <p:blipFill rotWithShape="1">
            <a:blip r:embed="rId3">
              <a:alphaModFix/>
            </a:blip>
            <a:srcRect b="0" l="89" r="79" t="0"/>
            <a:stretch/>
          </p:blipFill>
          <p:spPr>
            <a:xfrm>
              <a:off x="8806813" y="2430800"/>
              <a:ext cx="75725" cy="2174499"/>
            </a:xfrm>
            <a:prstGeom prst="rect">
              <a:avLst/>
            </a:prstGeom>
            <a:noFill/>
            <a:ln>
              <a:noFill/>
            </a:ln>
          </p:spPr>
        </p:pic>
        <p:pic>
          <p:nvPicPr>
            <p:cNvPr id="111" name="Google Shape;111;p9"/>
            <p:cNvPicPr preferRelativeResize="0"/>
            <p:nvPr/>
          </p:nvPicPr>
          <p:blipFill rotWithShape="1">
            <a:blip r:embed="rId4">
              <a:alphaModFix/>
            </a:blip>
            <a:srcRect b="0" l="238" r="238" t="0"/>
            <a:stretch/>
          </p:blipFill>
          <p:spPr>
            <a:xfrm rot="10800000">
              <a:off x="7660479" y="4733220"/>
              <a:ext cx="933222" cy="347675"/>
            </a:xfrm>
            <a:prstGeom prst="rect">
              <a:avLst/>
            </a:prstGeom>
            <a:noFill/>
            <a:ln>
              <a:noFill/>
            </a:ln>
          </p:spPr>
        </p:pic>
      </p:grpSp>
      <p:grpSp>
        <p:nvGrpSpPr>
          <p:cNvPr id="112" name="Google Shape;112;p9"/>
          <p:cNvGrpSpPr/>
          <p:nvPr/>
        </p:nvGrpSpPr>
        <p:grpSpPr>
          <a:xfrm flipH="1" rot="10800000">
            <a:off x="-762000" y="-358570"/>
            <a:ext cx="1736150" cy="2037598"/>
            <a:chOff x="-762000" y="3388399"/>
            <a:chExt cx="1736150" cy="2037598"/>
          </a:xfrm>
        </p:grpSpPr>
        <p:pic>
          <p:nvPicPr>
            <p:cNvPr id="113" name="Google Shape;113;p9"/>
            <p:cNvPicPr preferRelativeResize="0"/>
            <p:nvPr/>
          </p:nvPicPr>
          <p:blipFill rotWithShape="1">
            <a:blip r:embed="rId5">
              <a:alphaModFix/>
            </a:blip>
            <a:srcRect b="0" l="0" r="0" t="0"/>
            <a:stretch/>
          </p:blipFill>
          <p:spPr>
            <a:xfrm rot="2700000">
              <a:off x="75625" y="4265726"/>
              <a:ext cx="437100" cy="437100"/>
            </a:xfrm>
            <a:prstGeom prst="rect">
              <a:avLst/>
            </a:prstGeom>
            <a:noFill/>
            <a:ln>
              <a:noFill/>
            </a:ln>
          </p:spPr>
        </p:pic>
        <p:pic>
          <p:nvPicPr>
            <p:cNvPr id="114" name="Google Shape;114;p9"/>
            <p:cNvPicPr preferRelativeResize="0"/>
            <p:nvPr/>
          </p:nvPicPr>
          <p:blipFill rotWithShape="1">
            <a:blip r:embed="rId6">
              <a:alphaModFix/>
            </a:blip>
            <a:srcRect b="524" l="0" r="0" t="524"/>
            <a:stretch/>
          </p:blipFill>
          <p:spPr>
            <a:xfrm>
              <a:off x="-762000" y="4838647"/>
              <a:ext cx="1736150" cy="587350"/>
            </a:xfrm>
            <a:prstGeom prst="rect">
              <a:avLst/>
            </a:prstGeom>
            <a:noFill/>
            <a:ln>
              <a:noFill/>
            </a:ln>
          </p:spPr>
        </p:pic>
        <p:pic>
          <p:nvPicPr>
            <p:cNvPr id="115" name="Google Shape;115;p9"/>
            <p:cNvPicPr preferRelativeResize="0"/>
            <p:nvPr/>
          </p:nvPicPr>
          <p:blipFill rotWithShape="1">
            <a:blip r:embed="rId7">
              <a:alphaModFix/>
            </a:blip>
            <a:srcRect b="-7969" l="-7351" r="-8416" t="-8716"/>
            <a:stretch/>
          </p:blipFill>
          <p:spPr>
            <a:xfrm>
              <a:off x="119648" y="3388399"/>
              <a:ext cx="347675" cy="792600"/>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6" name="Shape 116"/>
        <p:cNvGrpSpPr/>
        <p:nvPr/>
      </p:nvGrpSpPr>
      <p:grpSpPr>
        <a:xfrm>
          <a:off x="0" y="0"/>
          <a:ext cx="0" cy="0"/>
          <a:chOff x="0" y="0"/>
          <a:chExt cx="0" cy="0"/>
        </a:xfrm>
      </p:grpSpPr>
      <p:sp>
        <p:nvSpPr>
          <p:cNvPr id="117" name="Google Shape;117;p10"/>
          <p:cNvSpPr/>
          <p:nvPr/>
        </p:nvSpPr>
        <p:spPr>
          <a:xfrm>
            <a:off x="3741600" y="3342600"/>
            <a:ext cx="4682400" cy="1262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0"/>
          <p:cNvSpPr txBox="1"/>
          <p:nvPr>
            <p:ph type="title"/>
          </p:nvPr>
        </p:nvSpPr>
        <p:spPr>
          <a:xfrm>
            <a:off x="4430125" y="3430050"/>
            <a:ext cx="3915900" cy="10878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2800"/>
              <a:buNone/>
              <a:defRPr sz="3000">
                <a:solidFill>
                  <a:schemeClr val="lt2"/>
                </a:solidFill>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grpSp>
        <p:nvGrpSpPr>
          <p:cNvPr id="119" name="Google Shape;119;p10"/>
          <p:cNvGrpSpPr/>
          <p:nvPr/>
        </p:nvGrpSpPr>
        <p:grpSpPr>
          <a:xfrm flipH="1">
            <a:off x="76201" y="-487192"/>
            <a:ext cx="3075974" cy="2774547"/>
            <a:chOff x="6028626" y="-488975"/>
            <a:chExt cx="3075974" cy="2774547"/>
          </a:xfrm>
        </p:grpSpPr>
        <p:pic>
          <p:nvPicPr>
            <p:cNvPr id="120" name="Google Shape;120;p10"/>
            <p:cNvPicPr preferRelativeResize="0"/>
            <p:nvPr/>
          </p:nvPicPr>
          <p:blipFill rotWithShape="1">
            <a:blip r:embed="rId2">
              <a:alphaModFix/>
            </a:blip>
            <a:srcRect b="39" l="0" r="0" t="39"/>
            <a:stretch/>
          </p:blipFill>
          <p:spPr>
            <a:xfrm>
              <a:off x="6028626" y="-8050"/>
              <a:ext cx="733425" cy="368858"/>
            </a:xfrm>
            <a:prstGeom prst="rect">
              <a:avLst/>
            </a:prstGeom>
            <a:noFill/>
            <a:ln>
              <a:noFill/>
            </a:ln>
          </p:spPr>
        </p:pic>
        <p:pic>
          <p:nvPicPr>
            <p:cNvPr id="121" name="Google Shape;121;p10"/>
            <p:cNvPicPr preferRelativeResize="0"/>
            <p:nvPr/>
          </p:nvPicPr>
          <p:blipFill rotWithShape="1">
            <a:blip r:embed="rId3">
              <a:alphaModFix/>
            </a:blip>
            <a:srcRect b="0" l="238" r="238" t="0"/>
            <a:stretch/>
          </p:blipFill>
          <p:spPr>
            <a:xfrm>
              <a:off x="7997051" y="88773"/>
              <a:ext cx="933222" cy="347675"/>
            </a:xfrm>
            <a:prstGeom prst="rect">
              <a:avLst/>
            </a:prstGeom>
            <a:noFill/>
            <a:ln>
              <a:noFill/>
            </a:ln>
          </p:spPr>
        </p:pic>
        <p:pic>
          <p:nvPicPr>
            <p:cNvPr id="122" name="Google Shape;122;p10"/>
            <p:cNvPicPr preferRelativeResize="0"/>
            <p:nvPr/>
          </p:nvPicPr>
          <p:blipFill rotWithShape="1">
            <a:blip r:embed="rId4">
              <a:alphaModFix/>
            </a:blip>
            <a:srcRect b="29" l="0" r="0" t="29"/>
            <a:stretch/>
          </p:blipFill>
          <p:spPr>
            <a:xfrm>
              <a:off x="8449444" y="544921"/>
              <a:ext cx="480831" cy="347675"/>
            </a:xfrm>
            <a:prstGeom prst="rect">
              <a:avLst/>
            </a:prstGeom>
            <a:noFill/>
            <a:ln>
              <a:noFill/>
            </a:ln>
          </p:spPr>
        </p:pic>
        <p:pic>
          <p:nvPicPr>
            <p:cNvPr id="123" name="Google Shape;123;p10"/>
            <p:cNvPicPr preferRelativeResize="0"/>
            <p:nvPr/>
          </p:nvPicPr>
          <p:blipFill rotWithShape="1">
            <a:blip r:embed="rId5">
              <a:alphaModFix/>
            </a:blip>
            <a:srcRect b="0" l="89" r="79" t="0"/>
            <a:stretch/>
          </p:blipFill>
          <p:spPr>
            <a:xfrm>
              <a:off x="9028875" y="-488975"/>
              <a:ext cx="75725" cy="2174499"/>
            </a:xfrm>
            <a:prstGeom prst="rect">
              <a:avLst/>
            </a:prstGeom>
            <a:noFill/>
            <a:ln>
              <a:noFill/>
            </a:ln>
          </p:spPr>
        </p:pic>
        <p:pic>
          <p:nvPicPr>
            <p:cNvPr id="124" name="Google Shape;124;p10"/>
            <p:cNvPicPr preferRelativeResize="0"/>
            <p:nvPr/>
          </p:nvPicPr>
          <p:blipFill rotWithShape="1">
            <a:blip r:embed="rId6">
              <a:alphaModFix/>
            </a:blip>
            <a:srcRect b="0" l="129" r="129" t="0"/>
            <a:stretch/>
          </p:blipFill>
          <p:spPr>
            <a:xfrm>
              <a:off x="7168628" y="544908"/>
              <a:ext cx="1736150" cy="1740664"/>
            </a:xfrm>
            <a:prstGeom prst="rect">
              <a:avLst/>
            </a:prstGeom>
            <a:noFill/>
            <a:ln>
              <a:noFill/>
            </a:ln>
          </p:spPr>
        </p:pic>
      </p:grpSp>
      <p:grpSp>
        <p:nvGrpSpPr>
          <p:cNvPr id="125" name="Google Shape;125;p10"/>
          <p:cNvGrpSpPr/>
          <p:nvPr/>
        </p:nvGrpSpPr>
        <p:grpSpPr>
          <a:xfrm>
            <a:off x="3741600" y="3615425"/>
            <a:ext cx="1289325" cy="775400"/>
            <a:chOff x="3741600" y="3615425"/>
            <a:chExt cx="1289325" cy="775400"/>
          </a:xfrm>
        </p:grpSpPr>
        <p:sp>
          <p:nvSpPr>
            <p:cNvPr id="126" name="Google Shape;126;p10"/>
            <p:cNvSpPr/>
            <p:nvPr/>
          </p:nvSpPr>
          <p:spPr>
            <a:xfrm>
              <a:off x="3893150" y="4068350"/>
              <a:ext cx="1137775" cy="322475"/>
            </a:xfrm>
            <a:custGeom>
              <a:rect b="b" l="l" r="r" t="t"/>
              <a:pathLst>
                <a:path extrusionOk="0" h="12899" w="45511">
                  <a:moveTo>
                    <a:pt x="1960" y="1"/>
                  </a:moveTo>
                  <a:cubicBezTo>
                    <a:pt x="887" y="1"/>
                    <a:pt x="1" y="870"/>
                    <a:pt x="1" y="1943"/>
                  </a:cubicBezTo>
                  <a:lnTo>
                    <a:pt x="1" y="11008"/>
                  </a:lnTo>
                  <a:lnTo>
                    <a:pt x="427" y="11008"/>
                  </a:lnTo>
                  <a:lnTo>
                    <a:pt x="427" y="1943"/>
                  </a:lnTo>
                  <a:cubicBezTo>
                    <a:pt x="427" y="1091"/>
                    <a:pt x="1108" y="427"/>
                    <a:pt x="1960" y="427"/>
                  </a:cubicBezTo>
                  <a:cubicBezTo>
                    <a:pt x="2795" y="427"/>
                    <a:pt x="3476" y="1091"/>
                    <a:pt x="3476" y="1943"/>
                  </a:cubicBezTo>
                  <a:lnTo>
                    <a:pt x="3476" y="10939"/>
                  </a:lnTo>
                  <a:cubicBezTo>
                    <a:pt x="3476" y="12013"/>
                    <a:pt x="4345" y="12899"/>
                    <a:pt x="5419" y="12899"/>
                  </a:cubicBezTo>
                  <a:cubicBezTo>
                    <a:pt x="6492" y="12899"/>
                    <a:pt x="7361" y="12013"/>
                    <a:pt x="7361" y="10939"/>
                  </a:cubicBezTo>
                  <a:lnTo>
                    <a:pt x="7361" y="1943"/>
                  </a:lnTo>
                  <a:cubicBezTo>
                    <a:pt x="7361" y="1091"/>
                    <a:pt x="8043" y="427"/>
                    <a:pt x="8895" y="427"/>
                  </a:cubicBezTo>
                  <a:cubicBezTo>
                    <a:pt x="9730" y="427"/>
                    <a:pt x="10411" y="1091"/>
                    <a:pt x="10411" y="1943"/>
                  </a:cubicBezTo>
                  <a:lnTo>
                    <a:pt x="10411" y="10939"/>
                  </a:lnTo>
                  <a:cubicBezTo>
                    <a:pt x="10411" y="12013"/>
                    <a:pt x="11280" y="12899"/>
                    <a:pt x="12353" y="12899"/>
                  </a:cubicBezTo>
                  <a:cubicBezTo>
                    <a:pt x="13427" y="12899"/>
                    <a:pt x="14296" y="12013"/>
                    <a:pt x="14296" y="10939"/>
                  </a:cubicBezTo>
                  <a:lnTo>
                    <a:pt x="14296" y="1943"/>
                  </a:lnTo>
                  <a:cubicBezTo>
                    <a:pt x="14296" y="1091"/>
                    <a:pt x="14977" y="427"/>
                    <a:pt x="15829" y="427"/>
                  </a:cubicBezTo>
                  <a:cubicBezTo>
                    <a:pt x="16664" y="427"/>
                    <a:pt x="17346" y="1091"/>
                    <a:pt x="17346" y="1943"/>
                  </a:cubicBezTo>
                  <a:lnTo>
                    <a:pt x="17346" y="10939"/>
                  </a:lnTo>
                  <a:cubicBezTo>
                    <a:pt x="17346" y="12013"/>
                    <a:pt x="18215" y="12899"/>
                    <a:pt x="19288" y="12899"/>
                  </a:cubicBezTo>
                  <a:cubicBezTo>
                    <a:pt x="20361" y="12899"/>
                    <a:pt x="21230" y="12013"/>
                    <a:pt x="21230" y="10939"/>
                  </a:cubicBezTo>
                  <a:lnTo>
                    <a:pt x="21230" y="1943"/>
                  </a:lnTo>
                  <a:cubicBezTo>
                    <a:pt x="21230" y="1091"/>
                    <a:pt x="21912" y="427"/>
                    <a:pt x="22764" y="427"/>
                  </a:cubicBezTo>
                  <a:cubicBezTo>
                    <a:pt x="23599" y="427"/>
                    <a:pt x="24280" y="1091"/>
                    <a:pt x="24280" y="1943"/>
                  </a:cubicBezTo>
                  <a:lnTo>
                    <a:pt x="24280" y="10939"/>
                  </a:lnTo>
                  <a:cubicBezTo>
                    <a:pt x="24280" y="12013"/>
                    <a:pt x="25149" y="12899"/>
                    <a:pt x="26223" y="12899"/>
                  </a:cubicBezTo>
                  <a:cubicBezTo>
                    <a:pt x="27296" y="12899"/>
                    <a:pt x="28165" y="12013"/>
                    <a:pt x="28165" y="10939"/>
                  </a:cubicBezTo>
                  <a:lnTo>
                    <a:pt x="28165" y="1943"/>
                  </a:lnTo>
                  <a:cubicBezTo>
                    <a:pt x="28165" y="1091"/>
                    <a:pt x="28847" y="427"/>
                    <a:pt x="29698" y="427"/>
                  </a:cubicBezTo>
                  <a:cubicBezTo>
                    <a:pt x="30533" y="427"/>
                    <a:pt x="31215" y="1091"/>
                    <a:pt x="31215" y="1943"/>
                  </a:cubicBezTo>
                  <a:lnTo>
                    <a:pt x="31215" y="10939"/>
                  </a:lnTo>
                  <a:cubicBezTo>
                    <a:pt x="31215" y="12013"/>
                    <a:pt x="32084" y="12899"/>
                    <a:pt x="33157" y="12899"/>
                  </a:cubicBezTo>
                  <a:cubicBezTo>
                    <a:pt x="34231" y="12899"/>
                    <a:pt x="35100" y="12013"/>
                    <a:pt x="35100" y="10939"/>
                  </a:cubicBezTo>
                  <a:lnTo>
                    <a:pt x="35100" y="1943"/>
                  </a:lnTo>
                  <a:cubicBezTo>
                    <a:pt x="35100" y="1091"/>
                    <a:pt x="35781" y="427"/>
                    <a:pt x="36633" y="427"/>
                  </a:cubicBezTo>
                  <a:cubicBezTo>
                    <a:pt x="37468" y="427"/>
                    <a:pt x="38150" y="1091"/>
                    <a:pt x="38150" y="1943"/>
                  </a:cubicBezTo>
                  <a:lnTo>
                    <a:pt x="38150" y="10939"/>
                  </a:lnTo>
                  <a:cubicBezTo>
                    <a:pt x="38150" y="12013"/>
                    <a:pt x="39018" y="12882"/>
                    <a:pt x="40092" y="12882"/>
                  </a:cubicBezTo>
                  <a:cubicBezTo>
                    <a:pt x="41165" y="12882"/>
                    <a:pt x="42034" y="12013"/>
                    <a:pt x="42034" y="10939"/>
                  </a:cubicBezTo>
                  <a:lnTo>
                    <a:pt x="42034" y="1943"/>
                  </a:lnTo>
                  <a:cubicBezTo>
                    <a:pt x="42034" y="1091"/>
                    <a:pt x="42716" y="427"/>
                    <a:pt x="43551" y="427"/>
                  </a:cubicBezTo>
                  <a:cubicBezTo>
                    <a:pt x="44403" y="427"/>
                    <a:pt x="45084" y="1091"/>
                    <a:pt x="45084" y="1943"/>
                  </a:cubicBezTo>
                  <a:lnTo>
                    <a:pt x="45084" y="10939"/>
                  </a:lnTo>
                  <a:lnTo>
                    <a:pt x="45289" y="10939"/>
                  </a:lnTo>
                  <a:lnTo>
                    <a:pt x="45084" y="10974"/>
                  </a:lnTo>
                  <a:cubicBezTo>
                    <a:pt x="45101" y="11093"/>
                    <a:pt x="45203" y="11161"/>
                    <a:pt x="45306" y="11161"/>
                  </a:cubicBezTo>
                  <a:cubicBezTo>
                    <a:pt x="45425" y="11144"/>
                    <a:pt x="45510" y="11059"/>
                    <a:pt x="45510" y="10939"/>
                  </a:cubicBezTo>
                  <a:lnTo>
                    <a:pt x="45510" y="1943"/>
                  </a:lnTo>
                  <a:cubicBezTo>
                    <a:pt x="45510" y="870"/>
                    <a:pt x="44624" y="1"/>
                    <a:pt x="43551" y="1"/>
                  </a:cubicBezTo>
                  <a:cubicBezTo>
                    <a:pt x="42494" y="1"/>
                    <a:pt x="41608" y="870"/>
                    <a:pt x="41608" y="1943"/>
                  </a:cubicBezTo>
                  <a:lnTo>
                    <a:pt x="41608" y="10939"/>
                  </a:lnTo>
                  <a:cubicBezTo>
                    <a:pt x="41608" y="11774"/>
                    <a:pt x="40927" y="12456"/>
                    <a:pt x="40092" y="12456"/>
                  </a:cubicBezTo>
                  <a:cubicBezTo>
                    <a:pt x="39257" y="12456"/>
                    <a:pt x="38575" y="11791"/>
                    <a:pt x="38575" y="10956"/>
                  </a:cubicBezTo>
                  <a:lnTo>
                    <a:pt x="38575" y="10939"/>
                  </a:lnTo>
                  <a:lnTo>
                    <a:pt x="38575" y="1943"/>
                  </a:lnTo>
                  <a:cubicBezTo>
                    <a:pt x="38575" y="870"/>
                    <a:pt x="37707" y="1"/>
                    <a:pt x="36633" y="1"/>
                  </a:cubicBezTo>
                  <a:cubicBezTo>
                    <a:pt x="35560" y="1"/>
                    <a:pt x="34674" y="870"/>
                    <a:pt x="34674" y="1943"/>
                  </a:cubicBezTo>
                  <a:lnTo>
                    <a:pt x="34674" y="10939"/>
                  </a:lnTo>
                  <a:cubicBezTo>
                    <a:pt x="34674" y="11774"/>
                    <a:pt x="33992" y="12456"/>
                    <a:pt x="33157" y="12456"/>
                  </a:cubicBezTo>
                  <a:cubicBezTo>
                    <a:pt x="32322" y="12456"/>
                    <a:pt x="31641" y="11791"/>
                    <a:pt x="31641" y="10956"/>
                  </a:cubicBezTo>
                  <a:lnTo>
                    <a:pt x="31641" y="10939"/>
                  </a:lnTo>
                  <a:lnTo>
                    <a:pt x="31641" y="1943"/>
                  </a:lnTo>
                  <a:cubicBezTo>
                    <a:pt x="31641" y="870"/>
                    <a:pt x="30772" y="1"/>
                    <a:pt x="29698" y="1"/>
                  </a:cubicBezTo>
                  <a:cubicBezTo>
                    <a:pt x="28625" y="1"/>
                    <a:pt x="27739" y="870"/>
                    <a:pt x="27739" y="1943"/>
                  </a:cubicBezTo>
                  <a:lnTo>
                    <a:pt x="27739" y="10939"/>
                  </a:lnTo>
                  <a:cubicBezTo>
                    <a:pt x="27739" y="11774"/>
                    <a:pt x="27058" y="12456"/>
                    <a:pt x="26223" y="12456"/>
                  </a:cubicBezTo>
                  <a:cubicBezTo>
                    <a:pt x="25388" y="12456"/>
                    <a:pt x="24706" y="11791"/>
                    <a:pt x="24706" y="10956"/>
                  </a:cubicBezTo>
                  <a:lnTo>
                    <a:pt x="24706" y="10939"/>
                  </a:lnTo>
                  <a:lnTo>
                    <a:pt x="24706" y="1943"/>
                  </a:lnTo>
                  <a:cubicBezTo>
                    <a:pt x="24706" y="870"/>
                    <a:pt x="23837" y="1"/>
                    <a:pt x="22764" y="1"/>
                  </a:cubicBezTo>
                  <a:cubicBezTo>
                    <a:pt x="21690" y="1"/>
                    <a:pt x="20804" y="870"/>
                    <a:pt x="20804" y="1943"/>
                  </a:cubicBezTo>
                  <a:lnTo>
                    <a:pt x="20804" y="10939"/>
                  </a:lnTo>
                  <a:cubicBezTo>
                    <a:pt x="20804" y="11774"/>
                    <a:pt x="20123" y="12456"/>
                    <a:pt x="19288" y="12456"/>
                  </a:cubicBezTo>
                  <a:cubicBezTo>
                    <a:pt x="18453" y="12456"/>
                    <a:pt x="17772" y="11791"/>
                    <a:pt x="17772" y="10956"/>
                  </a:cubicBezTo>
                  <a:lnTo>
                    <a:pt x="17772" y="10939"/>
                  </a:lnTo>
                  <a:lnTo>
                    <a:pt x="17772" y="1943"/>
                  </a:lnTo>
                  <a:cubicBezTo>
                    <a:pt x="17772" y="870"/>
                    <a:pt x="16903" y="1"/>
                    <a:pt x="15829" y="1"/>
                  </a:cubicBezTo>
                  <a:cubicBezTo>
                    <a:pt x="14756" y="1"/>
                    <a:pt x="13870" y="870"/>
                    <a:pt x="13870" y="1943"/>
                  </a:cubicBezTo>
                  <a:lnTo>
                    <a:pt x="13870" y="10939"/>
                  </a:lnTo>
                  <a:cubicBezTo>
                    <a:pt x="13870" y="11774"/>
                    <a:pt x="13188" y="12456"/>
                    <a:pt x="12353" y="12456"/>
                  </a:cubicBezTo>
                  <a:cubicBezTo>
                    <a:pt x="11519" y="12456"/>
                    <a:pt x="10837" y="11791"/>
                    <a:pt x="10837" y="10956"/>
                  </a:cubicBezTo>
                  <a:lnTo>
                    <a:pt x="10837" y="10939"/>
                  </a:lnTo>
                  <a:lnTo>
                    <a:pt x="10837" y="1943"/>
                  </a:lnTo>
                  <a:cubicBezTo>
                    <a:pt x="10837" y="870"/>
                    <a:pt x="9968" y="1"/>
                    <a:pt x="8895" y="1"/>
                  </a:cubicBezTo>
                  <a:cubicBezTo>
                    <a:pt x="7821" y="1"/>
                    <a:pt x="6935" y="870"/>
                    <a:pt x="6935" y="1943"/>
                  </a:cubicBezTo>
                  <a:lnTo>
                    <a:pt x="6935" y="10939"/>
                  </a:lnTo>
                  <a:cubicBezTo>
                    <a:pt x="6935" y="11774"/>
                    <a:pt x="6254" y="12456"/>
                    <a:pt x="5419" y="12456"/>
                  </a:cubicBezTo>
                  <a:cubicBezTo>
                    <a:pt x="4584" y="12456"/>
                    <a:pt x="3902" y="11791"/>
                    <a:pt x="3902" y="10956"/>
                  </a:cubicBezTo>
                  <a:lnTo>
                    <a:pt x="3902" y="10939"/>
                  </a:lnTo>
                  <a:lnTo>
                    <a:pt x="3902" y="1943"/>
                  </a:lnTo>
                  <a:cubicBezTo>
                    <a:pt x="3902" y="870"/>
                    <a:pt x="3033" y="1"/>
                    <a:pt x="196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7" name="Google Shape;127;p10"/>
            <p:cNvGrpSpPr/>
            <p:nvPr/>
          </p:nvGrpSpPr>
          <p:grpSpPr>
            <a:xfrm>
              <a:off x="3893150" y="3936425"/>
              <a:ext cx="507250" cy="75050"/>
              <a:chOff x="3737350" y="4532525"/>
              <a:chExt cx="507250" cy="75050"/>
            </a:xfrm>
          </p:grpSpPr>
          <p:sp>
            <p:nvSpPr>
              <p:cNvPr id="128" name="Google Shape;128;p10"/>
              <p:cNvSpPr/>
              <p:nvPr/>
            </p:nvSpPr>
            <p:spPr>
              <a:xfrm>
                <a:off x="3737350" y="4532525"/>
                <a:ext cx="65225" cy="75050"/>
              </a:xfrm>
              <a:custGeom>
                <a:rect b="b" l="l" r="r" t="t"/>
                <a:pathLst>
                  <a:path extrusionOk="0" h="3002" w="2609">
                    <a:moveTo>
                      <a:pt x="1" y="1"/>
                    </a:moveTo>
                    <a:lnTo>
                      <a:pt x="1" y="3001"/>
                    </a:lnTo>
                    <a:lnTo>
                      <a:pt x="2608" y="1501"/>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0"/>
              <p:cNvSpPr/>
              <p:nvPr/>
            </p:nvSpPr>
            <p:spPr>
              <a:xfrm>
                <a:off x="3884700" y="4532525"/>
                <a:ext cx="65200" cy="75050"/>
              </a:xfrm>
              <a:custGeom>
                <a:rect b="b" l="l" r="r" t="t"/>
                <a:pathLst>
                  <a:path extrusionOk="0" h="3002" w="2608">
                    <a:moveTo>
                      <a:pt x="0" y="1"/>
                    </a:moveTo>
                    <a:lnTo>
                      <a:pt x="0" y="3001"/>
                    </a:lnTo>
                    <a:lnTo>
                      <a:pt x="2608" y="1501"/>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0"/>
              <p:cNvSpPr/>
              <p:nvPr/>
            </p:nvSpPr>
            <p:spPr>
              <a:xfrm>
                <a:off x="4032050" y="4532525"/>
                <a:ext cx="65200" cy="75050"/>
              </a:xfrm>
              <a:custGeom>
                <a:rect b="b" l="l" r="r" t="t"/>
                <a:pathLst>
                  <a:path extrusionOk="0" h="3002" w="2608">
                    <a:moveTo>
                      <a:pt x="0" y="1"/>
                    </a:moveTo>
                    <a:lnTo>
                      <a:pt x="0" y="3001"/>
                    </a:lnTo>
                    <a:lnTo>
                      <a:pt x="2608" y="1501"/>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0"/>
              <p:cNvSpPr/>
              <p:nvPr/>
            </p:nvSpPr>
            <p:spPr>
              <a:xfrm>
                <a:off x="4179375" y="4532525"/>
                <a:ext cx="65225" cy="75050"/>
              </a:xfrm>
              <a:custGeom>
                <a:rect b="b" l="l" r="r" t="t"/>
                <a:pathLst>
                  <a:path extrusionOk="0" h="3002" w="2609">
                    <a:moveTo>
                      <a:pt x="1" y="1"/>
                    </a:moveTo>
                    <a:lnTo>
                      <a:pt x="1" y="3001"/>
                    </a:lnTo>
                    <a:lnTo>
                      <a:pt x="2608" y="1501"/>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 name="Google Shape;132;p10"/>
            <p:cNvGrpSpPr/>
            <p:nvPr/>
          </p:nvGrpSpPr>
          <p:grpSpPr>
            <a:xfrm>
              <a:off x="3741600" y="3615425"/>
              <a:ext cx="612321" cy="194544"/>
              <a:chOff x="3741600" y="3463025"/>
              <a:chExt cx="612321" cy="194544"/>
            </a:xfrm>
          </p:grpSpPr>
          <p:sp>
            <p:nvSpPr>
              <p:cNvPr id="133" name="Google Shape;133;p10"/>
              <p:cNvSpPr/>
              <p:nvPr/>
            </p:nvSpPr>
            <p:spPr>
              <a:xfrm>
                <a:off x="3741600" y="3463025"/>
                <a:ext cx="612321" cy="16004"/>
              </a:xfrm>
              <a:custGeom>
                <a:rect b="b" l="l" r="r" t="t"/>
                <a:pathLst>
                  <a:path extrusionOk="0" h="223" w="50605">
                    <a:moveTo>
                      <a:pt x="1" y="1"/>
                    </a:moveTo>
                    <a:lnTo>
                      <a:pt x="1" y="222"/>
                    </a:lnTo>
                    <a:lnTo>
                      <a:pt x="50605" y="222"/>
                    </a:lnTo>
                    <a:lnTo>
                      <a:pt x="5060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0"/>
              <p:cNvSpPr/>
              <p:nvPr/>
            </p:nvSpPr>
            <p:spPr>
              <a:xfrm>
                <a:off x="3741600" y="3508306"/>
                <a:ext cx="612321" cy="16004"/>
              </a:xfrm>
              <a:custGeom>
                <a:rect b="b" l="l" r="r" t="t"/>
                <a:pathLst>
                  <a:path extrusionOk="0" h="223" w="50605">
                    <a:moveTo>
                      <a:pt x="1" y="1"/>
                    </a:moveTo>
                    <a:lnTo>
                      <a:pt x="1" y="222"/>
                    </a:lnTo>
                    <a:lnTo>
                      <a:pt x="50605" y="222"/>
                    </a:lnTo>
                    <a:lnTo>
                      <a:pt x="5060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0"/>
              <p:cNvSpPr/>
              <p:nvPr/>
            </p:nvSpPr>
            <p:spPr>
              <a:xfrm>
                <a:off x="3741600" y="3553587"/>
                <a:ext cx="612321" cy="14784"/>
              </a:xfrm>
              <a:custGeom>
                <a:rect b="b" l="l" r="r" t="t"/>
                <a:pathLst>
                  <a:path extrusionOk="0" h="206" w="50605">
                    <a:moveTo>
                      <a:pt x="1" y="1"/>
                    </a:moveTo>
                    <a:lnTo>
                      <a:pt x="1" y="205"/>
                    </a:lnTo>
                    <a:lnTo>
                      <a:pt x="50605" y="205"/>
                    </a:lnTo>
                    <a:lnTo>
                      <a:pt x="5060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0"/>
              <p:cNvSpPr/>
              <p:nvPr/>
            </p:nvSpPr>
            <p:spPr>
              <a:xfrm>
                <a:off x="3741600" y="3597648"/>
                <a:ext cx="612321" cy="15932"/>
              </a:xfrm>
              <a:custGeom>
                <a:rect b="b" l="l" r="r" t="t"/>
                <a:pathLst>
                  <a:path extrusionOk="0" h="222" w="50605">
                    <a:moveTo>
                      <a:pt x="1" y="0"/>
                    </a:moveTo>
                    <a:lnTo>
                      <a:pt x="1" y="222"/>
                    </a:lnTo>
                    <a:lnTo>
                      <a:pt x="50605" y="222"/>
                    </a:lnTo>
                    <a:lnTo>
                      <a:pt x="5060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0"/>
              <p:cNvSpPr/>
              <p:nvPr/>
            </p:nvSpPr>
            <p:spPr>
              <a:xfrm>
                <a:off x="3741600" y="3642857"/>
                <a:ext cx="612321" cy="14712"/>
              </a:xfrm>
              <a:custGeom>
                <a:rect b="b" l="l" r="r" t="t"/>
                <a:pathLst>
                  <a:path extrusionOk="0" h="205" w="50605">
                    <a:moveTo>
                      <a:pt x="1" y="0"/>
                    </a:moveTo>
                    <a:lnTo>
                      <a:pt x="1" y="205"/>
                    </a:lnTo>
                    <a:lnTo>
                      <a:pt x="50605" y="205"/>
                    </a:lnTo>
                    <a:lnTo>
                      <a:pt x="5060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100" y="537881"/>
            <a:ext cx="7704000" cy="5727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Clr>
                <a:schemeClr val="dk1"/>
              </a:buClr>
              <a:buSzPts val="2800"/>
              <a:buFont typeface="Roboto Condensed"/>
              <a:buNone/>
              <a:defRPr b="1" sz="2800">
                <a:solidFill>
                  <a:schemeClr val="dk1"/>
                </a:solidFill>
                <a:latin typeface="Roboto Condensed"/>
                <a:ea typeface="Roboto Condensed"/>
                <a:cs typeface="Roboto Condensed"/>
                <a:sym typeface="Roboto Condensed"/>
              </a:defRPr>
            </a:lvl1pPr>
            <a:lvl2pPr lvl="1" algn="ctr">
              <a:spcBef>
                <a:spcPts val="0"/>
              </a:spcBef>
              <a:spcAft>
                <a:spcPts val="0"/>
              </a:spcAft>
              <a:buClr>
                <a:schemeClr val="dk1"/>
              </a:buClr>
              <a:buSzPts val="2800"/>
              <a:buFont typeface="Roboto Condensed"/>
              <a:buNone/>
              <a:defRPr b="1" sz="2800">
                <a:solidFill>
                  <a:schemeClr val="dk1"/>
                </a:solidFill>
                <a:latin typeface="Roboto Condensed"/>
                <a:ea typeface="Roboto Condensed"/>
                <a:cs typeface="Roboto Condensed"/>
                <a:sym typeface="Roboto Condensed"/>
              </a:defRPr>
            </a:lvl2pPr>
            <a:lvl3pPr lvl="2" algn="ctr">
              <a:spcBef>
                <a:spcPts val="0"/>
              </a:spcBef>
              <a:spcAft>
                <a:spcPts val="0"/>
              </a:spcAft>
              <a:buClr>
                <a:schemeClr val="dk1"/>
              </a:buClr>
              <a:buSzPts val="2800"/>
              <a:buFont typeface="Roboto Condensed"/>
              <a:buNone/>
              <a:defRPr b="1" sz="2800">
                <a:solidFill>
                  <a:schemeClr val="dk1"/>
                </a:solidFill>
                <a:latin typeface="Roboto Condensed"/>
                <a:ea typeface="Roboto Condensed"/>
                <a:cs typeface="Roboto Condensed"/>
                <a:sym typeface="Roboto Condensed"/>
              </a:defRPr>
            </a:lvl3pPr>
            <a:lvl4pPr lvl="3" algn="ctr">
              <a:spcBef>
                <a:spcPts val="0"/>
              </a:spcBef>
              <a:spcAft>
                <a:spcPts val="0"/>
              </a:spcAft>
              <a:buClr>
                <a:schemeClr val="dk1"/>
              </a:buClr>
              <a:buSzPts val="2800"/>
              <a:buFont typeface="Roboto Condensed"/>
              <a:buNone/>
              <a:defRPr b="1" sz="2800">
                <a:solidFill>
                  <a:schemeClr val="dk1"/>
                </a:solidFill>
                <a:latin typeface="Roboto Condensed"/>
                <a:ea typeface="Roboto Condensed"/>
                <a:cs typeface="Roboto Condensed"/>
                <a:sym typeface="Roboto Condensed"/>
              </a:defRPr>
            </a:lvl4pPr>
            <a:lvl5pPr lvl="4" algn="ctr">
              <a:spcBef>
                <a:spcPts val="0"/>
              </a:spcBef>
              <a:spcAft>
                <a:spcPts val="0"/>
              </a:spcAft>
              <a:buClr>
                <a:schemeClr val="dk1"/>
              </a:buClr>
              <a:buSzPts val="2800"/>
              <a:buFont typeface="Roboto Condensed"/>
              <a:buNone/>
              <a:defRPr b="1" sz="2800">
                <a:solidFill>
                  <a:schemeClr val="dk1"/>
                </a:solidFill>
                <a:latin typeface="Roboto Condensed"/>
                <a:ea typeface="Roboto Condensed"/>
                <a:cs typeface="Roboto Condensed"/>
                <a:sym typeface="Roboto Condensed"/>
              </a:defRPr>
            </a:lvl5pPr>
            <a:lvl6pPr lvl="5" algn="ctr">
              <a:spcBef>
                <a:spcPts val="0"/>
              </a:spcBef>
              <a:spcAft>
                <a:spcPts val="0"/>
              </a:spcAft>
              <a:buClr>
                <a:schemeClr val="dk1"/>
              </a:buClr>
              <a:buSzPts val="2800"/>
              <a:buFont typeface="Roboto Condensed"/>
              <a:buNone/>
              <a:defRPr b="1" sz="2800">
                <a:solidFill>
                  <a:schemeClr val="dk1"/>
                </a:solidFill>
                <a:latin typeface="Roboto Condensed"/>
                <a:ea typeface="Roboto Condensed"/>
                <a:cs typeface="Roboto Condensed"/>
                <a:sym typeface="Roboto Condensed"/>
              </a:defRPr>
            </a:lvl6pPr>
            <a:lvl7pPr lvl="6" algn="ctr">
              <a:spcBef>
                <a:spcPts val="0"/>
              </a:spcBef>
              <a:spcAft>
                <a:spcPts val="0"/>
              </a:spcAft>
              <a:buClr>
                <a:schemeClr val="dk1"/>
              </a:buClr>
              <a:buSzPts val="2800"/>
              <a:buFont typeface="Roboto Condensed"/>
              <a:buNone/>
              <a:defRPr b="1" sz="2800">
                <a:solidFill>
                  <a:schemeClr val="dk1"/>
                </a:solidFill>
                <a:latin typeface="Roboto Condensed"/>
                <a:ea typeface="Roboto Condensed"/>
                <a:cs typeface="Roboto Condensed"/>
                <a:sym typeface="Roboto Condensed"/>
              </a:defRPr>
            </a:lvl7pPr>
            <a:lvl8pPr lvl="7" algn="ctr">
              <a:spcBef>
                <a:spcPts val="0"/>
              </a:spcBef>
              <a:spcAft>
                <a:spcPts val="0"/>
              </a:spcAft>
              <a:buClr>
                <a:schemeClr val="dk1"/>
              </a:buClr>
              <a:buSzPts val="2800"/>
              <a:buFont typeface="Roboto Condensed"/>
              <a:buNone/>
              <a:defRPr b="1" sz="2800">
                <a:solidFill>
                  <a:schemeClr val="dk1"/>
                </a:solidFill>
                <a:latin typeface="Roboto Condensed"/>
                <a:ea typeface="Roboto Condensed"/>
                <a:cs typeface="Roboto Condensed"/>
                <a:sym typeface="Roboto Condensed"/>
              </a:defRPr>
            </a:lvl8pPr>
            <a:lvl9pPr lvl="8" algn="ctr">
              <a:spcBef>
                <a:spcPts val="0"/>
              </a:spcBef>
              <a:spcAft>
                <a:spcPts val="0"/>
              </a:spcAft>
              <a:buClr>
                <a:schemeClr val="dk1"/>
              </a:buClr>
              <a:buSzPts val="2800"/>
              <a:buFont typeface="Roboto Condensed"/>
              <a:buNone/>
              <a:defRPr b="1" sz="2800">
                <a:solidFill>
                  <a:schemeClr val="dk1"/>
                </a:solidFill>
                <a:latin typeface="Roboto Condensed"/>
                <a:ea typeface="Roboto Condensed"/>
                <a:cs typeface="Roboto Condensed"/>
                <a:sym typeface="Roboto Condensed"/>
              </a:defRPr>
            </a:lvl9pPr>
          </a:lstStyle>
          <a:p/>
        </p:txBody>
      </p:sp>
      <p:sp>
        <p:nvSpPr>
          <p:cNvPr id="7" name="Google Shape;7;p1"/>
          <p:cNvSpPr txBox="1"/>
          <p:nvPr>
            <p:ph idx="1" type="body"/>
          </p:nvPr>
        </p:nvSpPr>
        <p:spPr>
          <a:xfrm>
            <a:off x="660100" y="1381075"/>
            <a:ext cx="7704000" cy="3416400"/>
          </a:xfrm>
          <a:prstGeom prst="rect">
            <a:avLst/>
          </a:prstGeom>
          <a:noFill/>
          <a:ln>
            <a:noFill/>
          </a:ln>
        </p:spPr>
        <p:txBody>
          <a:bodyPr anchorCtr="0" anchor="ctr" bIns="91425" lIns="91425" spcFirstLastPara="1" rIns="91425" wrap="square" tIns="91425">
            <a:noAutofit/>
          </a:bodyPr>
          <a:lstStyle>
            <a:lvl1pPr indent="-330200" lvl="0" marL="457200">
              <a:lnSpc>
                <a:spcPct val="115000"/>
              </a:lnSpc>
              <a:spcBef>
                <a:spcPts val="0"/>
              </a:spcBef>
              <a:spcAft>
                <a:spcPts val="0"/>
              </a:spcAft>
              <a:buClr>
                <a:schemeClr val="dk1"/>
              </a:buClr>
              <a:buSzPts val="1600"/>
              <a:buFont typeface="Cairo"/>
              <a:buChar char="●"/>
              <a:defRPr sz="1600">
                <a:solidFill>
                  <a:schemeClr val="dk1"/>
                </a:solidFill>
                <a:latin typeface="Cairo"/>
                <a:ea typeface="Cairo"/>
                <a:cs typeface="Cairo"/>
                <a:sym typeface="Cairo"/>
              </a:defRPr>
            </a:lvl1pPr>
            <a:lvl2pPr indent="-330200" lvl="1" marL="914400">
              <a:lnSpc>
                <a:spcPct val="115000"/>
              </a:lnSpc>
              <a:spcBef>
                <a:spcPts val="1600"/>
              </a:spcBef>
              <a:spcAft>
                <a:spcPts val="0"/>
              </a:spcAft>
              <a:buClr>
                <a:schemeClr val="dk1"/>
              </a:buClr>
              <a:buSzPts val="1600"/>
              <a:buFont typeface="Cairo"/>
              <a:buChar char="○"/>
              <a:defRPr sz="1600">
                <a:solidFill>
                  <a:schemeClr val="dk1"/>
                </a:solidFill>
                <a:latin typeface="Cairo"/>
                <a:ea typeface="Cairo"/>
                <a:cs typeface="Cairo"/>
                <a:sym typeface="Cairo"/>
              </a:defRPr>
            </a:lvl2pPr>
            <a:lvl3pPr indent="-330200" lvl="2" marL="1371600">
              <a:lnSpc>
                <a:spcPct val="115000"/>
              </a:lnSpc>
              <a:spcBef>
                <a:spcPts val="1600"/>
              </a:spcBef>
              <a:spcAft>
                <a:spcPts val="0"/>
              </a:spcAft>
              <a:buClr>
                <a:schemeClr val="dk1"/>
              </a:buClr>
              <a:buSzPts val="1600"/>
              <a:buFont typeface="Cairo"/>
              <a:buChar char="■"/>
              <a:defRPr sz="1600">
                <a:solidFill>
                  <a:schemeClr val="dk1"/>
                </a:solidFill>
                <a:latin typeface="Cairo"/>
                <a:ea typeface="Cairo"/>
                <a:cs typeface="Cairo"/>
                <a:sym typeface="Cairo"/>
              </a:defRPr>
            </a:lvl3pPr>
            <a:lvl4pPr indent="-330200" lvl="3" marL="1828800">
              <a:lnSpc>
                <a:spcPct val="115000"/>
              </a:lnSpc>
              <a:spcBef>
                <a:spcPts val="1600"/>
              </a:spcBef>
              <a:spcAft>
                <a:spcPts val="0"/>
              </a:spcAft>
              <a:buClr>
                <a:schemeClr val="dk1"/>
              </a:buClr>
              <a:buSzPts val="1600"/>
              <a:buFont typeface="Cairo"/>
              <a:buChar char="●"/>
              <a:defRPr sz="1600">
                <a:solidFill>
                  <a:schemeClr val="dk1"/>
                </a:solidFill>
                <a:latin typeface="Cairo"/>
                <a:ea typeface="Cairo"/>
                <a:cs typeface="Cairo"/>
                <a:sym typeface="Cairo"/>
              </a:defRPr>
            </a:lvl4pPr>
            <a:lvl5pPr indent="-330200" lvl="4" marL="2286000">
              <a:lnSpc>
                <a:spcPct val="115000"/>
              </a:lnSpc>
              <a:spcBef>
                <a:spcPts val="1600"/>
              </a:spcBef>
              <a:spcAft>
                <a:spcPts val="0"/>
              </a:spcAft>
              <a:buClr>
                <a:schemeClr val="dk1"/>
              </a:buClr>
              <a:buSzPts val="1600"/>
              <a:buFont typeface="Cairo"/>
              <a:buChar char="○"/>
              <a:defRPr sz="1600">
                <a:solidFill>
                  <a:schemeClr val="dk1"/>
                </a:solidFill>
                <a:latin typeface="Cairo"/>
                <a:ea typeface="Cairo"/>
                <a:cs typeface="Cairo"/>
                <a:sym typeface="Cairo"/>
              </a:defRPr>
            </a:lvl5pPr>
            <a:lvl6pPr indent="-330200" lvl="5" marL="2743200">
              <a:lnSpc>
                <a:spcPct val="115000"/>
              </a:lnSpc>
              <a:spcBef>
                <a:spcPts val="1600"/>
              </a:spcBef>
              <a:spcAft>
                <a:spcPts val="0"/>
              </a:spcAft>
              <a:buClr>
                <a:schemeClr val="dk1"/>
              </a:buClr>
              <a:buSzPts val="1600"/>
              <a:buFont typeface="Cairo"/>
              <a:buChar char="■"/>
              <a:defRPr sz="1600">
                <a:solidFill>
                  <a:schemeClr val="dk1"/>
                </a:solidFill>
                <a:latin typeface="Cairo"/>
                <a:ea typeface="Cairo"/>
                <a:cs typeface="Cairo"/>
                <a:sym typeface="Cairo"/>
              </a:defRPr>
            </a:lvl6pPr>
            <a:lvl7pPr indent="-330200" lvl="6" marL="3200400">
              <a:lnSpc>
                <a:spcPct val="115000"/>
              </a:lnSpc>
              <a:spcBef>
                <a:spcPts val="1600"/>
              </a:spcBef>
              <a:spcAft>
                <a:spcPts val="0"/>
              </a:spcAft>
              <a:buClr>
                <a:schemeClr val="dk1"/>
              </a:buClr>
              <a:buSzPts val="1600"/>
              <a:buFont typeface="Cairo"/>
              <a:buChar char="●"/>
              <a:defRPr sz="1600">
                <a:solidFill>
                  <a:schemeClr val="dk1"/>
                </a:solidFill>
                <a:latin typeface="Cairo"/>
                <a:ea typeface="Cairo"/>
                <a:cs typeface="Cairo"/>
                <a:sym typeface="Cairo"/>
              </a:defRPr>
            </a:lvl7pPr>
            <a:lvl8pPr indent="-330200" lvl="7" marL="3657600">
              <a:lnSpc>
                <a:spcPct val="115000"/>
              </a:lnSpc>
              <a:spcBef>
                <a:spcPts val="1600"/>
              </a:spcBef>
              <a:spcAft>
                <a:spcPts val="0"/>
              </a:spcAft>
              <a:buClr>
                <a:schemeClr val="dk1"/>
              </a:buClr>
              <a:buSzPts val="1600"/>
              <a:buFont typeface="Cairo"/>
              <a:buChar char="○"/>
              <a:defRPr sz="1600">
                <a:solidFill>
                  <a:schemeClr val="dk1"/>
                </a:solidFill>
                <a:latin typeface="Cairo"/>
                <a:ea typeface="Cairo"/>
                <a:cs typeface="Cairo"/>
                <a:sym typeface="Cairo"/>
              </a:defRPr>
            </a:lvl8pPr>
            <a:lvl9pPr indent="-330200" lvl="8" marL="4114800">
              <a:lnSpc>
                <a:spcPct val="115000"/>
              </a:lnSpc>
              <a:spcBef>
                <a:spcPts val="1600"/>
              </a:spcBef>
              <a:spcAft>
                <a:spcPts val="1600"/>
              </a:spcAft>
              <a:buClr>
                <a:schemeClr val="dk1"/>
              </a:buClr>
              <a:buSzPts val="1600"/>
              <a:buFont typeface="Cairo"/>
              <a:buChar char="■"/>
              <a:defRPr sz="1600">
                <a:solidFill>
                  <a:schemeClr val="dk1"/>
                </a:solidFill>
                <a:latin typeface="Cairo"/>
                <a:ea typeface="Cairo"/>
                <a:cs typeface="Cairo"/>
                <a:sym typeface="Cair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15:clr>
            <a:srgbClr val="EA4335"/>
          </p15:clr>
        </p15:guide>
        <p15:guide id="2">
          <p15:clr>
            <a:srgbClr val="EA4335"/>
          </p15:clr>
        </p15:guide>
        <p15:guide id="3" orient="horz" pos="3240">
          <p15:clr>
            <a:srgbClr val="EA4335"/>
          </p15:clr>
        </p15:guide>
        <p15:guide id="4" pos="5760">
          <p15:clr>
            <a:srgbClr val="EA4335"/>
          </p15:clr>
        </p15:guide>
        <p15:guide id="5" pos="2880">
          <p15:clr>
            <a:srgbClr val="EA4335"/>
          </p15:clr>
        </p15:guide>
        <p15:guide id="6" orient="horz" pos="1620">
          <p15:clr>
            <a:srgbClr val="EA4335"/>
          </p15:clr>
        </p15:guide>
        <p15:guide id="7" orient="horz" pos="339">
          <p15:clr>
            <a:srgbClr val="EA4335"/>
          </p15:clr>
        </p15:guide>
        <p15:guide id="8" pos="454">
          <p15:clr>
            <a:srgbClr val="EA4335"/>
          </p15:clr>
        </p15:guide>
        <p15:guide id="9" pos="5306">
          <p15:clr>
            <a:srgbClr val="EA4335"/>
          </p15:clr>
        </p15:guide>
        <p15:guide id="10" orient="horz" pos="2901">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3.jpg"/><Relationship Id="rId4" Type="http://schemas.openxmlformats.org/officeDocument/2006/relationships/image" Target="../media/image22.jpg"/><Relationship Id="rId5" Type="http://schemas.openxmlformats.org/officeDocument/2006/relationships/image" Target="../media/image2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4.jpg"/><Relationship Id="rId4" Type="http://schemas.openxmlformats.org/officeDocument/2006/relationships/image" Target="../media/image32.png"/><Relationship Id="rId5"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31"/>
          <p:cNvSpPr/>
          <p:nvPr/>
        </p:nvSpPr>
        <p:spPr>
          <a:xfrm>
            <a:off x="1143026" y="-896384"/>
            <a:ext cx="6857947" cy="6936268"/>
          </a:xfrm>
          <a:custGeom>
            <a:rect b="b" l="l" r="r" t="t"/>
            <a:pathLst>
              <a:path extrusionOk="0" h="101716" w="101716">
                <a:moveTo>
                  <a:pt x="50852" y="1"/>
                </a:moveTo>
                <a:lnTo>
                  <a:pt x="0" y="50852"/>
                </a:lnTo>
                <a:lnTo>
                  <a:pt x="50852" y="101716"/>
                </a:lnTo>
                <a:lnTo>
                  <a:pt x="101715" y="50852"/>
                </a:lnTo>
                <a:lnTo>
                  <a:pt x="5085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1"/>
          <p:cNvSpPr txBox="1"/>
          <p:nvPr>
            <p:ph type="ctrTitle"/>
          </p:nvPr>
        </p:nvSpPr>
        <p:spPr>
          <a:xfrm>
            <a:off x="2498400" y="1347100"/>
            <a:ext cx="4147200" cy="1780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000">
                <a:latin typeface="Cabin Condensed"/>
                <a:ea typeface="Cabin Condensed"/>
                <a:cs typeface="Cabin Condensed"/>
                <a:sym typeface="Cabin Condensed"/>
              </a:rPr>
              <a:t>Prospects of regionalization in NEA in terms of security structure and cultural integration</a:t>
            </a:r>
            <a:endParaRPr b="0" sz="4000">
              <a:solidFill>
                <a:schemeClr val="lt2"/>
              </a:solidFill>
            </a:endParaRPr>
          </a:p>
        </p:txBody>
      </p:sp>
      <p:sp>
        <p:nvSpPr>
          <p:cNvPr id="559" name="Google Shape;559;p31"/>
          <p:cNvSpPr txBox="1"/>
          <p:nvPr>
            <p:ph idx="1" type="subTitle"/>
          </p:nvPr>
        </p:nvSpPr>
        <p:spPr>
          <a:xfrm>
            <a:off x="6687600" y="3307675"/>
            <a:ext cx="2456400" cy="1975200"/>
          </a:xfrm>
          <a:prstGeom prst="rect">
            <a:avLst/>
          </a:prstGeom>
          <a:solidFill>
            <a:srgbClr val="000000"/>
          </a:solidFill>
        </p:spPr>
        <p:txBody>
          <a:bodyPr anchorCtr="0" anchor="ctr" bIns="91425" lIns="91425" spcFirstLastPara="1" rIns="91425" wrap="square" tIns="91425">
            <a:noAutofit/>
          </a:bodyPr>
          <a:lstStyle/>
          <a:p>
            <a:pPr indent="0" lvl="0" marL="0" rtl="0" algn="l">
              <a:spcBef>
                <a:spcPts val="0"/>
              </a:spcBef>
              <a:spcAft>
                <a:spcPts val="0"/>
              </a:spcAft>
              <a:buNone/>
            </a:pPr>
            <a:r>
              <a:rPr b="1" lang="en"/>
              <a:t>GROUP 3</a:t>
            </a:r>
            <a:endParaRPr b="1"/>
          </a:p>
          <a:p>
            <a:pPr indent="0" lvl="0" marL="0" rtl="0" algn="l">
              <a:spcBef>
                <a:spcPts val="0"/>
              </a:spcBef>
              <a:spcAft>
                <a:spcPts val="0"/>
              </a:spcAft>
              <a:buNone/>
            </a:pPr>
            <a:r>
              <a:rPr lang="en"/>
              <a:t>Ryo Takahama</a:t>
            </a:r>
            <a:endParaRPr/>
          </a:p>
          <a:p>
            <a:pPr indent="0" lvl="0" marL="0" rtl="0" algn="l">
              <a:spcBef>
                <a:spcPts val="0"/>
              </a:spcBef>
              <a:spcAft>
                <a:spcPts val="0"/>
              </a:spcAft>
              <a:buNone/>
            </a:pPr>
            <a:r>
              <a:rPr lang="en"/>
              <a:t>Kyoko Fukuyama</a:t>
            </a:r>
            <a:endParaRPr/>
          </a:p>
          <a:p>
            <a:pPr indent="0" lvl="0" marL="0" rtl="0" algn="l">
              <a:spcBef>
                <a:spcPts val="0"/>
              </a:spcBef>
              <a:spcAft>
                <a:spcPts val="0"/>
              </a:spcAft>
              <a:buNone/>
            </a:pPr>
            <a:r>
              <a:rPr lang="en"/>
              <a:t>Ekaterina Vaseneva</a:t>
            </a:r>
            <a:endParaRPr/>
          </a:p>
          <a:p>
            <a:pPr indent="0" lvl="0" marL="0" rtl="0" algn="l">
              <a:spcBef>
                <a:spcPts val="0"/>
              </a:spcBef>
              <a:spcAft>
                <a:spcPts val="0"/>
              </a:spcAft>
              <a:buNone/>
            </a:pPr>
            <a:r>
              <a:rPr lang="en"/>
              <a:t>Polina Onikienko</a:t>
            </a:r>
            <a:endParaRPr/>
          </a:p>
          <a:p>
            <a:pPr indent="0" lvl="0" marL="0" rtl="0" algn="l">
              <a:spcBef>
                <a:spcPts val="0"/>
              </a:spcBef>
              <a:spcAft>
                <a:spcPts val="0"/>
              </a:spcAft>
              <a:buNone/>
            </a:pPr>
            <a:r>
              <a:rPr lang="en"/>
              <a:t>Ekaterina Artemenko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40"/>
          <p:cNvSpPr txBox="1"/>
          <p:nvPr>
            <p:ph idx="1" type="body"/>
          </p:nvPr>
        </p:nvSpPr>
        <p:spPr>
          <a:xfrm>
            <a:off x="272650" y="2180825"/>
            <a:ext cx="8504400" cy="2424600"/>
          </a:xfrm>
          <a:prstGeom prst="rect">
            <a:avLst/>
          </a:prstGeom>
        </p:spPr>
        <p:txBody>
          <a:bodyPr anchorCtr="0" anchor="ctr" bIns="91425" lIns="91425" spcFirstLastPara="1" rIns="91425" wrap="square" tIns="91425">
            <a:noAutofit/>
          </a:bodyPr>
          <a:lstStyle/>
          <a:p>
            <a:pPr indent="-317500" lvl="0" marL="457200" rtl="0" algn="l">
              <a:lnSpc>
                <a:spcPct val="200000"/>
              </a:lnSpc>
              <a:spcBef>
                <a:spcPts val="0"/>
              </a:spcBef>
              <a:spcAft>
                <a:spcPts val="0"/>
              </a:spcAft>
              <a:buSzPts val="1400"/>
              <a:buFont typeface="Arial"/>
              <a:buChar char="●"/>
            </a:pPr>
            <a:r>
              <a:rPr lang="en" sz="1400">
                <a:latin typeface="Arial"/>
                <a:ea typeface="Arial"/>
                <a:cs typeface="Arial"/>
                <a:sym typeface="Arial"/>
              </a:rPr>
              <a:t>The United States tried to make North Korea to join NPT (1985)</a:t>
            </a:r>
            <a:endParaRPr sz="1400">
              <a:latin typeface="Arial"/>
              <a:ea typeface="Arial"/>
              <a:cs typeface="Arial"/>
              <a:sym typeface="Arial"/>
            </a:endParaRPr>
          </a:p>
          <a:p>
            <a:pPr indent="-317500" lvl="0" marL="457200" rtl="0" algn="l">
              <a:lnSpc>
                <a:spcPct val="200000"/>
              </a:lnSpc>
              <a:spcBef>
                <a:spcPts val="0"/>
              </a:spcBef>
              <a:spcAft>
                <a:spcPts val="0"/>
              </a:spcAft>
              <a:buSzPts val="1400"/>
              <a:buFont typeface="Arial"/>
              <a:buChar char="●"/>
            </a:pPr>
            <a:r>
              <a:rPr lang="en" sz="1400">
                <a:latin typeface="Arial"/>
                <a:ea typeface="Arial"/>
                <a:cs typeface="Arial"/>
                <a:sym typeface="Arial"/>
              </a:rPr>
              <a:t>North Korea allows a team from the International Atomic Energy Agency (IAEA) </a:t>
            </a:r>
            <a:endParaRPr sz="1400">
              <a:latin typeface="Arial"/>
              <a:ea typeface="Arial"/>
              <a:cs typeface="Arial"/>
              <a:sym typeface="Arial"/>
            </a:endParaRPr>
          </a:p>
          <a:p>
            <a:pPr indent="-317500" lvl="0" marL="457200" rtl="0" algn="l">
              <a:lnSpc>
                <a:spcPct val="200000"/>
              </a:lnSpc>
              <a:spcBef>
                <a:spcPts val="0"/>
              </a:spcBef>
              <a:spcAft>
                <a:spcPts val="0"/>
              </a:spcAft>
              <a:buSzPts val="1400"/>
              <a:buFont typeface="Arial"/>
              <a:buChar char="●"/>
            </a:pPr>
            <a:r>
              <a:rPr lang="en" sz="1400">
                <a:latin typeface="Arial"/>
                <a:ea typeface="Arial"/>
                <a:cs typeface="Arial"/>
                <a:sym typeface="Arial"/>
              </a:rPr>
              <a:t>"Agreed Framework"</a:t>
            </a:r>
            <a:endParaRPr sz="1400">
              <a:latin typeface="Arial"/>
              <a:ea typeface="Arial"/>
              <a:cs typeface="Arial"/>
              <a:sym typeface="Arial"/>
            </a:endParaRPr>
          </a:p>
          <a:p>
            <a:pPr indent="0" lvl="0" marL="457200" rtl="0" algn="l">
              <a:lnSpc>
                <a:spcPct val="200000"/>
              </a:lnSpc>
              <a:spcBef>
                <a:spcPts val="0"/>
              </a:spcBef>
              <a:spcAft>
                <a:spcPts val="0"/>
              </a:spcAft>
              <a:buNone/>
            </a:pPr>
            <a:r>
              <a:rPr lang="en" sz="1400">
                <a:latin typeface="Arial"/>
                <a:ea typeface="Arial"/>
                <a:cs typeface="Arial"/>
                <a:sym typeface="Arial"/>
              </a:rPr>
              <a:t>….etc</a:t>
            </a:r>
            <a:endParaRPr sz="1400">
              <a:latin typeface="Arial"/>
              <a:ea typeface="Arial"/>
              <a:cs typeface="Arial"/>
              <a:sym typeface="Arial"/>
            </a:endParaRPr>
          </a:p>
          <a:p>
            <a:pPr indent="0" lvl="0" marL="457200" rtl="0" algn="l">
              <a:lnSpc>
                <a:spcPct val="200000"/>
              </a:lnSpc>
              <a:spcBef>
                <a:spcPts val="0"/>
              </a:spcBef>
              <a:spcAft>
                <a:spcPts val="0"/>
              </a:spcAft>
              <a:buNone/>
            </a:pPr>
            <a:r>
              <a:rPr lang="en" sz="1400">
                <a:latin typeface="Arial"/>
                <a:ea typeface="Arial"/>
                <a:cs typeface="Arial"/>
                <a:sym typeface="Arial"/>
              </a:rPr>
              <a:t>New: Feb 19th, 2021 The U.S., the South Korea, and Japan agreed the idea to aim for </a:t>
            </a:r>
            <a:endParaRPr sz="1400">
              <a:latin typeface="Arial"/>
              <a:ea typeface="Arial"/>
              <a:cs typeface="Arial"/>
              <a:sym typeface="Arial"/>
            </a:endParaRPr>
          </a:p>
          <a:p>
            <a:pPr indent="0" lvl="0" marL="457200" rtl="0" algn="l">
              <a:lnSpc>
                <a:spcPct val="200000"/>
              </a:lnSpc>
              <a:spcBef>
                <a:spcPts val="0"/>
              </a:spcBef>
              <a:spcAft>
                <a:spcPts val="0"/>
              </a:spcAft>
              <a:buNone/>
            </a:pPr>
            <a:r>
              <a:rPr b="1" lang="en" sz="2400">
                <a:latin typeface="Arial"/>
                <a:ea typeface="Arial"/>
                <a:cs typeface="Arial"/>
                <a:sym typeface="Arial"/>
              </a:rPr>
              <a:t>denuclearization</a:t>
            </a:r>
            <a:endParaRPr b="1" sz="2400">
              <a:latin typeface="Arial"/>
              <a:ea typeface="Arial"/>
              <a:cs typeface="Arial"/>
              <a:sym typeface="Arial"/>
            </a:endParaRPr>
          </a:p>
          <a:p>
            <a:pPr indent="0" lvl="0" marL="0" rtl="0" algn="l">
              <a:lnSpc>
                <a:spcPct val="200000"/>
              </a:lnSpc>
              <a:spcBef>
                <a:spcPts val="0"/>
              </a:spcBef>
              <a:spcAft>
                <a:spcPts val="0"/>
              </a:spcAft>
              <a:buNone/>
            </a:pPr>
            <a:r>
              <a:t/>
            </a:r>
            <a:endParaRPr sz="1800">
              <a:latin typeface="Times New Roman"/>
              <a:ea typeface="Times New Roman"/>
              <a:cs typeface="Times New Roman"/>
              <a:sym typeface="Times New Roman"/>
            </a:endParaRPr>
          </a:p>
          <a:p>
            <a:pPr indent="0" lvl="0" marL="0" rtl="0" algn="l">
              <a:lnSpc>
                <a:spcPct val="200000"/>
              </a:lnSpc>
              <a:spcBef>
                <a:spcPts val="0"/>
              </a:spcBef>
              <a:spcAft>
                <a:spcPts val="0"/>
              </a:spcAft>
              <a:buNone/>
            </a:pPr>
            <a:r>
              <a:rPr lang="en" sz="1800">
                <a:latin typeface="Times New Roman"/>
                <a:ea typeface="Times New Roman"/>
                <a:cs typeface="Times New Roman"/>
                <a:sym typeface="Times New Roman"/>
              </a:rPr>
              <a:t> </a:t>
            </a:r>
            <a:endParaRPr sz="1800">
              <a:latin typeface="Times New Roman"/>
              <a:ea typeface="Times New Roman"/>
              <a:cs typeface="Times New Roman"/>
              <a:sym typeface="Times New Roman"/>
            </a:endParaRPr>
          </a:p>
          <a:p>
            <a:pPr indent="0" lvl="0" marL="0" rtl="0" algn="l">
              <a:lnSpc>
                <a:spcPct val="200000"/>
              </a:lnSpc>
              <a:spcBef>
                <a:spcPts val="0"/>
              </a:spcBef>
              <a:spcAft>
                <a:spcPts val="0"/>
              </a:spcAft>
              <a:buNone/>
            </a:pPr>
            <a:r>
              <a:t/>
            </a:r>
            <a:endParaRPr sz="1800">
              <a:latin typeface="Times New Roman"/>
              <a:ea typeface="Times New Roman"/>
              <a:cs typeface="Times New Roman"/>
              <a:sym typeface="Times New Roman"/>
            </a:endParaRPr>
          </a:p>
          <a:p>
            <a:pPr indent="0" lvl="0" marL="0" rtl="0" algn="l">
              <a:lnSpc>
                <a:spcPct val="200000"/>
              </a:lnSpc>
              <a:spcBef>
                <a:spcPts val="0"/>
              </a:spcBef>
              <a:spcAft>
                <a:spcPts val="0"/>
              </a:spcAft>
              <a:buClr>
                <a:schemeClr val="dk1"/>
              </a:buClr>
              <a:buSzPts val="1100"/>
              <a:buFont typeface="Arial"/>
              <a:buNone/>
            </a:pPr>
            <a:r>
              <a:t/>
            </a:r>
            <a:endParaRPr/>
          </a:p>
        </p:txBody>
      </p:sp>
      <p:sp>
        <p:nvSpPr>
          <p:cNvPr id="629" name="Google Shape;629;p40"/>
          <p:cNvSpPr txBox="1"/>
          <p:nvPr>
            <p:ph type="title"/>
          </p:nvPr>
        </p:nvSpPr>
        <p:spPr>
          <a:xfrm>
            <a:off x="670600" y="195960"/>
            <a:ext cx="77085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191919"/>
                </a:solidFill>
                <a:latin typeface="Arial"/>
                <a:ea typeface="Arial"/>
                <a:cs typeface="Arial"/>
                <a:sym typeface="Arial"/>
              </a:rPr>
              <a:t>Suggestions which NEA and the U.S. made before</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41"/>
          <p:cNvSpPr txBox="1"/>
          <p:nvPr>
            <p:ph idx="1" type="body"/>
          </p:nvPr>
        </p:nvSpPr>
        <p:spPr>
          <a:xfrm>
            <a:off x="363475" y="1214300"/>
            <a:ext cx="7755000" cy="3581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000">
                <a:solidFill>
                  <a:srgbClr val="191919"/>
                </a:solidFill>
                <a:latin typeface="Arial"/>
                <a:ea typeface="Arial"/>
                <a:cs typeface="Arial"/>
                <a:sym typeface="Arial"/>
              </a:rPr>
              <a:t>Establishing a Regional Framework for a Multilateral Regime to Control the North Korean Nuclear Weapons</a:t>
            </a:r>
            <a:endParaRPr b="1" sz="3000">
              <a:solidFill>
                <a:srgbClr val="191919"/>
              </a:solidFill>
              <a:latin typeface="Arial"/>
              <a:ea typeface="Arial"/>
              <a:cs typeface="Arial"/>
              <a:sym typeface="Arial"/>
            </a:endParaRPr>
          </a:p>
          <a:p>
            <a:pPr indent="0" lvl="0" marL="0" rtl="0" algn="l">
              <a:spcBef>
                <a:spcPts val="1600"/>
              </a:spcBef>
              <a:spcAft>
                <a:spcPts val="0"/>
              </a:spcAft>
              <a:buNone/>
            </a:pPr>
            <a:r>
              <a:rPr b="1" lang="en" sz="3000">
                <a:solidFill>
                  <a:srgbClr val="191919"/>
                </a:solidFill>
                <a:latin typeface="Arial"/>
                <a:ea typeface="Arial"/>
                <a:cs typeface="Arial"/>
                <a:sym typeface="Arial"/>
              </a:rPr>
              <a:t>×</a:t>
            </a:r>
            <a:r>
              <a:rPr b="1" lang="en" sz="3000">
                <a:latin typeface="Arial"/>
                <a:ea typeface="Arial"/>
                <a:cs typeface="Arial"/>
                <a:sym typeface="Arial"/>
              </a:rPr>
              <a:t>denuclearization</a:t>
            </a:r>
            <a:endParaRPr b="1" sz="3000">
              <a:latin typeface="Arial"/>
              <a:ea typeface="Arial"/>
              <a:cs typeface="Arial"/>
              <a:sym typeface="Arial"/>
            </a:endParaRPr>
          </a:p>
          <a:p>
            <a:pPr indent="0" lvl="0" marL="0" rtl="0" algn="l">
              <a:spcBef>
                <a:spcPts val="1600"/>
              </a:spcBef>
              <a:spcAft>
                <a:spcPts val="1600"/>
              </a:spcAft>
              <a:buNone/>
            </a:pPr>
            <a:r>
              <a:rPr lang="en" sz="3000">
                <a:latin typeface="Arial"/>
                <a:ea typeface="Arial"/>
                <a:cs typeface="Arial"/>
                <a:sym typeface="Arial"/>
              </a:rPr>
              <a:t>・・・takes much time, difficult to decide when and where to proceed, unrealistic ( considering the history)</a:t>
            </a:r>
            <a:endParaRPr sz="3000">
              <a:latin typeface="Arial"/>
              <a:ea typeface="Arial"/>
              <a:cs typeface="Arial"/>
              <a:sym typeface="Arial"/>
            </a:endParaRPr>
          </a:p>
        </p:txBody>
      </p:sp>
      <p:sp>
        <p:nvSpPr>
          <p:cNvPr id="635" name="Google Shape;635;p41"/>
          <p:cNvSpPr txBox="1"/>
          <p:nvPr>
            <p:ph type="title"/>
          </p:nvPr>
        </p:nvSpPr>
        <p:spPr>
          <a:xfrm>
            <a:off x="717750" y="536585"/>
            <a:ext cx="77085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NOT NUCLEARIZATION, BUT CONTROLLING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42"/>
          <p:cNvSpPr txBox="1"/>
          <p:nvPr>
            <p:ph idx="1" type="body"/>
          </p:nvPr>
        </p:nvSpPr>
        <p:spPr>
          <a:xfrm>
            <a:off x="1836600" y="1214290"/>
            <a:ext cx="5466600" cy="3581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400">
                <a:latin typeface="Arial"/>
                <a:ea typeface="Arial"/>
                <a:cs typeface="Arial"/>
                <a:sym typeface="Arial"/>
              </a:rPr>
              <a:t>HOW should NEA cooperate?</a:t>
            </a:r>
            <a:endParaRPr b="1" sz="2400">
              <a:latin typeface="Arial"/>
              <a:ea typeface="Arial"/>
              <a:cs typeface="Arial"/>
              <a:sym typeface="Arial"/>
            </a:endParaRPr>
          </a:p>
          <a:p>
            <a:pPr indent="0" lvl="0" marL="0" rtl="0" algn="l">
              <a:spcBef>
                <a:spcPts val="1600"/>
              </a:spcBef>
              <a:spcAft>
                <a:spcPts val="1600"/>
              </a:spcAft>
              <a:buNone/>
            </a:pPr>
            <a:r>
              <a:rPr b="1" lang="en" sz="2400">
                <a:latin typeface="Arial"/>
                <a:ea typeface="Arial"/>
                <a:cs typeface="Arial"/>
                <a:sym typeface="Arial"/>
              </a:rPr>
              <a:t>Which country should mainly lead this </a:t>
            </a:r>
            <a:r>
              <a:rPr b="1" lang="en" sz="2800">
                <a:latin typeface="Arial"/>
                <a:ea typeface="Arial"/>
                <a:cs typeface="Arial"/>
                <a:sym typeface="Arial"/>
              </a:rPr>
              <a:t>Regional Framework to success ?</a:t>
            </a:r>
            <a:endParaRPr b="1" sz="2400">
              <a:latin typeface="Arial"/>
              <a:ea typeface="Arial"/>
              <a:cs typeface="Arial"/>
              <a:sym typeface="Arial"/>
            </a:endParaRPr>
          </a:p>
        </p:txBody>
      </p:sp>
      <p:sp>
        <p:nvSpPr>
          <p:cNvPr id="641" name="Google Shape;641;p42"/>
          <p:cNvSpPr txBox="1"/>
          <p:nvPr>
            <p:ph type="title"/>
          </p:nvPr>
        </p:nvSpPr>
        <p:spPr>
          <a:xfrm>
            <a:off x="717750" y="536585"/>
            <a:ext cx="77085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This is my difficulty to write an essay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43"/>
          <p:cNvSpPr txBox="1"/>
          <p:nvPr>
            <p:ph idx="1" type="subTitle"/>
          </p:nvPr>
        </p:nvSpPr>
        <p:spPr>
          <a:xfrm>
            <a:off x="1795800" y="1392694"/>
            <a:ext cx="5552400" cy="16071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t/>
            </a:r>
            <a:endParaRPr b="1" sz="2800">
              <a:latin typeface="Roboto Condensed"/>
              <a:ea typeface="Roboto Condensed"/>
              <a:cs typeface="Roboto Condensed"/>
              <a:sym typeface="Roboto Condensed"/>
            </a:endParaRPr>
          </a:p>
          <a:p>
            <a:pPr indent="0" lvl="0" marL="0" rtl="0" algn="ctr">
              <a:lnSpc>
                <a:spcPct val="100000"/>
              </a:lnSpc>
              <a:spcBef>
                <a:spcPts val="0"/>
              </a:spcBef>
              <a:spcAft>
                <a:spcPts val="0"/>
              </a:spcAft>
              <a:buNone/>
            </a:pPr>
            <a:r>
              <a:rPr lang="en" sz="2800">
                <a:latin typeface="Roboto Condensed"/>
                <a:ea typeface="Roboto Condensed"/>
                <a:cs typeface="Roboto Condensed"/>
                <a:sym typeface="Roboto Condensed"/>
              </a:rPr>
              <a:t>Multilateral security regime, realistic?</a:t>
            </a:r>
            <a:endParaRPr sz="2800">
              <a:latin typeface="Roboto Condensed"/>
              <a:ea typeface="Roboto Condensed"/>
              <a:cs typeface="Roboto Condensed"/>
              <a:sym typeface="Roboto Condensed"/>
            </a:endParaRPr>
          </a:p>
          <a:p>
            <a:pPr indent="0" lvl="0" marL="0" rtl="0" algn="ctr">
              <a:lnSpc>
                <a:spcPct val="100000"/>
              </a:lnSpc>
              <a:spcBef>
                <a:spcPts val="0"/>
              </a:spcBef>
              <a:spcAft>
                <a:spcPts val="0"/>
              </a:spcAft>
              <a:buNone/>
            </a:pPr>
            <a:r>
              <a:t/>
            </a:r>
            <a:endParaRPr sz="2800">
              <a:latin typeface="Roboto Condensed"/>
              <a:ea typeface="Roboto Condensed"/>
              <a:cs typeface="Roboto Condensed"/>
              <a:sym typeface="Roboto Condensed"/>
            </a:endParaRPr>
          </a:p>
          <a:p>
            <a:pPr indent="0" lvl="0" marL="0" rtl="0" algn="ctr">
              <a:lnSpc>
                <a:spcPct val="100000"/>
              </a:lnSpc>
              <a:spcBef>
                <a:spcPts val="0"/>
              </a:spcBef>
              <a:spcAft>
                <a:spcPts val="0"/>
              </a:spcAft>
              <a:buClr>
                <a:schemeClr val="dk1"/>
              </a:buClr>
              <a:buSzPts val="1100"/>
              <a:buFont typeface="Arial"/>
              <a:buNone/>
            </a:pPr>
            <a:r>
              <a:rPr lang="en" sz="2800">
                <a:latin typeface="Roboto Condensed"/>
                <a:ea typeface="Roboto Condensed"/>
                <a:cs typeface="Roboto Condensed"/>
                <a:sym typeface="Roboto Condensed"/>
              </a:rPr>
              <a:t>Bilateral approach to advance regionalism in NEA</a:t>
            </a:r>
            <a:endParaRPr/>
          </a:p>
        </p:txBody>
      </p:sp>
      <p:sp>
        <p:nvSpPr>
          <p:cNvPr id="647" name="Google Shape;647;p43"/>
          <p:cNvSpPr txBox="1"/>
          <p:nvPr>
            <p:ph type="title"/>
          </p:nvPr>
        </p:nvSpPr>
        <p:spPr>
          <a:xfrm>
            <a:off x="810150" y="538100"/>
            <a:ext cx="77154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How to facilitate the process of regionalism in NEA</a:t>
            </a:r>
            <a:endParaRPr/>
          </a:p>
        </p:txBody>
      </p:sp>
      <p:sp>
        <p:nvSpPr>
          <p:cNvPr id="648" name="Google Shape;648;p43"/>
          <p:cNvSpPr/>
          <p:nvPr/>
        </p:nvSpPr>
        <p:spPr>
          <a:xfrm>
            <a:off x="4440150" y="2081875"/>
            <a:ext cx="263700" cy="357900"/>
          </a:xfrm>
          <a:prstGeom prst="down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43"/>
          <p:cNvSpPr/>
          <p:nvPr/>
        </p:nvSpPr>
        <p:spPr>
          <a:xfrm>
            <a:off x="4440150" y="3281700"/>
            <a:ext cx="263700" cy="357900"/>
          </a:xfrm>
          <a:prstGeom prst="down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43"/>
          <p:cNvSpPr txBox="1"/>
          <p:nvPr/>
        </p:nvSpPr>
        <p:spPr>
          <a:xfrm>
            <a:off x="2353500" y="3758725"/>
            <a:ext cx="44370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latin typeface="Cairo"/>
                <a:ea typeface="Cairo"/>
                <a:cs typeface="Cairo"/>
                <a:sym typeface="Cairo"/>
              </a:rPr>
              <a:t>Russo-Japan security corporation</a:t>
            </a:r>
            <a:endParaRPr b="1" sz="2300">
              <a:latin typeface="Cairo"/>
              <a:ea typeface="Cairo"/>
              <a:cs typeface="Cairo"/>
              <a:sym typeface="Cair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44"/>
          <p:cNvSpPr txBox="1"/>
          <p:nvPr>
            <p:ph idx="6" type="title"/>
          </p:nvPr>
        </p:nvSpPr>
        <p:spPr>
          <a:xfrm>
            <a:off x="717750" y="536585"/>
            <a:ext cx="77085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Contemporary</a:t>
            </a:r>
            <a:r>
              <a:rPr lang="en"/>
              <a:t> challenges to the security policy of Japan in post-Corona era</a:t>
            </a:r>
            <a:endParaRPr/>
          </a:p>
        </p:txBody>
      </p:sp>
      <p:sp>
        <p:nvSpPr>
          <p:cNvPr id="656" name="Google Shape;656;p44"/>
          <p:cNvSpPr txBox="1"/>
          <p:nvPr>
            <p:ph type="title"/>
          </p:nvPr>
        </p:nvSpPr>
        <p:spPr>
          <a:xfrm>
            <a:off x="757224" y="3273550"/>
            <a:ext cx="2300400" cy="24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Global Power Transition</a:t>
            </a:r>
            <a:endParaRPr/>
          </a:p>
        </p:txBody>
      </p:sp>
      <p:sp>
        <p:nvSpPr>
          <p:cNvPr id="657" name="Google Shape;657;p44"/>
          <p:cNvSpPr txBox="1"/>
          <p:nvPr>
            <p:ph idx="1" type="subTitle"/>
          </p:nvPr>
        </p:nvSpPr>
        <p:spPr>
          <a:xfrm>
            <a:off x="757224" y="3693348"/>
            <a:ext cx="2300400" cy="993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signs of relative weakening of the US-Japan alliance after Covid-19</a:t>
            </a:r>
            <a:endParaRPr/>
          </a:p>
        </p:txBody>
      </p:sp>
      <p:sp>
        <p:nvSpPr>
          <p:cNvPr id="658" name="Google Shape;658;p44"/>
          <p:cNvSpPr txBox="1"/>
          <p:nvPr>
            <p:ph idx="2" type="title"/>
          </p:nvPr>
        </p:nvSpPr>
        <p:spPr>
          <a:xfrm>
            <a:off x="3421797" y="3273550"/>
            <a:ext cx="2300400" cy="24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US domestic constraints</a:t>
            </a:r>
            <a:endParaRPr/>
          </a:p>
        </p:txBody>
      </p:sp>
      <p:sp>
        <p:nvSpPr>
          <p:cNvPr id="659" name="Google Shape;659;p44"/>
          <p:cNvSpPr txBox="1"/>
          <p:nvPr>
            <p:ph idx="3" type="subTitle"/>
          </p:nvPr>
        </p:nvSpPr>
        <p:spPr>
          <a:xfrm>
            <a:off x="3445351" y="3693348"/>
            <a:ext cx="2300400" cy="993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The US’s inward-looking atitudes accelerated by the pandemic</a:t>
            </a:r>
            <a:r>
              <a:rPr lang="en"/>
              <a:t> </a:t>
            </a:r>
            <a:endParaRPr/>
          </a:p>
        </p:txBody>
      </p:sp>
      <p:sp>
        <p:nvSpPr>
          <p:cNvPr id="660" name="Google Shape;660;p44"/>
          <p:cNvSpPr txBox="1"/>
          <p:nvPr>
            <p:ph idx="4" type="title"/>
          </p:nvPr>
        </p:nvSpPr>
        <p:spPr>
          <a:xfrm>
            <a:off x="6086373" y="3273550"/>
            <a:ext cx="2300400" cy="24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US-led containment of China</a:t>
            </a:r>
            <a:endParaRPr/>
          </a:p>
        </p:txBody>
      </p:sp>
      <p:sp>
        <p:nvSpPr>
          <p:cNvPr id="661" name="Google Shape;661;p44"/>
          <p:cNvSpPr txBox="1"/>
          <p:nvPr>
            <p:ph idx="5" type="subTitle"/>
          </p:nvPr>
        </p:nvSpPr>
        <p:spPr>
          <a:xfrm>
            <a:off x="6133476" y="3649373"/>
            <a:ext cx="2300400" cy="993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Free and Open Indo-Pacific strategy will cause security dilemma </a:t>
            </a:r>
            <a:endParaRPr/>
          </a:p>
        </p:txBody>
      </p:sp>
      <p:sp>
        <p:nvSpPr>
          <p:cNvPr id="662" name="Google Shape;662;p44"/>
          <p:cNvSpPr/>
          <p:nvPr/>
        </p:nvSpPr>
        <p:spPr>
          <a:xfrm>
            <a:off x="4370476" y="1922638"/>
            <a:ext cx="403050" cy="562675"/>
          </a:xfrm>
          <a:custGeom>
            <a:rect b="b" l="l" r="r" t="t"/>
            <a:pathLst>
              <a:path extrusionOk="0" h="22507" w="16122">
                <a:moveTo>
                  <a:pt x="12674" y="18509"/>
                </a:moveTo>
                <a:lnTo>
                  <a:pt x="12674" y="20135"/>
                </a:lnTo>
                <a:lnTo>
                  <a:pt x="9137" y="20135"/>
                </a:lnTo>
                <a:cubicBezTo>
                  <a:pt x="8688" y="20135"/>
                  <a:pt x="8324" y="19771"/>
                  <a:pt x="8324" y="19322"/>
                </a:cubicBezTo>
                <a:cubicBezTo>
                  <a:pt x="8324" y="18872"/>
                  <a:pt x="8688" y="18509"/>
                  <a:pt x="9137" y="18509"/>
                </a:cubicBezTo>
                <a:close/>
                <a:moveTo>
                  <a:pt x="6999" y="0"/>
                </a:moveTo>
                <a:cubicBezTo>
                  <a:pt x="4137" y="0"/>
                  <a:pt x="1809" y="2328"/>
                  <a:pt x="1809" y="5191"/>
                </a:cubicBezTo>
                <a:lnTo>
                  <a:pt x="1809" y="6763"/>
                </a:lnTo>
                <a:cubicBezTo>
                  <a:pt x="745" y="7237"/>
                  <a:pt x="1" y="8303"/>
                  <a:pt x="1" y="9541"/>
                </a:cubicBezTo>
                <a:lnTo>
                  <a:pt x="1" y="11390"/>
                </a:lnTo>
                <a:cubicBezTo>
                  <a:pt x="1" y="13801"/>
                  <a:pt x="1584" y="15848"/>
                  <a:pt x="3766" y="16549"/>
                </a:cubicBezTo>
                <a:lnTo>
                  <a:pt x="3766" y="20848"/>
                </a:lnTo>
                <a:cubicBezTo>
                  <a:pt x="3767" y="21765"/>
                  <a:pt x="4508" y="22505"/>
                  <a:pt x="5424" y="22507"/>
                </a:cubicBezTo>
                <a:lnTo>
                  <a:pt x="6039" y="22507"/>
                </a:lnTo>
                <a:cubicBezTo>
                  <a:pt x="6465" y="22507"/>
                  <a:pt x="6465" y="21849"/>
                  <a:pt x="6039" y="21849"/>
                </a:cubicBezTo>
                <a:lnTo>
                  <a:pt x="5424" y="21849"/>
                </a:lnTo>
                <a:cubicBezTo>
                  <a:pt x="4531" y="21849"/>
                  <a:pt x="4425" y="21017"/>
                  <a:pt x="4425" y="20332"/>
                </a:cubicBezTo>
                <a:lnTo>
                  <a:pt x="6413" y="20332"/>
                </a:lnTo>
                <a:cubicBezTo>
                  <a:pt x="6838" y="20332"/>
                  <a:pt x="6838" y="19673"/>
                  <a:pt x="6413" y="19673"/>
                </a:cubicBezTo>
                <a:lnTo>
                  <a:pt x="4425" y="19673"/>
                </a:lnTo>
                <a:lnTo>
                  <a:pt x="4425" y="16795"/>
                </a:lnTo>
                <a:lnTo>
                  <a:pt x="12706" y="16795"/>
                </a:lnTo>
                <a:lnTo>
                  <a:pt x="12706" y="17850"/>
                </a:lnTo>
                <a:lnTo>
                  <a:pt x="9137" y="17850"/>
                </a:lnTo>
                <a:cubicBezTo>
                  <a:pt x="8329" y="17859"/>
                  <a:pt x="7680" y="18514"/>
                  <a:pt x="7680" y="19322"/>
                </a:cubicBezTo>
                <a:cubicBezTo>
                  <a:pt x="7680" y="20128"/>
                  <a:pt x="8329" y="20785"/>
                  <a:pt x="9137" y="20793"/>
                </a:cubicBezTo>
                <a:lnTo>
                  <a:pt x="12706" y="20793"/>
                </a:lnTo>
                <a:cubicBezTo>
                  <a:pt x="12702" y="21376"/>
                  <a:pt x="12228" y="21847"/>
                  <a:pt x="11645" y="21849"/>
                </a:cubicBezTo>
                <a:lnTo>
                  <a:pt x="8192" y="21849"/>
                </a:lnTo>
                <a:cubicBezTo>
                  <a:pt x="7767" y="21849"/>
                  <a:pt x="7767" y="22507"/>
                  <a:pt x="8192" y="22507"/>
                </a:cubicBezTo>
                <a:lnTo>
                  <a:pt x="11645" y="22507"/>
                </a:lnTo>
                <a:cubicBezTo>
                  <a:pt x="12596" y="22507"/>
                  <a:pt x="13366" y="21736"/>
                  <a:pt x="13367" y="20786"/>
                </a:cubicBezTo>
                <a:lnTo>
                  <a:pt x="13367" y="16483"/>
                </a:lnTo>
                <a:cubicBezTo>
                  <a:pt x="14979" y="15827"/>
                  <a:pt x="16122" y="14241"/>
                  <a:pt x="16122" y="12394"/>
                </a:cubicBezTo>
                <a:lnTo>
                  <a:pt x="16122" y="11127"/>
                </a:lnTo>
                <a:cubicBezTo>
                  <a:pt x="16122" y="10914"/>
                  <a:pt x="15957" y="10808"/>
                  <a:pt x="15792" y="10808"/>
                </a:cubicBezTo>
                <a:cubicBezTo>
                  <a:pt x="15627" y="10808"/>
                  <a:pt x="15462" y="10914"/>
                  <a:pt x="15462" y="11127"/>
                </a:cubicBezTo>
                <a:lnTo>
                  <a:pt x="15462" y="12394"/>
                </a:lnTo>
                <a:cubicBezTo>
                  <a:pt x="15462" y="14371"/>
                  <a:pt x="13924" y="15996"/>
                  <a:pt x="11980" y="16135"/>
                </a:cubicBezTo>
                <a:lnTo>
                  <a:pt x="5098" y="16135"/>
                </a:lnTo>
                <a:cubicBezTo>
                  <a:pt x="2623" y="15972"/>
                  <a:pt x="659" y="13906"/>
                  <a:pt x="659" y="11390"/>
                </a:cubicBezTo>
                <a:lnTo>
                  <a:pt x="659" y="9541"/>
                </a:lnTo>
                <a:cubicBezTo>
                  <a:pt x="659" y="8227"/>
                  <a:pt x="1727" y="7160"/>
                  <a:pt x="3039" y="7160"/>
                </a:cubicBezTo>
                <a:lnTo>
                  <a:pt x="4886" y="7160"/>
                </a:lnTo>
                <a:cubicBezTo>
                  <a:pt x="4902" y="7160"/>
                  <a:pt x="4918" y="7159"/>
                  <a:pt x="4934" y="7159"/>
                </a:cubicBezTo>
                <a:cubicBezTo>
                  <a:pt x="5789" y="7159"/>
                  <a:pt x="6488" y="7854"/>
                  <a:pt x="6488" y="8717"/>
                </a:cubicBezTo>
                <a:cubicBezTo>
                  <a:pt x="6488" y="9581"/>
                  <a:pt x="5788" y="10276"/>
                  <a:pt x="4931" y="10276"/>
                </a:cubicBezTo>
                <a:cubicBezTo>
                  <a:pt x="4916" y="10276"/>
                  <a:pt x="4901" y="10276"/>
                  <a:pt x="4886" y="10276"/>
                </a:cubicBezTo>
                <a:lnTo>
                  <a:pt x="3228" y="10276"/>
                </a:lnTo>
                <a:cubicBezTo>
                  <a:pt x="2802" y="10276"/>
                  <a:pt x="2802" y="10935"/>
                  <a:pt x="3228" y="10935"/>
                </a:cubicBezTo>
                <a:lnTo>
                  <a:pt x="4886" y="10935"/>
                </a:lnTo>
                <a:cubicBezTo>
                  <a:pt x="5508" y="10935"/>
                  <a:pt x="6101" y="10673"/>
                  <a:pt x="6522" y="10213"/>
                </a:cubicBezTo>
                <a:cubicBezTo>
                  <a:pt x="6951" y="10325"/>
                  <a:pt x="7393" y="10381"/>
                  <a:pt x="7837" y="10381"/>
                </a:cubicBezTo>
                <a:lnTo>
                  <a:pt x="11229" y="10381"/>
                </a:lnTo>
                <a:cubicBezTo>
                  <a:pt x="12184" y="10380"/>
                  <a:pt x="13041" y="9790"/>
                  <a:pt x="13383" y="8898"/>
                </a:cubicBezTo>
                <a:lnTo>
                  <a:pt x="14533" y="8226"/>
                </a:lnTo>
                <a:cubicBezTo>
                  <a:pt x="14843" y="8044"/>
                  <a:pt x="14652" y="7608"/>
                  <a:pt x="14364" y="7608"/>
                </a:cubicBezTo>
                <a:cubicBezTo>
                  <a:pt x="14312" y="7608"/>
                  <a:pt x="14256" y="7623"/>
                  <a:pt x="14199" y="7656"/>
                </a:cubicBezTo>
                <a:lnTo>
                  <a:pt x="13534" y="8046"/>
                </a:lnTo>
                <a:lnTo>
                  <a:pt x="13534" y="6792"/>
                </a:lnTo>
                <a:cubicBezTo>
                  <a:pt x="13534" y="6580"/>
                  <a:pt x="13369" y="6473"/>
                  <a:pt x="13205" y="6473"/>
                </a:cubicBezTo>
                <a:cubicBezTo>
                  <a:pt x="13040" y="6473"/>
                  <a:pt x="12876" y="6580"/>
                  <a:pt x="12876" y="6792"/>
                </a:cubicBezTo>
                <a:lnTo>
                  <a:pt x="12876" y="8076"/>
                </a:lnTo>
                <a:cubicBezTo>
                  <a:pt x="12874" y="8985"/>
                  <a:pt x="12138" y="9722"/>
                  <a:pt x="11230" y="9722"/>
                </a:cubicBezTo>
                <a:lnTo>
                  <a:pt x="7839" y="9722"/>
                </a:lnTo>
                <a:cubicBezTo>
                  <a:pt x="7526" y="9722"/>
                  <a:pt x="7215" y="9690"/>
                  <a:pt x="6909" y="9626"/>
                </a:cubicBezTo>
                <a:cubicBezTo>
                  <a:pt x="7218" y="8940"/>
                  <a:pt x="7158" y="8145"/>
                  <a:pt x="6749" y="7512"/>
                </a:cubicBezTo>
                <a:cubicBezTo>
                  <a:pt x="6340" y="6882"/>
                  <a:pt x="5639" y="6501"/>
                  <a:pt x="4888" y="6501"/>
                </a:cubicBezTo>
                <a:lnTo>
                  <a:pt x="3041" y="6501"/>
                </a:lnTo>
                <a:cubicBezTo>
                  <a:pt x="2848" y="6501"/>
                  <a:pt x="2657" y="6519"/>
                  <a:pt x="2467" y="6556"/>
                </a:cubicBezTo>
                <a:lnTo>
                  <a:pt x="2467" y="5191"/>
                </a:lnTo>
                <a:cubicBezTo>
                  <a:pt x="2467" y="2692"/>
                  <a:pt x="4501" y="660"/>
                  <a:pt x="6999" y="660"/>
                </a:cubicBezTo>
                <a:lnTo>
                  <a:pt x="10930" y="660"/>
                </a:lnTo>
                <a:cubicBezTo>
                  <a:pt x="13428" y="660"/>
                  <a:pt x="15461" y="2692"/>
                  <a:pt x="15461" y="5191"/>
                </a:cubicBezTo>
                <a:lnTo>
                  <a:pt x="15461" y="9151"/>
                </a:lnTo>
                <a:cubicBezTo>
                  <a:pt x="15461" y="9332"/>
                  <a:pt x="15608" y="9480"/>
                  <a:pt x="15791" y="9480"/>
                </a:cubicBezTo>
                <a:cubicBezTo>
                  <a:pt x="15972" y="9480"/>
                  <a:pt x="16120" y="9332"/>
                  <a:pt x="16120" y="9151"/>
                </a:cubicBezTo>
                <a:lnTo>
                  <a:pt x="16120" y="5191"/>
                </a:lnTo>
                <a:cubicBezTo>
                  <a:pt x="16120" y="2328"/>
                  <a:pt x="13792" y="0"/>
                  <a:pt x="1093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44"/>
          <p:cNvSpPr/>
          <p:nvPr/>
        </p:nvSpPr>
        <p:spPr>
          <a:xfrm>
            <a:off x="1290931" y="1762825"/>
            <a:ext cx="1233000" cy="1233000"/>
          </a:xfrm>
          <a:prstGeom prst="diamond">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44"/>
          <p:cNvSpPr/>
          <p:nvPr/>
        </p:nvSpPr>
        <p:spPr>
          <a:xfrm>
            <a:off x="3955501" y="1762825"/>
            <a:ext cx="1233000" cy="1233000"/>
          </a:xfrm>
          <a:prstGeom prst="diamond">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44"/>
          <p:cNvSpPr/>
          <p:nvPr/>
        </p:nvSpPr>
        <p:spPr>
          <a:xfrm>
            <a:off x="6620076" y="1762825"/>
            <a:ext cx="1233000" cy="1233000"/>
          </a:xfrm>
          <a:prstGeom prst="diamond">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44"/>
          <p:cNvSpPr/>
          <p:nvPr/>
        </p:nvSpPr>
        <p:spPr>
          <a:xfrm>
            <a:off x="1656293" y="2183475"/>
            <a:ext cx="502259" cy="391718"/>
          </a:xfrm>
          <a:custGeom>
            <a:rect b="b" l="l" r="r" t="t"/>
            <a:pathLst>
              <a:path extrusionOk="0" h="11060" w="12005">
                <a:moveTo>
                  <a:pt x="2049" y="2049"/>
                </a:moveTo>
                <a:cubicBezTo>
                  <a:pt x="2238" y="2049"/>
                  <a:pt x="2395" y="2206"/>
                  <a:pt x="2395" y="2395"/>
                </a:cubicBezTo>
                <a:cubicBezTo>
                  <a:pt x="2395" y="2584"/>
                  <a:pt x="2238" y="2742"/>
                  <a:pt x="2049" y="2742"/>
                </a:cubicBezTo>
                <a:cubicBezTo>
                  <a:pt x="1860" y="2742"/>
                  <a:pt x="1702" y="2584"/>
                  <a:pt x="1702" y="2395"/>
                </a:cubicBezTo>
                <a:cubicBezTo>
                  <a:pt x="1734" y="2206"/>
                  <a:pt x="1860" y="2049"/>
                  <a:pt x="2049" y="2049"/>
                </a:cubicBezTo>
                <a:close/>
                <a:moveTo>
                  <a:pt x="9736" y="2049"/>
                </a:moveTo>
                <a:cubicBezTo>
                  <a:pt x="9925" y="2049"/>
                  <a:pt x="10082" y="2206"/>
                  <a:pt x="10082" y="2395"/>
                </a:cubicBezTo>
                <a:cubicBezTo>
                  <a:pt x="10082" y="2584"/>
                  <a:pt x="9925" y="2742"/>
                  <a:pt x="9736" y="2742"/>
                </a:cubicBezTo>
                <a:cubicBezTo>
                  <a:pt x="9515" y="2742"/>
                  <a:pt x="9358" y="2584"/>
                  <a:pt x="9358" y="2395"/>
                </a:cubicBezTo>
                <a:cubicBezTo>
                  <a:pt x="9358" y="2206"/>
                  <a:pt x="9515" y="2049"/>
                  <a:pt x="9736" y="2049"/>
                </a:cubicBezTo>
                <a:close/>
                <a:moveTo>
                  <a:pt x="2049" y="3719"/>
                </a:moveTo>
                <a:lnTo>
                  <a:pt x="3151" y="5514"/>
                </a:lnTo>
                <a:lnTo>
                  <a:pt x="946" y="5514"/>
                </a:lnTo>
                <a:lnTo>
                  <a:pt x="2049" y="3719"/>
                </a:lnTo>
                <a:close/>
                <a:moveTo>
                  <a:pt x="9736" y="3719"/>
                </a:moveTo>
                <a:lnTo>
                  <a:pt x="10838" y="5514"/>
                </a:lnTo>
                <a:lnTo>
                  <a:pt x="8633" y="5514"/>
                </a:lnTo>
                <a:lnTo>
                  <a:pt x="9736" y="3719"/>
                </a:lnTo>
                <a:close/>
                <a:moveTo>
                  <a:pt x="3435" y="6207"/>
                </a:moveTo>
                <a:cubicBezTo>
                  <a:pt x="3466" y="6964"/>
                  <a:pt x="2836" y="7594"/>
                  <a:pt x="2049" y="7594"/>
                </a:cubicBezTo>
                <a:cubicBezTo>
                  <a:pt x="1292" y="7594"/>
                  <a:pt x="662" y="6964"/>
                  <a:pt x="662" y="6207"/>
                </a:cubicBezTo>
                <a:close/>
                <a:moveTo>
                  <a:pt x="11090" y="6207"/>
                </a:moveTo>
                <a:cubicBezTo>
                  <a:pt x="11090" y="6964"/>
                  <a:pt x="10460" y="7594"/>
                  <a:pt x="9736" y="7594"/>
                </a:cubicBezTo>
                <a:cubicBezTo>
                  <a:pt x="8980" y="7594"/>
                  <a:pt x="8350" y="6964"/>
                  <a:pt x="8350" y="6207"/>
                </a:cubicBezTo>
                <a:close/>
                <a:moveTo>
                  <a:pt x="5892" y="663"/>
                </a:moveTo>
                <a:cubicBezTo>
                  <a:pt x="6113" y="663"/>
                  <a:pt x="6270" y="820"/>
                  <a:pt x="6270" y="1009"/>
                </a:cubicBezTo>
                <a:lnTo>
                  <a:pt x="6270" y="8980"/>
                </a:lnTo>
                <a:lnTo>
                  <a:pt x="5546" y="8980"/>
                </a:lnTo>
                <a:lnTo>
                  <a:pt x="5546" y="1009"/>
                </a:lnTo>
                <a:cubicBezTo>
                  <a:pt x="5546" y="820"/>
                  <a:pt x="5703" y="663"/>
                  <a:pt x="5892" y="663"/>
                </a:cubicBezTo>
                <a:close/>
                <a:moveTo>
                  <a:pt x="8003" y="9673"/>
                </a:moveTo>
                <a:cubicBezTo>
                  <a:pt x="8192" y="9673"/>
                  <a:pt x="8350" y="9830"/>
                  <a:pt x="8350" y="10020"/>
                </a:cubicBezTo>
                <a:lnTo>
                  <a:pt x="8350" y="10398"/>
                </a:lnTo>
                <a:lnTo>
                  <a:pt x="3466" y="10398"/>
                </a:lnTo>
                <a:lnTo>
                  <a:pt x="3466" y="10020"/>
                </a:lnTo>
                <a:cubicBezTo>
                  <a:pt x="3466" y="9830"/>
                  <a:pt x="3624" y="9673"/>
                  <a:pt x="3813" y="9673"/>
                </a:cubicBezTo>
                <a:close/>
                <a:moveTo>
                  <a:pt x="5955" y="1"/>
                </a:moveTo>
                <a:cubicBezTo>
                  <a:pt x="5357" y="1"/>
                  <a:pt x="4916" y="474"/>
                  <a:pt x="4916" y="1009"/>
                </a:cubicBezTo>
                <a:lnTo>
                  <a:pt x="4916" y="1167"/>
                </a:lnTo>
                <a:cubicBezTo>
                  <a:pt x="3970" y="1671"/>
                  <a:pt x="3655" y="1891"/>
                  <a:pt x="3057" y="1954"/>
                </a:cubicBezTo>
                <a:cubicBezTo>
                  <a:pt x="2899" y="1608"/>
                  <a:pt x="2553" y="1324"/>
                  <a:pt x="2112" y="1324"/>
                </a:cubicBezTo>
                <a:cubicBezTo>
                  <a:pt x="1734" y="1324"/>
                  <a:pt x="1387" y="1576"/>
                  <a:pt x="1166" y="1923"/>
                </a:cubicBezTo>
                <a:cubicBezTo>
                  <a:pt x="946" y="1891"/>
                  <a:pt x="694" y="1797"/>
                  <a:pt x="505" y="1734"/>
                </a:cubicBezTo>
                <a:cubicBezTo>
                  <a:pt x="454" y="1708"/>
                  <a:pt x="404" y="1697"/>
                  <a:pt x="355" y="1697"/>
                </a:cubicBezTo>
                <a:cubicBezTo>
                  <a:pt x="224" y="1697"/>
                  <a:pt x="110" y="1784"/>
                  <a:pt x="64" y="1923"/>
                </a:cubicBezTo>
                <a:cubicBezTo>
                  <a:pt x="1" y="2112"/>
                  <a:pt x="64" y="2301"/>
                  <a:pt x="284" y="2364"/>
                </a:cubicBezTo>
                <a:cubicBezTo>
                  <a:pt x="536" y="2458"/>
                  <a:pt x="820" y="2553"/>
                  <a:pt x="1135" y="2616"/>
                </a:cubicBezTo>
                <a:cubicBezTo>
                  <a:pt x="1229" y="2899"/>
                  <a:pt x="1387" y="3151"/>
                  <a:pt x="1607" y="3277"/>
                </a:cubicBezTo>
                <a:lnTo>
                  <a:pt x="127" y="5703"/>
                </a:lnTo>
                <a:cubicBezTo>
                  <a:pt x="64" y="5735"/>
                  <a:pt x="64" y="5829"/>
                  <a:pt x="64" y="5892"/>
                </a:cubicBezTo>
                <a:lnTo>
                  <a:pt x="64" y="6239"/>
                </a:lnTo>
                <a:cubicBezTo>
                  <a:pt x="64" y="7405"/>
                  <a:pt x="1009" y="8350"/>
                  <a:pt x="2175" y="8350"/>
                </a:cubicBezTo>
                <a:cubicBezTo>
                  <a:pt x="3309" y="8350"/>
                  <a:pt x="4254" y="7405"/>
                  <a:pt x="4254" y="6239"/>
                </a:cubicBezTo>
                <a:lnTo>
                  <a:pt x="4254" y="5892"/>
                </a:lnTo>
                <a:cubicBezTo>
                  <a:pt x="4254" y="5829"/>
                  <a:pt x="4254" y="5766"/>
                  <a:pt x="4222" y="5703"/>
                </a:cubicBezTo>
                <a:lnTo>
                  <a:pt x="2710" y="3277"/>
                </a:lnTo>
                <a:cubicBezTo>
                  <a:pt x="2962" y="3183"/>
                  <a:pt x="3120" y="2931"/>
                  <a:pt x="3183" y="2647"/>
                </a:cubicBezTo>
                <a:cubicBezTo>
                  <a:pt x="3844" y="2553"/>
                  <a:pt x="4222" y="2332"/>
                  <a:pt x="4947" y="1954"/>
                </a:cubicBezTo>
                <a:lnTo>
                  <a:pt x="4947" y="8980"/>
                </a:lnTo>
                <a:lnTo>
                  <a:pt x="3939" y="8980"/>
                </a:lnTo>
                <a:cubicBezTo>
                  <a:pt x="3340" y="8980"/>
                  <a:pt x="2899" y="9421"/>
                  <a:pt x="2899" y="9988"/>
                </a:cubicBezTo>
                <a:lnTo>
                  <a:pt x="2899" y="10713"/>
                </a:lnTo>
                <a:cubicBezTo>
                  <a:pt x="2899" y="10902"/>
                  <a:pt x="3057" y="11059"/>
                  <a:pt x="3246" y="11059"/>
                </a:cubicBezTo>
                <a:lnTo>
                  <a:pt x="8822" y="11059"/>
                </a:lnTo>
                <a:cubicBezTo>
                  <a:pt x="9011" y="11059"/>
                  <a:pt x="9169" y="10902"/>
                  <a:pt x="9169" y="10713"/>
                </a:cubicBezTo>
                <a:lnTo>
                  <a:pt x="9169" y="9988"/>
                </a:lnTo>
                <a:cubicBezTo>
                  <a:pt x="9169" y="9389"/>
                  <a:pt x="8696" y="8980"/>
                  <a:pt x="8129" y="8980"/>
                </a:cubicBezTo>
                <a:lnTo>
                  <a:pt x="7089" y="8980"/>
                </a:lnTo>
                <a:lnTo>
                  <a:pt x="7089" y="1954"/>
                </a:lnTo>
                <a:cubicBezTo>
                  <a:pt x="7814" y="2332"/>
                  <a:pt x="8224" y="2553"/>
                  <a:pt x="8885" y="2647"/>
                </a:cubicBezTo>
                <a:cubicBezTo>
                  <a:pt x="8980" y="2931"/>
                  <a:pt x="9137" y="3120"/>
                  <a:pt x="9358" y="3277"/>
                </a:cubicBezTo>
                <a:lnTo>
                  <a:pt x="7877" y="5703"/>
                </a:lnTo>
                <a:cubicBezTo>
                  <a:pt x="7814" y="5735"/>
                  <a:pt x="7814" y="5829"/>
                  <a:pt x="7814" y="5892"/>
                </a:cubicBezTo>
                <a:lnTo>
                  <a:pt x="7814" y="6239"/>
                </a:lnTo>
                <a:cubicBezTo>
                  <a:pt x="7814" y="7405"/>
                  <a:pt x="8759" y="8350"/>
                  <a:pt x="9925" y="8350"/>
                </a:cubicBezTo>
                <a:cubicBezTo>
                  <a:pt x="11059" y="8350"/>
                  <a:pt x="12004" y="7405"/>
                  <a:pt x="12004" y="6239"/>
                </a:cubicBezTo>
                <a:lnTo>
                  <a:pt x="12004" y="5892"/>
                </a:lnTo>
                <a:cubicBezTo>
                  <a:pt x="12004" y="5829"/>
                  <a:pt x="12004" y="5766"/>
                  <a:pt x="11973" y="5703"/>
                </a:cubicBezTo>
                <a:lnTo>
                  <a:pt x="10460" y="3277"/>
                </a:lnTo>
                <a:cubicBezTo>
                  <a:pt x="10523" y="3151"/>
                  <a:pt x="10681" y="2899"/>
                  <a:pt x="10744" y="2616"/>
                </a:cubicBezTo>
                <a:cubicBezTo>
                  <a:pt x="11027" y="2553"/>
                  <a:pt x="11343" y="2458"/>
                  <a:pt x="11626" y="2364"/>
                </a:cubicBezTo>
                <a:cubicBezTo>
                  <a:pt x="11815" y="2269"/>
                  <a:pt x="11878" y="2080"/>
                  <a:pt x="11815" y="1923"/>
                </a:cubicBezTo>
                <a:cubicBezTo>
                  <a:pt x="11746" y="1784"/>
                  <a:pt x="11626" y="1697"/>
                  <a:pt x="11505" y="1697"/>
                </a:cubicBezTo>
                <a:cubicBezTo>
                  <a:pt x="11461" y="1697"/>
                  <a:pt x="11416" y="1708"/>
                  <a:pt x="11374" y="1734"/>
                </a:cubicBezTo>
                <a:cubicBezTo>
                  <a:pt x="11122" y="1797"/>
                  <a:pt x="10933" y="1891"/>
                  <a:pt x="10712" y="1923"/>
                </a:cubicBezTo>
                <a:cubicBezTo>
                  <a:pt x="10555" y="1576"/>
                  <a:pt x="10208" y="1324"/>
                  <a:pt x="9767" y="1324"/>
                </a:cubicBezTo>
                <a:cubicBezTo>
                  <a:pt x="9326" y="1324"/>
                  <a:pt x="8980" y="1576"/>
                  <a:pt x="8822" y="1954"/>
                </a:cubicBezTo>
                <a:cubicBezTo>
                  <a:pt x="8224" y="1828"/>
                  <a:pt x="7908" y="1639"/>
                  <a:pt x="6963" y="1167"/>
                </a:cubicBezTo>
                <a:lnTo>
                  <a:pt x="6963" y="1009"/>
                </a:lnTo>
                <a:cubicBezTo>
                  <a:pt x="6963" y="411"/>
                  <a:pt x="6491" y="1"/>
                  <a:pt x="59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7" name="Google Shape;667;p44"/>
          <p:cNvGrpSpPr/>
          <p:nvPr/>
        </p:nvGrpSpPr>
        <p:grpSpPr>
          <a:xfrm>
            <a:off x="7055077" y="2150729"/>
            <a:ext cx="457197" cy="457194"/>
            <a:chOff x="-62516625" y="2297875"/>
            <a:chExt cx="315875" cy="317650"/>
          </a:xfrm>
        </p:grpSpPr>
        <p:sp>
          <p:nvSpPr>
            <p:cNvPr id="668" name="Google Shape;668;p44"/>
            <p:cNvSpPr/>
            <p:nvPr/>
          </p:nvSpPr>
          <p:spPr>
            <a:xfrm>
              <a:off x="-62516625" y="2297875"/>
              <a:ext cx="315875" cy="317650"/>
            </a:xfrm>
            <a:custGeom>
              <a:rect b="b" l="l" r="r" t="t"/>
              <a:pathLst>
                <a:path extrusionOk="0" h="12706" w="12635">
                  <a:moveTo>
                    <a:pt x="4632" y="3309"/>
                  </a:moveTo>
                  <a:cubicBezTo>
                    <a:pt x="5388" y="3309"/>
                    <a:pt x="6018" y="3939"/>
                    <a:pt x="6018" y="4695"/>
                  </a:cubicBezTo>
                  <a:cubicBezTo>
                    <a:pt x="6018" y="4916"/>
                    <a:pt x="5924" y="5168"/>
                    <a:pt x="5829" y="5388"/>
                  </a:cubicBezTo>
                  <a:lnTo>
                    <a:pt x="5357" y="5861"/>
                  </a:lnTo>
                  <a:cubicBezTo>
                    <a:pt x="5136" y="5987"/>
                    <a:pt x="4916" y="6081"/>
                    <a:pt x="4632" y="6081"/>
                  </a:cubicBezTo>
                  <a:cubicBezTo>
                    <a:pt x="3876" y="6081"/>
                    <a:pt x="3246" y="5451"/>
                    <a:pt x="3246" y="4695"/>
                  </a:cubicBezTo>
                  <a:cubicBezTo>
                    <a:pt x="3246" y="3939"/>
                    <a:pt x="3876" y="3309"/>
                    <a:pt x="4632" y="3309"/>
                  </a:cubicBezTo>
                  <a:close/>
                  <a:moveTo>
                    <a:pt x="4632" y="820"/>
                  </a:moveTo>
                  <a:cubicBezTo>
                    <a:pt x="6617" y="820"/>
                    <a:pt x="8287" y="2364"/>
                    <a:pt x="8444" y="4285"/>
                  </a:cubicBezTo>
                  <a:lnTo>
                    <a:pt x="8444" y="4412"/>
                  </a:lnTo>
                  <a:cubicBezTo>
                    <a:pt x="7877" y="4412"/>
                    <a:pt x="7310" y="4538"/>
                    <a:pt x="6806" y="4758"/>
                  </a:cubicBezTo>
                  <a:lnTo>
                    <a:pt x="6806" y="4695"/>
                  </a:lnTo>
                  <a:cubicBezTo>
                    <a:pt x="6806" y="3466"/>
                    <a:pt x="5829" y="2490"/>
                    <a:pt x="4601" y="2490"/>
                  </a:cubicBezTo>
                  <a:cubicBezTo>
                    <a:pt x="3372" y="2490"/>
                    <a:pt x="2395" y="3466"/>
                    <a:pt x="2395" y="4695"/>
                  </a:cubicBezTo>
                  <a:cubicBezTo>
                    <a:pt x="2395" y="5924"/>
                    <a:pt x="3372" y="6900"/>
                    <a:pt x="4601" y="6900"/>
                  </a:cubicBezTo>
                  <a:lnTo>
                    <a:pt x="4664" y="6900"/>
                  </a:lnTo>
                  <a:cubicBezTo>
                    <a:pt x="4443" y="7404"/>
                    <a:pt x="4317" y="7972"/>
                    <a:pt x="4317" y="8539"/>
                  </a:cubicBezTo>
                  <a:cubicBezTo>
                    <a:pt x="4317" y="9421"/>
                    <a:pt x="4601" y="10240"/>
                    <a:pt x="5073" y="10902"/>
                  </a:cubicBezTo>
                  <a:lnTo>
                    <a:pt x="4601" y="11532"/>
                  </a:lnTo>
                  <a:lnTo>
                    <a:pt x="1513" y="7026"/>
                  </a:lnTo>
                  <a:cubicBezTo>
                    <a:pt x="1009" y="6333"/>
                    <a:pt x="725" y="5546"/>
                    <a:pt x="725" y="4695"/>
                  </a:cubicBezTo>
                  <a:cubicBezTo>
                    <a:pt x="788" y="2553"/>
                    <a:pt x="2521" y="820"/>
                    <a:pt x="4632" y="820"/>
                  </a:cubicBezTo>
                  <a:close/>
                  <a:moveTo>
                    <a:pt x="8507" y="5231"/>
                  </a:moveTo>
                  <a:cubicBezTo>
                    <a:pt x="10334" y="5231"/>
                    <a:pt x="11815" y="6743"/>
                    <a:pt x="11815" y="8539"/>
                  </a:cubicBezTo>
                  <a:cubicBezTo>
                    <a:pt x="11815" y="10366"/>
                    <a:pt x="10303" y="11847"/>
                    <a:pt x="8507" y="11847"/>
                  </a:cubicBezTo>
                  <a:cubicBezTo>
                    <a:pt x="6680" y="11847"/>
                    <a:pt x="5199" y="10366"/>
                    <a:pt x="5199" y="8539"/>
                  </a:cubicBezTo>
                  <a:cubicBezTo>
                    <a:pt x="5199" y="6743"/>
                    <a:pt x="6680" y="5231"/>
                    <a:pt x="8507" y="5231"/>
                  </a:cubicBezTo>
                  <a:close/>
                  <a:moveTo>
                    <a:pt x="4664" y="1"/>
                  </a:moveTo>
                  <a:cubicBezTo>
                    <a:pt x="2080" y="1"/>
                    <a:pt x="1" y="2080"/>
                    <a:pt x="1" y="4695"/>
                  </a:cubicBezTo>
                  <a:cubicBezTo>
                    <a:pt x="1" y="5703"/>
                    <a:pt x="316" y="6711"/>
                    <a:pt x="946" y="7499"/>
                  </a:cubicBezTo>
                  <a:lnTo>
                    <a:pt x="4317" y="12540"/>
                  </a:lnTo>
                  <a:cubicBezTo>
                    <a:pt x="4396" y="12650"/>
                    <a:pt x="4522" y="12705"/>
                    <a:pt x="4648" y="12705"/>
                  </a:cubicBezTo>
                  <a:cubicBezTo>
                    <a:pt x="4774" y="12705"/>
                    <a:pt x="4900" y="12650"/>
                    <a:pt x="4979" y="12540"/>
                  </a:cubicBezTo>
                  <a:lnTo>
                    <a:pt x="5672" y="11532"/>
                  </a:lnTo>
                  <a:cubicBezTo>
                    <a:pt x="6396" y="12256"/>
                    <a:pt x="7404" y="12697"/>
                    <a:pt x="8507" y="12697"/>
                  </a:cubicBezTo>
                  <a:cubicBezTo>
                    <a:pt x="10776" y="12697"/>
                    <a:pt x="12634" y="10838"/>
                    <a:pt x="12634" y="8539"/>
                  </a:cubicBezTo>
                  <a:cubicBezTo>
                    <a:pt x="12634" y="6554"/>
                    <a:pt x="11217" y="4884"/>
                    <a:pt x="9326" y="4506"/>
                  </a:cubicBezTo>
                  <a:lnTo>
                    <a:pt x="9326" y="4222"/>
                  </a:lnTo>
                  <a:cubicBezTo>
                    <a:pt x="9074" y="1891"/>
                    <a:pt x="7121" y="1"/>
                    <a:pt x="466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44"/>
            <p:cNvSpPr/>
            <p:nvPr/>
          </p:nvSpPr>
          <p:spPr>
            <a:xfrm>
              <a:off x="-62335475" y="2438075"/>
              <a:ext cx="62250" cy="145750"/>
            </a:xfrm>
            <a:custGeom>
              <a:rect b="b" l="l" r="r" t="t"/>
              <a:pathLst>
                <a:path extrusionOk="0" h="5830" w="2490">
                  <a:moveTo>
                    <a:pt x="1261" y="1"/>
                  </a:moveTo>
                  <a:cubicBezTo>
                    <a:pt x="1009" y="1"/>
                    <a:pt x="820" y="190"/>
                    <a:pt x="820" y="410"/>
                  </a:cubicBezTo>
                  <a:lnTo>
                    <a:pt x="820" y="694"/>
                  </a:lnTo>
                  <a:cubicBezTo>
                    <a:pt x="348" y="851"/>
                    <a:pt x="1" y="1324"/>
                    <a:pt x="1" y="1891"/>
                  </a:cubicBezTo>
                  <a:cubicBezTo>
                    <a:pt x="1" y="2553"/>
                    <a:pt x="537" y="2931"/>
                    <a:pt x="978" y="3246"/>
                  </a:cubicBezTo>
                  <a:cubicBezTo>
                    <a:pt x="1293" y="3498"/>
                    <a:pt x="1639" y="3718"/>
                    <a:pt x="1639" y="3970"/>
                  </a:cubicBezTo>
                  <a:cubicBezTo>
                    <a:pt x="1671" y="4191"/>
                    <a:pt x="1482" y="4411"/>
                    <a:pt x="1261" y="4411"/>
                  </a:cubicBezTo>
                  <a:cubicBezTo>
                    <a:pt x="1009" y="4411"/>
                    <a:pt x="820" y="4191"/>
                    <a:pt x="820" y="3970"/>
                  </a:cubicBezTo>
                  <a:cubicBezTo>
                    <a:pt x="820" y="3718"/>
                    <a:pt x="631" y="3529"/>
                    <a:pt x="411" y="3529"/>
                  </a:cubicBezTo>
                  <a:cubicBezTo>
                    <a:pt x="190" y="3529"/>
                    <a:pt x="1" y="3718"/>
                    <a:pt x="1" y="3970"/>
                  </a:cubicBezTo>
                  <a:cubicBezTo>
                    <a:pt x="1" y="4506"/>
                    <a:pt x="348" y="4947"/>
                    <a:pt x="820" y="5136"/>
                  </a:cubicBezTo>
                  <a:lnTo>
                    <a:pt x="820" y="5420"/>
                  </a:lnTo>
                  <a:cubicBezTo>
                    <a:pt x="820" y="5672"/>
                    <a:pt x="1009" y="5829"/>
                    <a:pt x="1261" y="5829"/>
                  </a:cubicBezTo>
                  <a:cubicBezTo>
                    <a:pt x="1482" y="5829"/>
                    <a:pt x="1639" y="5609"/>
                    <a:pt x="1639" y="5420"/>
                  </a:cubicBezTo>
                  <a:lnTo>
                    <a:pt x="1639" y="5136"/>
                  </a:lnTo>
                  <a:cubicBezTo>
                    <a:pt x="2112" y="4978"/>
                    <a:pt x="2458" y="4506"/>
                    <a:pt x="2458" y="3970"/>
                  </a:cubicBezTo>
                  <a:cubicBezTo>
                    <a:pt x="2458" y="3309"/>
                    <a:pt x="1923" y="2899"/>
                    <a:pt x="1482" y="2584"/>
                  </a:cubicBezTo>
                  <a:cubicBezTo>
                    <a:pt x="1167" y="2364"/>
                    <a:pt x="820" y="2112"/>
                    <a:pt x="820" y="1891"/>
                  </a:cubicBezTo>
                  <a:cubicBezTo>
                    <a:pt x="820" y="1639"/>
                    <a:pt x="1009" y="1450"/>
                    <a:pt x="1261" y="1450"/>
                  </a:cubicBezTo>
                  <a:cubicBezTo>
                    <a:pt x="1482" y="1450"/>
                    <a:pt x="1639" y="1639"/>
                    <a:pt x="1639" y="1891"/>
                  </a:cubicBezTo>
                  <a:cubicBezTo>
                    <a:pt x="1639" y="2112"/>
                    <a:pt x="1860" y="2301"/>
                    <a:pt x="2049" y="2301"/>
                  </a:cubicBezTo>
                  <a:cubicBezTo>
                    <a:pt x="2269" y="2301"/>
                    <a:pt x="2490" y="2112"/>
                    <a:pt x="2490" y="1891"/>
                  </a:cubicBezTo>
                  <a:cubicBezTo>
                    <a:pt x="2490" y="1324"/>
                    <a:pt x="2112" y="883"/>
                    <a:pt x="1639" y="694"/>
                  </a:cubicBezTo>
                  <a:lnTo>
                    <a:pt x="1639" y="410"/>
                  </a:lnTo>
                  <a:cubicBezTo>
                    <a:pt x="1639" y="190"/>
                    <a:pt x="1450" y="1"/>
                    <a:pt x="126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0" name="Google Shape;670;p44"/>
          <p:cNvGrpSpPr/>
          <p:nvPr/>
        </p:nvGrpSpPr>
        <p:grpSpPr>
          <a:xfrm>
            <a:off x="4370475" y="2118001"/>
            <a:ext cx="403056" cy="457200"/>
            <a:chOff x="-60987046" y="2618132"/>
            <a:chExt cx="315850" cy="372101"/>
          </a:xfrm>
        </p:grpSpPr>
        <p:sp>
          <p:nvSpPr>
            <p:cNvPr id="671" name="Google Shape;671;p44"/>
            <p:cNvSpPr/>
            <p:nvPr/>
          </p:nvSpPr>
          <p:spPr>
            <a:xfrm>
              <a:off x="-60987046" y="2618132"/>
              <a:ext cx="315850" cy="372101"/>
            </a:xfrm>
            <a:custGeom>
              <a:rect b="b" l="l" r="r" t="t"/>
              <a:pathLst>
                <a:path extrusionOk="0" h="12753" w="12634">
                  <a:moveTo>
                    <a:pt x="6270" y="844"/>
                  </a:moveTo>
                  <a:lnTo>
                    <a:pt x="11783" y="3175"/>
                  </a:lnTo>
                  <a:lnTo>
                    <a:pt x="11783" y="4152"/>
                  </a:lnTo>
                  <a:lnTo>
                    <a:pt x="757" y="4152"/>
                  </a:lnTo>
                  <a:lnTo>
                    <a:pt x="757" y="3175"/>
                  </a:lnTo>
                  <a:lnTo>
                    <a:pt x="6270" y="844"/>
                  </a:lnTo>
                  <a:close/>
                  <a:moveTo>
                    <a:pt x="2552" y="5002"/>
                  </a:moveTo>
                  <a:lnTo>
                    <a:pt x="2552" y="10232"/>
                  </a:lnTo>
                  <a:lnTo>
                    <a:pt x="1733" y="10232"/>
                  </a:lnTo>
                  <a:lnTo>
                    <a:pt x="1733" y="5002"/>
                  </a:lnTo>
                  <a:close/>
                  <a:moveTo>
                    <a:pt x="5041" y="5002"/>
                  </a:moveTo>
                  <a:lnTo>
                    <a:pt x="5041" y="10232"/>
                  </a:lnTo>
                  <a:lnTo>
                    <a:pt x="3403" y="10232"/>
                  </a:lnTo>
                  <a:lnTo>
                    <a:pt x="3403" y="5002"/>
                  </a:lnTo>
                  <a:close/>
                  <a:moveTo>
                    <a:pt x="6711" y="5002"/>
                  </a:moveTo>
                  <a:lnTo>
                    <a:pt x="6711" y="10232"/>
                  </a:lnTo>
                  <a:lnTo>
                    <a:pt x="5860" y="10232"/>
                  </a:lnTo>
                  <a:lnTo>
                    <a:pt x="5860" y="5002"/>
                  </a:lnTo>
                  <a:close/>
                  <a:moveTo>
                    <a:pt x="9168" y="5002"/>
                  </a:moveTo>
                  <a:lnTo>
                    <a:pt x="9168" y="10232"/>
                  </a:lnTo>
                  <a:lnTo>
                    <a:pt x="7530" y="10232"/>
                  </a:lnTo>
                  <a:lnTo>
                    <a:pt x="7530" y="5002"/>
                  </a:lnTo>
                  <a:close/>
                  <a:moveTo>
                    <a:pt x="10838" y="5002"/>
                  </a:moveTo>
                  <a:lnTo>
                    <a:pt x="10838" y="10232"/>
                  </a:lnTo>
                  <a:lnTo>
                    <a:pt x="10019" y="10232"/>
                  </a:lnTo>
                  <a:lnTo>
                    <a:pt x="10019" y="5002"/>
                  </a:lnTo>
                  <a:close/>
                  <a:moveTo>
                    <a:pt x="11374" y="11020"/>
                  </a:moveTo>
                  <a:cubicBezTo>
                    <a:pt x="11594" y="11051"/>
                    <a:pt x="11783" y="11209"/>
                    <a:pt x="11783" y="11461"/>
                  </a:cubicBezTo>
                  <a:lnTo>
                    <a:pt x="11783" y="11870"/>
                  </a:lnTo>
                  <a:lnTo>
                    <a:pt x="757" y="11870"/>
                  </a:lnTo>
                  <a:lnTo>
                    <a:pt x="757" y="11461"/>
                  </a:lnTo>
                  <a:cubicBezTo>
                    <a:pt x="757" y="11209"/>
                    <a:pt x="946" y="11020"/>
                    <a:pt x="1198" y="11020"/>
                  </a:cubicBezTo>
                  <a:close/>
                  <a:moveTo>
                    <a:pt x="6290" y="1"/>
                  </a:moveTo>
                  <a:cubicBezTo>
                    <a:pt x="6238" y="1"/>
                    <a:pt x="6191" y="9"/>
                    <a:pt x="6144" y="25"/>
                  </a:cubicBezTo>
                  <a:lnTo>
                    <a:pt x="252" y="2514"/>
                  </a:lnTo>
                  <a:cubicBezTo>
                    <a:pt x="95" y="2577"/>
                    <a:pt x="0" y="2703"/>
                    <a:pt x="0" y="2892"/>
                  </a:cubicBezTo>
                  <a:lnTo>
                    <a:pt x="0" y="4561"/>
                  </a:lnTo>
                  <a:cubicBezTo>
                    <a:pt x="0" y="4782"/>
                    <a:pt x="189" y="5002"/>
                    <a:pt x="410" y="5002"/>
                  </a:cubicBezTo>
                  <a:lnTo>
                    <a:pt x="946" y="5002"/>
                  </a:lnTo>
                  <a:lnTo>
                    <a:pt x="946" y="10264"/>
                  </a:lnTo>
                  <a:cubicBezTo>
                    <a:pt x="410" y="10390"/>
                    <a:pt x="0" y="10894"/>
                    <a:pt x="0" y="11492"/>
                  </a:cubicBezTo>
                  <a:lnTo>
                    <a:pt x="0" y="12311"/>
                  </a:lnTo>
                  <a:cubicBezTo>
                    <a:pt x="0" y="12532"/>
                    <a:pt x="189" y="12753"/>
                    <a:pt x="410" y="12753"/>
                  </a:cubicBezTo>
                  <a:lnTo>
                    <a:pt x="12256" y="12753"/>
                  </a:lnTo>
                  <a:cubicBezTo>
                    <a:pt x="12476" y="12753"/>
                    <a:pt x="12634" y="12532"/>
                    <a:pt x="12634" y="12311"/>
                  </a:cubicBezTo>
                  <a:lnTo>
                    <a:pt x="12634" y="11492"/>
                  </a:lnTo>
                  <a:cubicBezTo>
                    <a:pt x="12634" y="10894"/>
                    <a:pt x="12256" y="10390"/>
                    <a:pt x="11689" y="10264"/>
                  </a:cubicBezTo>
                  <a:lnTo>
                    <a:pt x="11689" y="5002"/>
                  </a:lnTo>
                  <a:lnTo>
                    <a:pt x="12256" y="5002"/>
                  </a:lnTo>
                  <a:cubicBezTo>
                    <a:pt x="12476" y="5002"/>
                    <a:pt x="12634" y="4782"/>
                    <a:pt x="12634" y="4561"/>
                  </a:cubicBezTo>
                  <a:lnTo>
                    <a:pt x="12634" y="2892"/>
                  </a:lnTo>
                  <a:cubicBezTo>
                    <a:pt x="12602" y="2734"/>
                    <a:pt x="12539" y="2577"/>
                    <a:pt x="12382" y="2514"/>
                  </a:cubicBezTo>
                  <a:lnTo>
                    <a:pt x="6459" y="25"/>
                  </a:lnTo>
                  <a:cubicBezTo>
                    <a:pt x="6396" y="9"/>
                    <a:pt x="6341" y="1"/>
                    <a:pt x="629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44"/>
            <p:cNvSpPr/>
            <p:nvPr/>
          </p:nvSpPr>
          <p:spPr>
            <a:xfrm>
              <a:off x="-60811701" y="2715734"/>
              <a:ext cx="19725" cy="19725"/>
            </a:xfrm>
            <a:custGeom>
              <a:rect b="b" l="l" r="r" t="t"/>
              <a:pathLst>
                <a:path extrusionOk="0" h="789" w="789">
                  <a:moveTo>
                    <a:pt x="379" y="0"/>
                  </a:moveTo>
                  <a:cubicBezTo>
                    <a:pt x="158" y="0"/>
                    <a:pt x="1" y="190"/>
                    <a:pt x="1" y="379"/>
                  </a:cubicBezTo>
                  <a:cubicBezTo>
                    <a:pt x="1" y="599"/>
                    <a:pt x="158" y="788"/>
                    <a:pt x="379" y="788"/>
                  </a:cubicBezTo>
                  <a:cubicBezTo>
                    <a:pt x="599" y="788"/>
                    <a:pt x="789" y="599"/>
                    <a:pt x="789" y="379"/>
                  </a:cubicBezTo>
                  <a:cubicBezTo>
                    <a:pt x="789" y="190"/>
                    <a:pt x="599" y="0"/>
                    <a:pt x="37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45"/>
          <p:cNvSpPr txBox="1"/>
          <p:nvPr>
            <p:ph type="title"/>
          </p:nvPr>
        </p:nvSpPr>
        <p:spPr>
          <a:xfrm>
            <a:off x="717750" y="536585"/>
            <a:ext cx="77085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Japan’s motivation to incorporate Russia into its security framework</a:t>
            </a:r>
            <a:endParaRPr/>
          </a:p>
        </p:txBody>
      </p:sp>
      <p:sp>
        <p:nvSpPr>
          <p:cNvPr id="678" name="Google Shape;678;p45"/>
          <p:cNvSpPr txBox="1"/>
          <p:nvPr>
            <p:ph idx="1" type="subTitle"/>
          </p:nvPr>
        </p:nvSpPr>
        <p:spPr>
          <a:xfrm>
            <a:off x="4842525" y="2770875"/>
            <a:ext cx="3420000" cy="25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To neutralize emerging Sino-Russo front line</a:t>
            </a:r>
            <a:endParaRPr/>
          </a:p>
        </p:txBody>
      </p:sp>
      <p:sp>
        <p:nvSpPr>
          <p:cNvPr id="679" name="Google Shape;679;p45"/>
          <p:cNvSpPr txBox="1"/>
          <p:nvPr>
            <p:ph idx="2" type="subTitle"/>
          </p:nvPr>
        </p:nvSpPr>
        <p:spPr>
          <a:xfrm>
            <a:off x="4842519" y="2067625"/>
            <a:ext cx="3417900" cy="255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Japan’s desire to strengthen its national security by diversifying security partners</a:t>
            </a:r>
            <a:endParaRPr/>
          </a:p>
        </p:txBody>
      </p:sp>
      <p:sp>
        <p:nvSpPr>
          <p:cNvPr id="680" name="Google Shape;680;p45"/>
          <p:cNvSpPr txBox="1"/>
          <p:nvPr>
            <p:ph idx="3" type="subTitle"/>
          </p:nvPr>
        </p:nvSpPr>
        <p:spPr>
          <a:xfrm>
            <a:off x="4842526" y="1725825"/>
            <a:ext cx="3673500" cy="25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To supplement its security partner</a:t>
            </a:r>
            <a:endParaRPr/>
          </a:p>
        </p:txBody>
      </p:sp>
      <p:sp>
        <p:nvSpPr>
          <p:cNvPr id="681" name="Google Shape;681;p45"/>
          <p:cNvSpPr txBox="1"/>
          <p:nvPr>
            <p:ph idx="4" type="subTitle"/>
          </p:nvPr>
        </p:nvSpPr>
        <p:spPr>
          <a:xfrm>
            <a:off x="4842519" y="4126866"/>
            <a:ext cx="3420000" cy="255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Japan hopes to reduce energy </a:t>
            </a:r>
            <a:r>
              <a:rPr lang="en"/>
              <a:t>v</a:t>
            </a:r>
            <a:r>
              <a:rPr lang="en"/>
              <a:t>ulnerability by diversifying energy routes</a:t>
            </a:r>
            <a:endParaRPr/>
          </a:p>
        </p:txBody>
      </p:sp>
      <p:sp>
        <p:nvSpPr>
          <p:cNvPr id="682" name="Google Shape;682;p45"/>
          <p:cNvSpPr txBox="1"/>
          <p:nvPr>
            <p:ph idx="5" type="subTitle"/>
          </p:nvPr>
        </p:nvSpPr>
        <p:spPr>
          <a:xfrm>
            <a:off x="4842526" y="3783975"/>
            <a:ext cx="3581400" cy="25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To seek an alternative energy route</a:t>
            </a:r>
            <a:endParaRPr/>
          </a:p>
        </p:txBody>
      </p:sp>
      <p:sp>
        <p:nvSpPr>
          <p:cNvPr id="683" name="Google Shape;683;p45"/>
          <p:cNvSpPr txBox="1"/>
          <p:nvPr>
            <p:ph idx="6" type="subTitle"/>
          </p:nvPr>
        </p:nvSpPr>
        <p:spPr>
          <a:xfrm>
            <a:off x="4842525" y="3145725"/>
            <a:ext cx="3766500" cy="393000"/>
          </a:xfrm>
          <a:prstGeom prst="rect">
            <a:avLst/>
          </a:prstGeom>
        </p:spPr>
        <p:txBody>
          <a:bodyPr anchorCtr="0" anchor="ctr"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
              <a:t>Beijing and Moscow share a hostile view of the US-led global system that is so vital to Japan</a:t>
            </a:r>
            <a:endParaRPr/>
          </a:p>
        </p:txBody>
      </p:sp>
      <p:grpSp>
        <p:nvGrpSpPr>
          <p:cNvPr id="684" name="Google Shape;684;p45"/>
          <p:cNvGrpSpPr/>
          <p:nvPr/>
        </p:nvGrpSpPr>
        <p:grpSpPr>
          <a:xfrm>
            <a:off x="2058862" y="1325498"/>
            <a:ext cx="1983663" cy="3131858"/>
            <a:chOff x="1296862" y="1325498"/>
            <a:chExt cx="1983663" cy="3131858"/>
          </a:xfrm>
        </p:grpSpPr>
        <p:sp>
          <p:nvSpPr>
            <p:cNvPr id="685" name="Google Shape;685;p45"/>
            <p:cNvSpPr/>
            <p:nvPr/>
          </p:nvSpPr>
          <p:spPr>
            <a:xfrm>
              <a:off x="1296862" y="1325498"/>
              <a:ext cx="1059900" cy="1059900"/>
            </a:xfrm>
            <a:prstGeom prst="diamond">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700">
                  <a:solidFill>
                    <a:schemeClr val="lt2"/>
                  </a:solidFill>
                  <a:latin typeface="Roboto Condensed"/>
                  <a:ea typeface="Roboto Condensed"/>
                  <a:cs typeface="Roboto Condensed"/>
                  <a:sym typeface="Roboto Condensed"/>
                </a:rPr>
                <a:t>01</a:t>
              </a:r>
              <a:endParaRPr b="1" sz="2700">
                <a:solidFill>
                  <a:schemeClr val="lt2"/>
                </a:solidFill>
                <a:latin typeface="Roboto Condensed"/>
                <a:ea typeface="Roboto Condensed"/>
                <a:cs typeface="Roboto Condensed"/>
                <a:sym typeface="Roboto Condensed"/>
              </a:endParaRPr>
            </a:p>
          </p:txBody>
        </p:sp>
        <p:sp>
          <p:nvSpPr>
            <p:cNvPr id="686" name="Google Shape;686;p45"/>
            <p:cNvSpPr/>
            <p:nvPr/>
          </p:nvSpPr>
          <p:spPr>
            <a:xfrm>
              <a:off x="2220624" y="2370264"/>
              <a:ext cx="1059900" cy="1059900"/>
            </a:xfrm>
            <a:prstGeom prst="diamond">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700">
                  <a:solidFill>
                    <a:schemeClr val="lt2"/>
                  </a:solidFill>
                  <a:latin typeface="Roboto Condensed"/>
                  <a:ea typeface="Roboto Condensed"/>
                  <a:cs typeface="Roboto Condensed"/>
                  <a:sym typeface="Roboto Condensed"/>
                </a:rPr>
                <a:t>02</a:t>
              </a:r>
              <a:endParaRPr/>
            </a:p>
          </p:txBody>
        </p:sp>
        <p:sp>
          <p:nvSpPr>
            <p:cNvPr id="687" name="Google Shape;687;p45"/>
            <p:cNvSpPr/>
            <p:nvPr/>
          </p:nvSpPr>
          <p:spPr>
            <a:xfrm>
              <a:off x="1296862" y="3397456"/>
              <a:ext cx="1059900" cy="1059900"/>
            </a:xfrm>
            <a:prstGeom prst="diamond">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700">
                  <a:solidFill>
                    <a:schemeClr val="lt2"/>
                  </a:solidFill>
                  <a:latin typeface="Roboto Condensed"/>
                  <a:ea typeface="Roboto Condensed"/>
                  <a:cs typeface="Roboto Condensed"/>
                  <a:sym typeface="Roboto Condensed"/>
                </a:rPr>
                <a:t>03</a:t>
              </a:r>
              <a:endParaRPr/>
            </a:p>
          </p:txBody>
        </p:sp>
        <p:cxnSp>
          <p:nvCxnSpPr>
            <p:cNvPr id="688" name="Google Shape;688;p45"/>
            <p:cNvCxnSpPr/>
            <p:nvPr/>
          </p:nvCxnSpPr>
          <p:spPr>
            <a:xfrm>
              <a:off x="2005700" y="2024275"/>
              <a:ext cx="576300" cy="576300"/>
            </a:xfrm>
            <a:prstGeom prst="straightConnector1">
              <a:avLst/>
            </a:prstGeom>
            <a:noFill/>
            <a:ln cap="flat" cmpd="sng" w="38100">
              <a:solidFill>
                <a:schemeClr val="dk1"/>
              </a:solidFill>
              <a:prstDash val="solid"/>
              <a:round/>
              <a:headEnd len="med" w="med" type="none"/>
              <a:tailEnd len="med" w="med" type="none"/>
            </a:ln>
          </p:spPr>
        </p:cxnSp>
        <p:cxnSp>
          <p:nvCxnSpPr>
            <p:cNvPr id="689" name="Google Shape;689;p45"/>
            <p:cNvCxnSpPr/>
            <p:nvPr/>
          </p:nvCxnSpPr>
          <p:spPr>
            <a:xfrm flipH="1">
              <a:off x="1976875" y="3167350"/>
              <a:ext cx="576300" cy="576300"/>
            </a:xfrm>
            <a:prstGeom prst="straightConnector1">
              <a:avLst/>
            </a:prstGeom>
            <a:noFill/>
            <a:ln cap="flat" cmpd="sng" w="38100">
              <a:solidFill>
                <a:schemeClr val="dk1"/>
              </a:solidFill>
              <a:prstDash val="solid"/>
              <a:round/>
              <a:headEnd len="med" w="med" type="none"/>
              <a:tailEnd len="med" w="med" type="none"/>
            </a:ln>
          </p:spPr>
        </p:cxnSp>
      </p:grpSp>
      <p:cxnSp>
        <p:nvCxnSpPr>
          <p:cNvPr id="690" name="Google Shape;690;p45"/>
          <p:cNvCxnSpPr/>
          <p:nvPr/>
        </p:nvCxnSpPr>
        <p:spPr>
          <a:xfrm flipH="1">
            <a:off x="3088126" y="1854825"/>
            <a:ext cx="1754400" cy="600"/>
          </a:xfrm>
          <a:prstGeom prst="bentConnector3">
            <a:avLst>
              <a:gd fmla="val 50000" name="adj1"/>
            </a:avLst>
          </a:prstGeom>
          <a:noFill/>
          <a:ln cap="flat" cmpd="sng" w="9525">
            <a:solidFill>
              <a:schemeClr val="dk1"/>
            </a:solidFill>
            <a:prstDash val="solid"/>
            <a:round/>
            <a:headEnd len="med" w="med" type="oval"/>
            <a:tailEnd len="med" w="med" type="none"/>
          </a:ln>
        </p:spPr>
      </p:cxnSp>
      <p:cxnSp>
        <p:nvCxnSpPr>
          <p:cNvPr id="691" name="Google Shape;691;p45"/>
          <p:cNvCxnSpPr/>
          <p:nvPr/>
        </p:nvCxnSpPr>
        <p:spPr>
          <a:xfrm flipH="1">
            <a:off x="3071926" y="3927750"/>
            <a:ext cx="1770600" cy="600"/>
          </a:xfrm>
          <a:prstGeom prst="bentConnector3">
            <a:avLst>
              <a:gd fmla="val 50000" name="adj1"/>
            </a:avLst>
          </a:prstGeom>
          <a:noFill/>
          <a:ln cap="flat" cmpd="sng" w="9525">
            <a:solidFill>
              <a:schemeClr val="dk1"/>
            </a:solidFill>
            <a:prstDash val="solid"/>
            <a:round/>
            <a:headEnd len="med" w="med" type="oval"/>
            <a:tailEnd len="med" w="med" type="none"/>
          </a:ln>
        </p:spPr>
      </p:cxnSp>
      <p:cxnSp>
        <p:nvCxnSpPr>
          <p:cNvPr id="692" name="Google Shape;692;p45"/>
          <p:cNvCxnSpPr/>
          <p:nvPr/>
        </p:nvCxnSpPr>
        <p:spPr>
          <a:xfrm flipH="1">
            <a:off x="3983619" y="2899873"/>
            <a:ext cx="858900" cy="600"/>
          </a:xfrm>
          <a:prstGeom prst="bentConnector3">
            <a:avLst>
              <a:gd fmla="val 50000" name="adj1"/>
            </a:avLst>
          </a:prstGeom>
          <a:noFill/>
          <a:ln cap="flat" cmpd="sng" w="9525">
            <a:solidFill>
              <a:schemeClr val="dk1"/>
            </a:solidFill>
            <a:prstDash val="solid"/>
            <a:round/>
            <a:headEnd len="med" w="med" type="oval"/>
            <a:tailEnd len="med" w="med"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46"/>
          <p:cNvSpPr txBox="1"/>
          <p:nvPr>
            <p:ph type="title"/>
          </p:nvPr>
        </p:nvSpPr>
        <p:spPr>
          <a:xfrm>
            <a:off x="717750" y="536585"/>
            <a:ext cx="77085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Russia’s interests in active engagement with security corporation with Japan</a:t>
            </a:r>
            <a:endParaRPr/>
          </a:p>
        </p:txBody>
      </p:sp>
      <p:pic>
        <p:nvPicPr>
          <p:cNvPr id="698" name="Google Shape;698;p46"/>
          <p:cNvPicPr preferRelativeResize="0"/>
          <p:nvPr/>
        </p:nvPicPr>
        <p:blipFill>
          <a:blip r:embed="rId3">
            <a:alphaModFix/>
          </a:blip>
          <a:stretch>
            <a:fillRect/>
          </a:stretch>
        </p:blipFill>
        <p:spPr>
          <a:xfrm>
            <a:off x="436200" y="1261675"/>
            <a:ext cx="8271600" cy="37294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p47"/>
          <p:cNvSpPr txBox="1"/>
          <p:nvPr>
            <p:ph idx="1" type="subTitle"/>
          </p:nvPr>
        </p:nvSpPr>
        <p:spPr>
          <a:xfrm>
            <a:off x="578950" y="1400400"/>
            <a:ext cx="3271800" cy="3514200"/>
          </a:xfrm>
          <a:prstGeom prst="rect">
            <a:avLst/>
          </a:prstGeom>
        </p:spPr>
        <p:txBody>
          <a:bodyPr anchorCtr="0" anchor="t" bIns="91425" lIns="91425" spcFirstLastPara="1" rIns="91425" wrap="square" tIns="91425">
            <a:noAutofit/>
          </a:bodyPr>
          <a:lstStyle/>
          <a:p>
            <a:pPr indent="-317500" lvl="0" marL="457200" rtl="0" algn="just">
              <a:spcBef>
                <a:spcPts val="0"/>
              </a:spcBef>
              <a:spcAft>
                <a:spcPts val="0"/>
              </a:spcAft>
              <a:buSzPts val="1400"/>
              <a:buChar char="●"/>
            </a:pPr>
            <a:r>
              <a:rPr lang="en" sz="1400">
                <a:latin typeface="Arial"/>
                <a:ea typeface="Arial"/>
                <a:cs typeface="Arial"/>
                <a:sym typeface="Arial"/>
              </a:rPr>
              <a:t>‘The closest Europe’ for the countries of NEA; pure Asia for the European part of Russia.</a:t>
            </a:r>
            <a:endParaRPr sz="1400">
              <a:latin typeface="Arial"/>
              <a:ea typeface="Arial"/>
              <a:cs typeface="Arial"/>
              <a:sym typeface="Arial"/>
            </a:endParaRPr>
          </a:p>
          <a:p>
            <a:pPr indent="-317500" lvl="0" marL="457200" rtl="0" algn="l">
              <a:spcBef>
                <a:spcPts val="1000"/>
              </a:spcBef>
              <a:spcAft>
                <a:spcPts val="0"/>
              </a:spcAft>
              <a:buSzPts val="1400"/>
              <a:buFont typeface="Arial"/>
              <a:buChar char="●"/>
            </a:pPr>
            <a:r>
              <a:rPr lang="en" sz="1400">
                <a:latin typeface="Arial"/>
                <a:ea typeface="Arial"/>
                <a:cs typeface="Arial"/>
                <a:sym typeface="Arial"/>
              </a:rPr>
              <a:t>Has a significant potential for the development of all types of tourism and a low level of its use.</a:t>
            </a:r>
            <a:endParaRPr sz="1400">
              <a:latin typeface="Arial"/>
              <a:ea typeface="Arial"/>
              <a:cs typeface="Arial"/>
              <a:sym typeface="Arial"/>
            </a:endParaRPr>
          </a:p>
          <a:p>
            <a:pPr indent="-317500" lvl="0" marL="457200" rtl="0" algn="l">
              <a:spcBef>
                <a:spcPts val="1000"/>
              </a:spcBef>
              <a:spcAft>
                <a:spcPts val="0"/>
              </a:spcAft>
              <a:buSzPts val="1400"/>
              <a:buFont typeface="Arial"/>
              <a:buChar char="●"/>
            </a:pPr>
            <a:r>
              <a:rPr lang="en" sz="1400">
                <a:latin typeface="Arial"/>
                <a:ea typeface="Arial"/>
                <a:cs typeface="Arial"/>
                <a:sym typeface="Arial"/>
              </a:rPr>
              <a:t>Characterized by unique natural and climatic features, rich historical heritage and promising territorial location.</a:t>
            </a:r>
            <a:endParaRPr sz="1400">
              <a:latin typeface="Arial"/>
              <a:ea typeface="Arial"/>
              <a:cs typeface="Arial"/>
              <a:sym typeface="Arial"/>
            </a:endParaRPr>
          </a:p>
          <a:p>
            <a:pPr indent="0" lvl="0" marL="0" rtl="0" algn="just">
              <a:spcBef>
                <a:spcPts val="1000"/>
              </a:spcBef>
              <a:spcAft>
                <a:spcPts val="0"/>
              </a:spcAft>
              <a:buNone/>
            </a:pPr>
            <a:r>
              <a:t/>
            </a:r>
            <a:endParaRPr sz="1400">
              <a:latin typeface="Arial"/>
              <a:ea typeface="Arial"/>
              <a:cs typeface="Arial"/>
              <a:sym typeface="Arial"/>
            </a:endParaRPr>
          </a:p>
          <a:p>
            <a:pPr indent="0" lvl="0" marL="0" rtl="0" algn="just">
              <a:spcBef>
                <a:spcPts val="0"/>
              </a:spcBef>
              <a:spcAft>
                <a:spcPts val="0"/>
              </a:spcAft>
              <a:buNone/>
            </a:pPr>
            <a:r>
              <a:t/>
            </a:r>
            <a:endParaRPr/>
          </a:p>
        </p:txBody>
      </p:sp>
      <p:sp>
        <p:nvSpPr>
          <p:cNvPr id="704" name="Google Shape;704;p47"/>
          <p:cNvSpPr txBox="1"/>
          <p:nvPr>
            <p:ph type="title"/>
          </p:nvPr>
        </p:nvSpPr>
        <p:spPr>
          <a:xfrm>
            <a:off x="717750" y="536585"/>
            <a:ext cx="77085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TOURISM AS A CULTURAL INTEGRATION</a:t>
            </a:r>
            <a:endParaRPr/>
          </a:p>
          <a:p>
            <a:pPr indent="0" lvl="0" marL="0" rtl="0" algn="ctr">
              <a:spcBef>
                <a:spcPts val="0"/>
              </a:spcBef>
              <a:spcAft>
                <a:spcPts val="0"/>
              </a:spcAft>
              <a:buNone/>
            </a:pPr>
            <a:r>
              <a:rPr lang="en"/>
              <a:t>Russian Far East</a:t>
            </a:r>
            <a:endParaRPr/>
          </a:p>
        </p:txBody>
      </p:sp>
      <p:pic>
        <p:nvPicPr>
          <p:cNvPr id="705" name="Google Shape;705;p47"/>
          <p:cNvPicPr preferRelativeResize="0"/>
          <p:nvPr/>
        </p:nvPicPr>
        <p:blipFill>
          <a:blip r:embed="rId3">
            <a:alphaModFix/>
          </a:blip>
          <a:stretch>
            <a:fillRect/>
          </a:stretch>
        </p:blipFill>
        <p:spPr>
          <a:xfrm>
            <a:off x="3988200" y="1400400"/>
            <a:ext cx="4639874" cy="3106125"/>
          </a:xfrm>
          <a:prstGeom prst="rect">
            <a:avLst/>
          </a:prstGeom>
          <a:noFill/>
          <a:ln>
            <a:noFill/>
          </a:ln>
        </p:spPr>
      </p:pic>
      <p:sp>
        <p:nvSpPr>
          <p:cNvPr id="706" name="Google Shape;706;p47"/>
          <p:cNvSpPr txBox="1"/>
          <p:nvPr/>
        </p:nvSpPr>
        <p:spPr>
          <a:xfrm>
            <a:off x="335450" y="4506525"/>
            <a:ext cx="73518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 sz="1800">
                <a:latin typeface="Roboto Condensed"/>
                <a:ea typeface="Roboto Condensed"/>
                <a:cs typeface="Roboto Condensed"/>
                <a:sym typeface="Roboto Condensed"/>
              </a:rPr>
              <a:t>Cross-border tourism in Russian Far East and Northeast Asia regionalization</a:t>
            </a:r>
            <a:endParaRPr b="1" sz="1800">
              <a:latin typeface="Roboto Condensed"/>
              <a:ea typeface="Roboto Condensed"/>
              <a:cs typeface="Roboto Condensed"/>
              <a:sym typeface="Roboto Condense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48"/>
          <p:cNvSpPr txBox="1"/>
          <p:nvPr>
            <p:ph idx="1" type="subTitle"/>
          </p:nvPr>
        </p:nvSpPr>
        <p:spPr>
          <a:xfrm>
            <a:off x="720100" y="1270475"/>
            <a:ext cx="3271800" cy="35142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Font typeface="Arial"/>
              <a:buChar char="●"/>
            </a:pPr>
            <a:r>
              <a:rPr lang="en" sz="1800">
                <a:latin typeface="Arial"/>
                <a:ea typeface="Arial"/>
                <a:cs typeface="Arial"/>
                <a:sym typeface="Arial"/>
              </a:rPr>
              <a:t>Adventure tourism </a:t>
            </a:r>
            <a:endParaRPr sz="1800">
              <a:latin typeface="Arial"/>
              <a:ea typeface="Arial"/>
              <a:cs typeface="Arial"/>
              <a:sym typeface="Arial"/>
            </a:endParaRPr>
          </a:p>
          <a:p>
            <a:pPr indent="-342900" lvl="0" marL="457200" rtl="0" algn="l">
              <a:spcBef>
                <a:spcPts val="0"/>
              </a:spcBef>
              <a:spcAft>
                <a:spcPts val="0"/>
              </a:spcAft>
              <a:buSzPts val="1800"/>
              <a:buFont typeface="Arial"/>
              <a:buChar char="●"/>
            </a:pPr>
            <a:r>
              <a:rPr lang="en" sz="1800">
                <a:latin typeface="Arial"/>
                <a:ea typeface="Arial"/>
                <a:cs typeface="Arial"/>
                <a:sym typeface="Arial"/>
              </a:rPr>
              <a:t>Culinary tourism </a:t>
            </a:r>
            <a:endParaRPr sz="1800">
              <a:latin typeface="Arial"/>
              <a:ea typeface="Arial"/>
              <a:cs typeface="Arial"/>
              <a:sym typeface="Arial"/>
            </a:endParaRPr>
          </a:p>
          <a:p>
            <a:pPr indent="-342900" lvl="0" marL="457200" rtl="0" algn="l">
              <a:spcBef>
                <a:spcPts val="0"/>
              </a:spcBef>
              <a:spcAft>
                <a:spcPts val="0"/>
              </a:spcAft>
              <a:buSzPts val="1800"/>
              <a:buFont typeface="Arial"/>
              <a:buChar char="●"/>
            </a:pPr>
            <a:r>
              <a:rPr lang="en" sz="1800">
                <a:latin typeface="Arial"/>
                <a:ea typeface="Arial"/>
                <a:cs typeface="Arial"/>
                <a:sym typeface="Arial"/>
              </a:rPr>
              <a:t>Cultural tourism </a:t>
            </a:r>
            <a:endParaRPr sz="1800">
              <a:latin typeface="Arial"/>
              <a:ea typeface="Arial"/>
              <a:cs typeface="Arial"/>
              <a:sym typeface="Arial"/>
            </a:endParaRPr>
          </a:p>
          <a:p>
            <a:pPr indent="-342900" lvl="0" marL="457200" rtl="0" algn="l">
              <a:spcBef>
                <a:spcPts val="0"/>
              </a:spcBef>
              <a:spcAft>
                <a:spcPts val="0"/>
              </a:spcAft>
              <a:buSzPts val="1800"/>
              <a:buFont typeface="Arial"/>
              <a:buChar char="●"/>
            </a:pPr>
            <a:r>
              <a:rPr lang="en" sz="1800">
                <a:latin typeface="Arial"/>
                <a:ea typeface="Arial"/>
                <a:cs typeface="Arial"/>
                <a:sym typeface="Arial"/>
              </a:rPr>
              <a:t>Ecotourism </a:t>
            </a:r>
            <a:endParaRPr sz="1800">
              <a:latin typeface="Arial"/>
              <a:ea typeface="Arial"/>
              <a:cs typeface="Arial"/>
              <a:sym typeface="Arial"/>
            </a:endParaRPr>
          </a:p>
          <a:p>
            <a:pPr indent="-342900" lvl="0" marL="457200" rtl="0" algn="l">
              <a:spcBef>
                <a:spcPts val="0"/>
              </a:spcBef>
              <a:spcAft>
                <a:spcPts val="0"/>
              </a:spcAft>
              <a:buSzPts val="1800"/>
              <a:buFont typeface="Arial"/>
              <a:buChar char="●"/>
            </a:pPr>
            <a:r>
              <a:rPr lang="en" sz="1800">
                <a:latin typeface="Arial"/>
                <a:ea typeface="Arial"/>
                <a:cs typeface="Arial"/>
                <a:sym typeface="Arial"/>
              </a:rPr>
              <a:t>Event tourism </a:t>
            </a:r>
            <a:endParaRPr sz="1800">
              <a:latin typeface="Arial"/>
              <a:ea typeface="Arial"/>
              <a:cs typeface="Arial"/>
              <a:sym typeface="Arial"/>
            </a:endParaRPr>
          </a:p>
          <a:p>
            <a:pPr indent="-342900" lvl="0" marL="457200" rtl="0" algn="l">
              <a:spcBef>
                <a:spcPts val="0"/>
              </a:spcBef>
              <a:spcAft>
                <a:spcPts val="0"/>
              </a:spcAft>
              <a:buSzPts val="1800"/>
              <a:buFont typeface="Arial"/>
              <a:buChar char="●"/>
            </a:pPr>
            <a:r>
              <a:rPr lang="en" sz="1800">
                <a:latin typeface="Arial"/>
                <a:ea typeface="Arial"/>
                <a:cs typeface="Arial"/>
                <a:sym typeface="Arial"/>
              </a:rPr>
              <a:t>Incentive tourism </a:t>
            </a:r>
            <a:endParaRPr sz="1800">
              <a:latin typeface="Arial"/>
              <a:ea typeface="Arial"/>
              <a:cs typeface="Arial"/>
              <a:sym typeface="Arial"/>
            </a:endParaRPr>
          </a:p>
          <a:p>
            <a:pPr indent="0" lvl="0" marL="457200" rtl="0" algn="l">
              <a:spcBef>
                <a:spcPts val="0"/>
              </a:spcBef>
              <a:spcAft>
                <a:spcPts val="0"/>
              </a:spcAft>
              <a:buNone/>
            </a:pPr>
            <a:r>
              <a:t/>
            </a:r>
            <a:endParaRPr sz="1400">
              <a:latin typeface="Arial"/>
              <a:ea typeface="Arial"/>
              <a:cs typeface="Arial"/>
              <a:sym typeface="Arial"/>
            </a:endParaRPr>
          </a:p>
          <a:p>
            <a:pPr indent="0" lvl="0" marL="0" rtl="0" algn="just">
              <a:spcBef>
                <a:spcPts val="0"/>
              </a:spcBef>
              <a:spcAft>
                <a:spcPts val="0"/>
              </a:spcAft>
              <a:buNone/>
            </a:pPr>
            <a:r>
              <a:t/>
            </a:r>
            <a:endParaRPr sz="1400">
              <a:latin typeface="Arial"/>
              <a:ea typeface="Arial"/>
              <a:cs typeface="Arial"/>
              <a:sym typeface="Arial"/>
            </a:endParaRPr>
          </a:p>
          <a:p>
            <a:pPr indent="0" lvl="0" marL="0" rtl="0" algn="just">
              <a:spcBef>
                <a:spcPts val="0"/>
              </a:spcBef>
              <a:spcAft>
                <a:spcPts val="0"/>
              </a:spcAft>
              <a:buNone/>
            </a:pPr>
            <a:r>
              <a:t/>
            </a:r>
            <a:endParaRPr/>
          </a:p>
        </p:txBody>
      </p:sp>
      <p:sp>
        <p:nvSpPr>
          <p:cNvPr id="712" name="Google Shape;712;p48"/>
          <p:cNvSpPr txBox="1"/>
          <p:nvPr>
            <p:ph type="title"/>
          </p:nvPr>
        </p:nvSpPr>
        <p:spPr>
          <a:xfrm>
            <a:off x="717750" y="536585"/>
            <a:ext cx="77085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INBOUND TOURISM</a:t>
            </a:r>
            <a:endParaRPr/>
          </a:p>
          <a:p>
            <a:pPr indent="0" lvl="0" marL="0" rtl="0" algn="ctr">
              <a:spcBef>
                <a:spcPts val="0"/>
              </a:spcBef>
              <a:spcAft>
                <a:spcPts val="0"/>
              </a:spcAft>
              <a:buNone/>
            </a:pPr>
            <a:r>
              <a:rPr lang="en"/>
              <a:t>Russian Far East and NEA countries</a:t>
            </a:r>
            <a:endParaRPr/>
          </a:p>
        </p:txBody>
      </p:sp>
      <p:pic>
        <p:nvPicPr>
          <p:cNvPr id="713" name="Google Shape;713;p48"/>
          <p:cNvPicPr preferRelativeResize="0"/>
          <p:nvPr/>
        </p:nvPicPr>
        <p:blipFill>
          <a:blip r:embed="rId3">
            <a:alphaModFix/>
          </a:blip>
          <a:stretch>
            <a:fillRect/>
          </a:stretch>
        </p:blipFill>
        <p:spPr>
          <a:xfrm>
            <a:off x="5774925" y="1261674"/>
            <a:ext cx="3216672" cy="2144875"/>
          </a:xfrm>
          <a:prstGeom prst="rect">
            <a:avLst/>
          </a:prstGeom>
          <a:noFill/>
          <a:ln>
            <a:noFill/>
          </a:ln>
        </p:spPr>
      </p:pic>
      <p:pic>
        <p:nvPicPr>
          <p:cNvPr id="714" name="Google Shape;714;p48"/>
          <p:cNvPicPr preferRelativeResize="0"/>
          <p:nvPr/>
        </p:nvPicPr>
        <p:blipFill>
          <a:blip r:embed="rId4">
            <a:alphaModFix/>
          </a:blip>
          <a:stretch>
            <a:fillRect/>
          </a:stretch>
        </p:blipFill>
        <p:spPr>
          <a:xfrm>
            <a:off x="4940102" y="3012025"/>
            <a:ext cx="2526150" cy="2144874"/>
          </a:xfrm>
          <a:prstGeom prst="rect">
            <a:avLst/>
          </a:prstGeom>
          <a:noFill/>
          <a:ln>
            <a:noFill/>
          </a:ln>
        </p:spPr>
      </p:pic>
      <p:pic>
        <p:nvPicPr>
          <p:cNvPr id="715" name="Google Shape;715;p48"/>
          <p:cNvPicPr preferRelativeResize="0"/>
          <p:nvPr/>
        </p:nvPicPr>
        <p:blipFill>
          <a:blip r:embed="rId5">
            <a:alphaModFix/>
          </a:blip>
          <a:stretch>
            <a:fillRect/>
          </a:stretch>
        </p:blipFill>
        <p:spPr>
          <a:xfrm>
            <a:off x="3355755" y="1546113"/>
            <a:ext cx="2679170" cy="157598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sp>
        <p:nvSpPr>
          <p:cNvPr id="720" name="Google Shape;720;p49"/>
          <p:cNvSpPr txBox="1"/>
          <p:nvPr>
            <p:ph idx="1" type="subTitle"/>
          </p:nvPr>
        </p:nvSpPr>
        <p:spPr>
          <a:xfrm>
            <a:off x="285800" y="1508050"/>
            <a:ext cx="3682200" cy="4120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500" u="sng">
                <a:latin typeface="Arial"/>
                <a:ea typeface="Arial"/>
                <a:cs typeface="Arial"/>
                <a:sym typeface="Arial"/>
              </a:rPr>
              <a:t>Overall in 2019 (on Primorsky Region example):</a:t>
            </a:r>
            <a:endParaRPr sz="1500" u="sng">
              <a:latin typeface="Arial"/>
              <a:ea typeface="Arial"/>
              <a:cs typeface="Arial"/>
              <a:sym typeface="Arial"/>
            </a:endParaRPr>
          </a:p>
          <a:p>
            <a:pPr indent="0" lvl="0" marL="0" rtl="0" algn="ctr">
              <a:spcBef>
                <a:spcPts val="0"/>
              </a:spcBef>
              <a:spcAft>
                <a:spcPts val="0"/>
              </a:spcAft>
              <a:buNone/>
            </a:pPr>
            <a:r>
              <a:t/>
            </a:r>
            <a:endParaRPr sz="1500" u="sng">
              <a:latin typeface="Arial"/>
              <a:ea typeface="Arial"/>
              <a:cs typeface="Arial"/>
              <a:sym typeface="Arial"/>
            </a:endParaRPr>
          </a:p>
          <a:p>
            <a:pPr indent="-323850" lvl="0" marL="457200" rtl="0" algn="l">
              <a:spcBef>
                <a:spcPts val="0"/>
              </a:spcBef>
              <a:spcAft>
                <a:spcPts val="0"/>
              </a:spcAft>
              <a:buSzPts val="1500"/>
              <a:buFont typeface="Arial"/>
              <a:buAutoNum type="arabicPeriod"/>
            </a:pPr>
            <a:r>
              <a:rPr lang="en" sz="1500">
                <a:latin typeface="Arial"/>
                <a:ea typeface="Arial"/>
                <a:cs typeface="Arial"/>
                <a:sym typeface="Arial"/>
              </a:rPr>
              <a:t>PRC - 382.4 thousand visitors.</a:t>
            </a:r>
            <a:endParaRPr sz="1500">
              <a:latin typeface="Arial"/>
              <a:ea typeface="Arial"/>
              <a:cs typeface="Arial"/>
              <a:sym typeface="Arial"/>
            </a:endParaRPr>
          </a:p>
          <a:p>
            <a:pPr indent="-323850" lvl="0" marL="457200" rtl="0" algn="l">
              <a:spcBef>
                <a:spcPts val="0"/>
              </a:spcBef>
              <a:spcAft>
                <a:spcPts val="0"/>
              </a:spcAft>
              <a:buSzPts val="1500"/>
              <a:buFont typeface="Arial"/>
              <a:buAutoNum type="arabicPeriod"/>
            </a:pPr>
            <a:r>
              <a:rPr lang="en" sz="1500">
                <a:latin typeface="Arial"/>
                <a:ea typeface="Arial"/>
                <a:cs typeface="Arial"/>
                <a:sym typeface="Arial"/>
              </a:rPr>
              <a:t>The Republic of Korea - 245.6 thousand tourists (an increase of 41%). </a:t>
            </a:r>
            <a:endParaRPr sz="1500">
              <a:latin typeface="Arial"/>
              <a:ea typeface="Arial"/>
              <a:cs typeface="Arial"/>
              <a:sym typeface="Arial"/>
            </a:endParaRPr>
          </a:p>
          <a:p>
            <a:pPr indent="-323850" lvl="0" marL="457200" rtl="0" algn="l">
              <a:spcBef>
                <a:spcPts val="0"/>
              </a:spcBef>
              <a:spcAft>
                <a:spcPts val="0"/>
              </a:spcAft>
              <a:buSzPts val="1500"/>
              <a:buFont typeface="Arial"/>
              <a:buAutoNum type="arabicPeriod"/>
            </a:pPr>
            <a:r>
              <a:rPr lang="en" sz="1500">
                <a:latin typeface="Arial"/>
                <a:ea typeface="Arial"/>
                <a:cs typeface="Arial"/>
                <a:sym typeface="Arial"/>
              </a:rPr>
              <a:t>Japan - 28.7 thousand visitors (65% higher compared to 2018). </a:t>
            </a:r>
            <a:endParaRPr sz="15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just">
              <a:spcBef>
                <a:spcPts val="0"/>
              </a:spcBef>
              <a:spcAft>
                <a:spcPts val="0"/>
              </a:spcAft>
              <a:buNone/>
            </a:pPr>
            <a:r>
              <a:t/>
            </a:r>
            <a:endParaRPr sz="1400">
              <a:latin typeface="Arial"/>
              <a:ea typeface="Arial"/>
              <a:cs typeface="Arial"/>
              <a:sym typeface="Arial"/>
            </a:endParaRPr>
          </a:p>
          <a:p>
            <a:pPr indent="0" lvl="0" marL="0" rtl="0" algn="just">
              <a:spcBef>
                <a:spcPts val="0"/>
              </a:spcBef>
              <a:spcAft>
                <a:spcPts val="0"/>
              </a:spcAft>
              <a:buNone/>
            </a:pPr>
            <a:r>
              <a:t/>
            </a:r>
            <a:endParaRPr/>
          </a:p>
        </p:txBody>
      </p:sp>
      <p:sp>
        <p:nvSpPr>
          <p:cNvPr id="721" name="Google Shape;721;p49"/>
          <p:cNvSpPr txBox="1"/>
          <p:nvPr>
            <p:ph type="title"/>
          </p:nvPr>
        </p:nvSpPr>
        <p:spPr>
          <a:xfrm>
            <a:off x="717750" y="536585"/>
            <a:ext cx="77085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MAIN TENDENCIES AND MAIN CHALLENGES IN TERMS OF TOURISM</a:t>
            </a:r>
            <a:endParaRPr/>
          </a:p>
          <a:p>
            <a:pPr indent="0" lvl="0" marL="0" rtl="0" algn="ctr">
              <a:spcBef>
                <a:spcPts val="0"/>
              </a:spcBef>
              <a:spcAft>
                <a:spcPts val="0"/>
              </a:spcAft>
              <a:buNone/>
            </a:pPr>
            <a:r>
              <a:rPr lang="en"/>
              <a:t>Russian Far East and NEA countries</a:t>
            </a:r>
            <a:endParaRPr/>
          </a:p>
        </p:txBody>
      </p:sp>
      <p:sp>
        <p:nvSpPr>
          <p:cNvPr id="722" name="Google Shape;722;p49"/>
          <p:cNvSpPr txBox="1"/>
          <p:nvPr/>
        </p:nvSpPr>
        <p:spPr>
          <a:xfrm>
            <a:off x="5076175" y="1925400"/>
            <a:ext cx="3487200" cy="2586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u="sng">
                <a:solidFill>
                  <a:srgbClr val="434343"/>
                </a:solidFill>
              </a:rPr>
              <a:t>Main challenges: </a:t>
            </a:r>
            <a:endParaRPr sz="1500" u="sng">
              <a:solidFill>
                <a:srgbClr val="434343"/>
              </a:solidFill>
            </a:endParaRPr>
          </a:p>
          <a:p>
            <a:pPr indent="0" lvl="0" marL="0" rtl="0" algn="ctr">
              <a:spcBef>
                <a:spcPts val="0"/>
              </a:spcBef>
              <a:spcAft>
                <a:spcPts val="0"/>
              </a:spcAft>
              <a:buNone/>
            </a:pPr>
            <a:r>
              <a:t/>
            </a:r>
            <a:endParaRPr sz="1500" u="sng">
              <a:solidFill>
                <a:srgbClr val="434343"/>
              </a:solidFill>
            </a:endParaRPr>
          </a:p>
          <a:p>
            <a:pPr indent="0" lvl="0" marL="0" rtl="0" algn="l">
              <a:spcBef>
                <a:spcPts val="0"/>
              </a:spcBef>
              <a:spcAft>
                <a:spcPts val="0"/>
              </a:spcAft>
              <a:buNone/>
            </a:pPr>
            <a:r>
              <a:t/>
            </a:r>
            <a:endParaRPr sz="1800">
              <a:solidFill>
                <a:srgbClr val="434343"/>
              </a:solidFill>
            </a:endParaRPr>
          </a:p>
          <a:p>
            <a:pPr indent="-323850" lvl="0" marL="457200" rtl="0" algn="l">
              <a:spcBef>
                <a:spcPts val="0"/>
              </a:spcBef>
              <a:spcAft>
                <a:spcPts val="0"/>
              </a:spcAft>
              <a:buClr>
                <a:srgbClr val="434343"/>
              </a:buClr>
              <a:buSzPts val="1500"/>
              <a:buChar char="●"/>
            </a:pPr>
            <a:r>
              <a:rPr lang="en" sz="1500">
                <a:solidFill>
                  <a:srgbClr val="434343"/>
                </a:solidFill>
              </a:rPr>
              <a:t>Inadequate infrastructure (not only within the regions, but also within the cities).</a:t>
            </a:r>
            <a:endParaRPr sz="1500">
              <a:solidFill>
                <a:srgbClr val="434343"/>
              </a:solidFill>
            </a:endParaRPr>
          </a:p>
          <a:p>
            <a:pPr indent="-323850" lvl="0" marL="457200" rtl="0" algn="l">
              <a:spcBef>
                <a:spcPts val="0"/>
              </a:spcBef>
              <a:spcAft>
                <a:spcPts val="0"/>
              </a:spcAft>
              <a:buClr>
                <a:srgbClr val="434343"/>
              </a:buClr>
              <a:buSzPts val="1500"/>
              <a:buChar char="●"/>
            </a:pPr>
            <a:r>
              <a:rPr lang="en" sz="1500">
                <a:solidFill>
                  <a:srgbClr val="434343"/>
                </a:solidFill>
              </a:rPr>
              <a:t>Lack of high-class hotels (in Vladivostok - only one 5 star hotel - LOTTE Vladivostok).</a:t>
            </a:r>
            <a:endParaRPr sz="1500">
              <a:solidFill>
                <a:srgbClr val="434343"/>
              </a:solidFill>
            </a:endParaRPr>
          </a:p>
          <a:p>
            <a:pPr indent="0" lvl="0" marL="0" rtl="0" algn="l">
              <a:spcBef>
                <a:spcPts val="0"/>
              </a:spcBef>
              <a:spcAft>
                <a:spcPts val="0"/>
              </a:spcAft>
              <a:buNone/>
            </a:pPr>
            <a:r>
              <a:t/>
            </a:r>
            <a:endParaRPr sz="1800">
              <a:solidFill>
                <a:srgbClr val="43434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32"/>
          <p:cNvSpPr txBox="1"/>
          <p:nvPr>
            <p:ph idx="1" type="subTitle"/>
          </p:nvPr>
        </p:nvSpPr>
        <p:spPr>
          <a:xfrm>
            <a:off x="1795800" y="1788344"/>
            <a:ext cx="5552400" cy="160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600"/>
              <a:t>What are the prospects of regionalization in Northeast Asia in security and cultural domains?</a:t>
            </a:r>
            <a:endParaRPr sz="2600">
              <a:solidFill>
                <a:schemeClr val="dk1"/>
              </a:solidFill>
            </a:endParaRPr>
          </a:p>
        </p:txBody>
      </p:sp>
      <p:sp>
        <p:nvSpPr>
          <p:cNvPr id="565" name="Google Shape;565;p32"/>
          <p:cNvSpPr txBox="1"/>
          <p:nvPr>
            <p:ph type="title"/>
          </p:nvPr>
        </p:nvSpPr>
        <p:spPr>
          <a:xfrm>
            <a:off x="717750" y="536585"/>
            <a:ext cx="77085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RESEARCH QUESTION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50"/>
          <p:cNvSpPr txBox="1"/>
          <p:nvPr>
            <p:ph idx="1" type="subTitle"/>
          </p:nvPr>
        </p:nvSpPr>
        <p:spPr>
          <a:xfrm>
            <a:off x="518300" y="2143125"/>
            <a:ext cx="7708500" cy="3108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latin typeface="Arial"/>
              <a:ea typeface="Arial"/>
              <a:cs typeface="Arial"/>
              <a:sym typeface="Arial"/>
            </a:endParaRPr>
          </a:p>
          <a:p>
            <a:pPr indent="0" lvl="0" marL="0" rtl="0" algn="l">
              <a:spcBef>
                <a:spcPts val="0"/>
              </a:spcBef>
              <a:spcAft>
                <a:spcPts val="0"/>
              </a:spcAft>
              <a:buNone/>
            </a:pPr>
            <a:r>
              <a:rPr b="1" lang="en" sz="1500">
                <a:latin typeface="Arial"/>
                <a:ea typeface="Arial"/>
                <a:cs typeface="Arial"/>
                <a:sym typeface="Arial"/>
              </a:rPr>
              <a:t>Statistics for the 1st quarter of 2020 (on Primorsky Region example): </a:t>
            </a:r>
            <a:endParaRPr b="1" sz="1500">
              <a:latin typeface="Arial"/>
              <a:ea typeface="Arial"/>
              <a:cs typeface="Arial"/>
              <a:sym typeface="Arial"/>
            </a:endParaRPr>
          </a:p>
          <a:p>
            <a:pPr indent="-323850" lvl="0" marL="457200" rtl="0" algn="l">
              <a:spcBef>
                <a:spcPts val="0"/>
              </a:spcBef>
              <a:spcAft>
                <a:spcPts val="0"/>
              </a:spcAft>
              <a:buSzPts val="1500"/>
              <a:buFont typeface="Arial"/>
              <a:buChar char="●"/>
            </a:pPr>
            <a:r>
              <a:rPr lang="en" sz="1500">
                <a:latin typeface="Arial"/>
                <a:ea typeface="Arial"/>
                <a:cs typeface="Arial"/>
                <a:sym typeface="Arial"/>
              </a:rPr>
              <a:t>China – 11.844 visitors (reduce of 4,43 times; the same quarter of 2019 – 52.455 visitors).</a:t>
            </a:r>
            <a:endParaRPr sz="1500">
              <a:latin typeface="Arial"/>
              <a:ea typeface="Arial"/>
              <a:cs typeface="Arial"/>
              <a:sym typeface="Arial"/>
            </a:endParaRPr>
          </a:p>
          <a:p>
            <a:pPr indent="-323850" lvl="0" marL="457200" rtl="0" algn="l">
              <a:spcBef>
                <a:spcPts val="0"/>
              </a:spcBef>
              <a:spcAft>
                <a:spcPts val="0"/>
              </a:spcAft>
              <a:buSzPts val="1500"/>
              <a:buFont typeface="Arial"/>
              <a:buChar char="●"/>
            </a:pPr>
            <a:r>
              <a:rPr lang="en" sz="1500">
                <a:latin typeface="Arial"/>
                <a:ea typeface="Arial"/>
                <a:cs typeface="Arial"/>
                <a:sym typeface="Arial"/>
              </a:rPr>
              <a:t>The Republic of Korea – 22.117 visitors (reduce of 2,08 times; 2019 – 45 965).</a:t>
            </a:r>
            <a:endParaRPr sz="1500">
              <a:latin typeface="Arial"/>
              <a:ea typeface="Arial"/>
              <a:cs typeface="Arial"/>
              <a:sym typeface="Arial"/>
            </a:endParaRPr>
          </a:p>
          <a:p>
            <a:pPr indent="-323850" lvl="0" marL="457200" rtl="0" algn="l">
              <a:spcBef>
                <a:spcPts val="0"/>
              </a:spcBef>
              <a:spcAft>
                <a:spcPts val="0"/>
              </a:spcAft>
              <a:buSzPts val="1500"/>
              <a:buFont typeface="Arial"/>
              <a:buChar char="●"/>
            </a:pPr>
            <a:r>
              <a:rPr lang="en" sz="1500">
                <a:latin typeface="Arial"/>
                <a:ea typeface="Arial"/>
                <a:cs typeface="Arial"/>
                <a:sym typeface="Arial"/>
              </a:rPr>
              <a:t>Japan – 4690 visitors (the only country, showed an increase; in 2019 – 3161 visitors).</a:t>
            </a:r>
            <a:endParaRPr sz="1500">
              <a:latin typeface="Arial"/>
              <a:ea typeface="Arial"/>
              <a:cs typeface="Arial"/>
              <a:sym typeface="Arial"/>
            </a:endParaRPr>
          </a:p>
          <a:p>
            <a:pPr indent="0" lvl="0" marL="0" rtl="0" algn="l">
              <a:spcBef>
                <a:spcPts val="0"/>
              </a:spcBef>
              <a:spcAft>
                <a:spcPts val="0"/>
              </a:spcAft>
              <a:buNone/>
            </a:pPr>
            <a:r>
              <a:t/>
            </a:r>
            <a:endParaRPr sz="1500">
              <a:latin typeface="Arial"/>
              <a:ea typeface="Arial"/>
              <a:cs typeface="Arial"/>
              <a:sym typeface="Arial"/>
            </a:endParaRPr>
          </a:p>
          <a:p>
            <a:pPr indent="0" lvl="0" marL="0" rtl="0" algn="l">
              <a:spcBef>
                <a:spcPts val="0"/>
              </a:spcBef>
              <a:spcAft>
                <a:spcPts val="0"/>
              </a:spcAft>
              <a:buNone/>
            </a:pPr>
            <a:r>
              <a:t/>
            </a:r>
            <a:endParaRPr sz="1500">
              <a:latin typeface="Arial"/>
              <a:ea typeface="Arial"/>
              <a:cs typeface="Arial"/>
              <a:sym typeface="Arial"/>
            </a:endParaRPr>
          </a:p>
          <a:p>
            <a:pPr indent="0" lvl="0" marL="0" rtl="0" algn="l">
              <a:spcBef>
                <a:spcPts val="0"/>
              </a:spcBef>
              <a:spcAft>
                <a:spcPts val="0"/>
              </a:spcAft>
              <a:buNone/>
            </a:pPr>
            <a:r>
              <a:t/>
            </a:r>
            <a:endParaRPr sz="1500">
              <a:latin typeface="Arial"/>
              <a:ea typeface="Arial"/>
              <a:cs typeface="Arial"/>
              <a:sym typeface="Arial"/>
            </a:endParaRPr>
          </a:p>
          <a:p>
            <a:pPr indent="0" lvl="0" marL="0" rtl="0" algn="l">
              <a:spcBef>
                <a:spcPts val="0"/>
              </a:spcBef>
              <a:spcAft>
                <a:spcPts val="0"/>
              </a:spcAft>
              <a:buNone/>
            </a:pPr>
            <a:r>
              <a:t/>
            </a:r>
            <a:endParaRPr sz="1500">
              <a:latin typeface="Arial"/>
              <a:ea typeface="Arial"/>
              <a:cs typeface="Arial"/>
              <a:sym typeface="Arial"/>
            </a:endParaRPr>
          </a:p>
          <a:p>
            <a:pPr indent="0" lvl="0" marL="0" rtl="0" algn="l">
              <a:spcBef>
                <a:spcPts val="0"/>
              </a:spcBef>
              <a:spcAft>
                <a:spcPts val="0"/>
              </a:spcAft>
              <a:buNone/>
            </a:pPr>
            <a:r>
              <a:rPr lang="en" sz="1500">
                <a:latin typeface="Arial"/>
                <a:ea typeface="Arial"/>
                <a:cs typeface="Arial"/>
                <a:sym typeface="Arial"/>
              </a:rPr>
              <a:t>After the COVID-19 pandemic is finally over, it is widely predicted that tourism from NEA countries in Russian Far East will return to its previous standards. </a:t>
            </a:r>
            <a:endParaRPr sz="1500">
              <a:latin typeface="Arial"/>
              <a:ea typeface="Arial"/>
              <a:cs typeface="Arial"/>
              <a:sym typeface="Arial"/>
            </a:endParaRPr>
          </a:p>
          <a:p>
            <a:pPr indent="0" lvl="0" marL="0" rtl="0" algn="l">
              <a:spcBef>
                <a:spcPts val="0"/>
              </a:spcBef>
              <a:spcAft>
                <a:spcPts val="0"/>
              </a:spcAft>
              <a:buNone/>
            </a:pPr>
            <a:r>
              <a:t/>
            </a:r>
            <a:endParaRPr sz="1500" u="sng">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just">
              <a:spcBef>
                <a:spcPts val="0"/>
              </a:spcBef>
              <a:spcAft>
                <a:spcPts val="0"/>
              </a:spcAft>
              <a:buNone/>
            </a:pPr>
            <a:r>
              <a:t/>
            </a:r>
            <a:endParaRPr sz="1400">
              <a:latin typeface="Arial"/>
              <a:ea typeface="Arial"/>
              <a:cs typeface="Arial"/>
              <a:sym typeface="Arial"/>
            </a:endParaRPr>
          </a:p>
          <a:p>
            <a:pPr indent="0" lvl="0" marL="0" rtl="0" algn="just">
              <a:spcBef>
                <a:spcPts val="0"/>
              </a:spcBef>
              <a:spcAft>
                <a:spcPts val="0"/>
              </a:spcAft>
              <a:buNone/>
            </a:pPr>
            <a:r>
              <a:t/>
            </a:r>
            <a:endParaRPr/>
          </a:p>
        </p:txBody>
      </p:sp>
      <p:sp>
        <p:nvSpPr>
          <p:cNvPr id="728" name="Google Shape;728;p50"/>
          <p:cNvSpPr txBox="1"/>
          <p:nvPr>
            <p:ph type="title"/>
          </p:nvPr>
        </p:nvSpPr>
        <p:spPr>
          <a:xfrm>
            <a:off x="717750" y="536585"/>
            <a:ext cx="77085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TOURISM AND COVID-19</a:t>
            </a:r>
            <a:endParaRPr/>
          </a:p>
          <a:p>
            <a:pPr indent="0" lvl="0" marL="0" rtl="0" algn="ctr">
              <a:spcBef>
                <a:spcPts val="0"/>
              </a:spcBef>
              <a:spcAft>
                <a:spcPts val="0"/>
              </a:spcAft>
              <a:buNone/>
            </a:pPr>
            <a:r>
              <a:rPr lang="en"/>
              <a:t>Russian Far East and NEA countries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51"/>
          <p:cNvSpPr txBox="1"/>
          <p:nvPr>
            <p:ph idx="1" type="subTitle"/>
          </p:nvPr>
        </p:nvSpPr>
        <p:spPr>
          <a:xfrm>
            <a:off x="518300" y="2154700"/>
            <a:ext cx="7708500" cy="3096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500">
                <a:latin typeface="Arial"/>
                <a:ea typeface="Arial"/>
                <a:cs typeface="Arial"/>
                <a:sym typeface="Arial"/>
              </a:rPr>
              <a:t> </a:t>
            </a:r>
            <a:endParaRPr sz="1500">
              <a:latin typeface="Arial"/>
              <a:ea typeface="Arial"/>
              <a:cs typeface="Arial"/>
              <a:sym typeface="Arial"/>
            </a:endParaRPr>
          </a:p>
          <a:p>
            <a:pPr indent="0" lvl="0" marL="0" rtl="0" algn="l">
              <a:spcBef>
                <a:spcPts val="0"/>
              </a:spcBef>
              <a:spcAft>
                <a:spcPts val="0"/>
              </a:spcAft>
              <a:buNone/>
            </a:pPr>
            <a:r>
              <a:t/>
            </a:r>
            <a:endParaRPr sz="1500" u="sng">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just">
              <a:spcBef>
                <a:spcPts val="0"/>
              </a:spcBef>
              <a:spcAft>
                <a:spcPts val="0"/>
              </a:spcAft>
              <a:buNone/>
            </a:pPr>
            <a:r>
              <a:t/>
            </a:r>
            <a:endParaRPr sz="1400">
              <a:latin typeface="Arial"/>
              <a:ea typeface="Arial"/>
              <a:cs typeface="Arial"/>
              <a:sym typeface="Arial"/>
            </a:endParaRPr>
          </a:p>
          <a:p>
            <a:pPr indent="0" lvl="0" marL="0" rtl="0" algn="just">
              <a:spcBef>
                <a:spcPts val="0"/>
              </a:spcBef>
              <a:spcAft>
                <a:spcPts val="0"/>
              </a:spcAft>
              <a:buNone/>
            </a:pPr>
            <a:r>
              <a:t/>
            </a:r>
            <a:endParaRPr/>
          </a:p>
        </p:txBody>
      </p:sp>
      <p:sp>
        <p:nvSpPr>
          <p:cNvPr id="734" name="Google Shape;734;p51"/>
          <p:cNvSpPr txBox="1"/>
          <p:nvPr>
            <p:ph type="title"/>
          </p:nvPr>
        </p:nvSpPr>
        <p:spPr>
          <a:xfrm>
            <a:off x="717750" y="536585"/>
            <a:ext cx="77085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International student exchange</a:t>
            </a:r>
            <a:endParaRPr/>
          </a:p>
          <a:p>
            <a:pPr indent="0" lvl="0" marL="0" rtl="0" algn="ctr">
              <a:spcBef>
                <a:spcPts val="0"/>
              </a:spcBef>
              <a:spcAft>
                <a:spcPts val="0"/>
              </a:spcAft>
              <a:buNone/>
            </a:pPr>
            <a:r>
              <a:rPr lang="en"/>
              <a:t>Russian Far East and NEA countries</a:t>
            </a:r>
            <a:endParaRPr/>
          </a:p>
        </p:txBody>
      </p:sp>
      <p:sp>
        <p:nvSpPr>
          <p:cNvPr id="735" name="Google Shape;735;p51"/>
          <p:cNvSpPr txBox="1"/>
          <p:nvPr/>
        </p:nvSpPr>
        <p:spPr>
          <a:xfrm>
            <a:off x="717750" y="1109275"/>
            <a:ext cx="7196400" cy="4463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chemeClr val="dk1"/>
                </a:solidFill>
              </a:rPr>
              <a:t>Universities:</a:t>
            </a:r>
            <a:endParaRPr b="1" sz="1500">
              <a:solidFill>
                <a:schemeClr val="dk1"/>
              </a:solidFill>
            </a:endParaRPr>
          </a:p>
          <a:p>
            <a:pPr indent="-311150" lvl="0" marL="457200" rtl="0" algn="l">
              <a:spcBef>
                <a:spcPts val="0"/>
              </a:spcBef>
              <a:spcAft>
                <a:spcPts val="0"/>
              </a:spcAft>
              <a:buClr>
                <a:schemeClr val="dk1"/>
              </a:buClr>
              <a:buSzPts val="1300"/>
              <a:buAutoNum type="arabicParenR"/>
            </a:pPr>
            <a:r>
              <a:rPr lang="en" sz="1300">
                <a:solidFill>
                  <a:schemeClr val="dk1"/>
                </a:solidFill>
              </a:rPr>
              <a:t>Far Eastern Federal University</a:t>
            </a:r>
            <a:endParaRPr sz="1300">
              <a:solidFill>
                <a:schemeClr val="dk1"/>
              </a:solidFill>
            </a:endParaRPr>
          </a:p>
          <a:p>
            <a:pPr indent="-311150" lvl="0" marL="457200" rtl="0" algn="l">
              <a:spcBef>
                <a:spcPts val="0"/>
              </a:spcBef>
              <a:spcAft>
                <a:spcPts val="0"/>
              </a:spcAft>
              <a:buClr>
                <a:schemeClr val="dk1"/>
              </a:buClr>
              <a:buSzPts val="1300"/>
              <a:buAutoNum type="arabicParenR"/>
            </a:pPr>
            <a:r>
              <a:rPr lang="en" sz="1300">
                <a:solidFill>
                  <a:schemeClr val="dk1"/>
                </a:solidFill>
              </a:rPr>
              <a:t>North-Eastern Federal University named after M.K. Ammosov</a:t>
            </a:r>
            <a:endParaRPr sz="1300">
              <a:solidFill>
                <a:schemeClr val="dk1"/>
              </a:solidFill>
            </a:endParaRPr>
          </a:p>
          <a:p>
            <a:pPr indent="-311150" lvl="0" marL="457200" rtl="0" algn="l">
              <a:spcBef>
                <a:spcPts val="0"/>
              </a:spcBef>
              <a:spcAft>
                <a:spcPts val="0"/>
              </a:spcAft>
              <a:buClr>
                <a:schemeClr val="dk1"/>
              </a:buClr>
              <a:buSzPts val="1300"/>
              <a:buAutoNum type="arabicParenR"/>
            </a:pPr>
            <a:r>
              <a:rPr lang="en" sz="1300">
                <a:solidFill>
                  <a:schemeClr val="dk1"/>
                </a:solidFill>
              </a:rPr>
              <a:t>Vladivostok State University of Economics and Service</a:t>
            </a:r>
            <a:endParaRPr sz="1300">
              <a:solidFill>
                <a:schemeClr val="dk1"/>
              </a:solidFill>
            </a:endParaRPr>
          </a:p>
          <a:p>
            <a:pPr indent="-311150" lvl="0" marL="457200" rtl="0" algn="l">
              <a:spcBef>
                <a:spcPts val="0"/>
              </a:spcBef>
              <a:spcAft>
                <a:spcPts val="0"/>
              </a:spcAft>
              <a:buClr>
                <a:schemeClr val="dk1"/>
              </a:buClr>
              <a:buSzPts val="1300"/>
              <a:buAutoNum type="arabicParenR"/>
            </a:pPr>
            <a:r>
              <a:rPr lang="en" sz="1300">
                <a:solidFill>
                  <a:schemeClr val="dk1"/>
                </a:solidFill>
              </a:rPr>
              <a:t>Pacific State University</a:t>
            </a:r>
            <a:endParaRPr sz="1300">
              <a:solidFill>
                <a:schemeClr val="dk1"/>
              </a:solidFill>
            </a:endParaRPr>
          </a:p>
          <a:p>
            <a:pPr indent="-311150" lvl="0" marL="457200" rtl="0" algn="l">
              <a:spcBef>
                <a:spcPts val="0"/>
              </a:spcBef>
              <a:spcAft>
                <a:spcPts val="0"/>
              </a:spcAft>
              <a:buClr>
                <a:schemeClr val="dk1"/>
              </a:buClr>
              <a:buSzPts val="1300"/>
              <a:buAutoNum type="arabicParenR"/>
            </a:pPr>
            <a:r>
              <a:rPr lang="en" sz="1300">
                <a:solidFill>
                  <a:schemeClr val="dk1"/>
                </a:solidFill>
              </a:rPr>
              <a:t>Komsomolsk-on-Amur State University</a:t>
            </a:r>
            <a:endParaRPr sz="1300">
              <a:solidFill>
                <a:schemeClr val="dk1"/>
              </a:solidFill>
            </a:endParaRPr>
          </a:p>
          <a:p>
            <a:pPr indent="-311150" lvl="0" marL="457200" rtl="0" algn="l">
              <a:spcBef>
                <a:spcPts val="0"/>
              </a:spcBef>
              <a:spcAft>
                <a:spcPts val="0"/>
              </a:spcAft>
              <a:buClr>
                <a:schemeClr val="dk1"/>
              </a:buClr>
              <a:buSzPts val="1300"/>
              <a:buAutoNum type="arabicParenR"/>
            </a:pPr>
            <a:r>
              <a:rPr lang="en" sz="1300">
                <a:solidFill>
                  <a:schemeClr val="dk1"/>
                </a:solidFill>
              </a:rPr>
              <a:t>Amur State University named after Sholem Aleichem</a:t>
            </a:r>
            <a:endParaRPr sz="1300">
              <a:solidFill>
                <a:schemeClr val="dk1"/>
              </a:solidFill>
            </a:endParaRPr>
          </a:p>
          <a:p>
            <a:pPr indent="-311150" lvl="0" marL="457200" rtl="0" algn="l">
              <a:spcBef>
                <a:spcPts val="0"/>
              </a:spcBef>
              <a:spcAft>
                <a:spcPts val="0"/>
              </a:spcAft>
              <a:buClr>
                <a:schemeClr val="dk1"/>
              </a:buClr>
              <a:buSzPts val="1300"/>
              <a:buAutoNum type="arabicParenR"/>
            </a:pPr>
            <a:r>
              <a:rPr lang="en" sz="1300">
                <a:solidFill>
                  <a:schemeClr val="dk1"/>
                </a:solidFill>
              </a:rPr>
              <a:t>Amur State University, Buryat State University</a:t>
            </a:r>
            <a:endParaRPr sz="1300">
              <a:solidFill>
                <a:schemeClr val="dk1"/>
              </a:solidFill>
            </a:endParaRPr>
          </a:p>
          <a:p>
            <a:pPr indent="-311150" lvl="0" marL="457200" rtl="0" algn="l">
              <a:spcBef>
                <a:spcPts val="0"/>
              </a:spcBef>
              <a:spcAft>
                <a:spcPts val="0"/>
              </a:spcAft>
              <a:buClr>
                <a:schemeClr val="dk1"/>
              </a:buClr>
              <a:buSzPts val="1300"/>
              <a:buAutoNum type="arabicParenR"/>
            </a:pPr>
            <a:r>
              <a:rPr lang="en" sz="1300">
                <a:solidFill>
                  <a:schemeClr val="dk1"/>
                </a:solidFill>
              </a:rPr>
              <a:t>P</a:t>
            </a:r>
            <a:r>
              <a:rPr lang="en" sz="1300">
                <a:solidFill>
                  <a:schemeClr val="dk1"/>
                </a:solidFill>
              </a:rPr>
              <a:t>acific State Medical University</a:t>
            </a:r>
            <a:endParaRPr sz="1300">
              <a:solidFill>
                <a:schemeClr val="dk1"/>
              </a:solidFill>
            </a:endParaRPr>
          </a:p>
          <a:p>
            <a:pPr indent="-311150" lvl="0" marL="457200" rtl="0" algn="l">
              <a:spcBef>
                <a:spcPts val="0"/>
              </a:spcBef>
              <a:spcAft>
                <a:spcPts val="0"/>
              </a:spcAft>
              <a:buClr>
                <a:schemeClr val="dk1"/>
              </a:buClr>
              <a:buSzPts val="1300"/>
              <a:buAutoNum type="arabicParenR"/>
            </a:pPr>
            <a:r>
              <a:rPr lang="en" sz="1300">
                <a:solidFill>
                  <a:schemeClr val="dk1"/>
                </a:solidFill>
              </a:rPr>
              <a:t>Far Eastern State Medical University</a:t>
            </a:r>
            <a:endParaRPr sz="1300">
              <a:solidFill>
                <a:schemeClr val="dk1"/>
              </a:solidFill>
            </a:endParaRPr>
          </a:p>
          <a:p>
            <a:pPr indent="-311150" lvl="0" marL="457200" rtl="0" algn="l">
              <a:spcBef>
                <a:spcPts val="0"/>
              </a:spcBef>
              <a:spcAft>
                <a:spcPts val="0"/>
              </a:spcAft>
              <a:buClr>
                <a:schemeClr val="dk1"/>
              </a:buClr>
              <a:buSzPts val="1300"/>
              <a:buAutoNum type="arabicParenR"/>
            </a:pPr>
            <a:r>
              <a:rPr lang="en" sz="1300">
                <a:solidFill>
                  <a:schemeClr val="dk1"/>
                </a:solidFill>
              </a:rPr>
              <a:t>Amur State Medical Academy</a:t>
            </a:r>
            <a:endParaRPr sz="1300">
              <a:solidFill>
                <a:schemeClr val="dk1"/>
              </a:solidFill>
            </a:endParaRPr>
          </a:p>
          <a:p>
            <a:pPr indent="-311150" lvl="0" marL="457200" rtl="0" algn="l">
              <a:spcBef>
                <a:spcPts val="0"/>
              </a:spcBef>
              <a:spcAft>
                <a:spcPts val="0"/>
              </a:spcAft>
              <a:buClr>
                <a:schemeClr val="dk1"/>
              </a:buClr>
              <a:buSzPts val="1300"/>
              <a:buAutoNum type="arabicParenR"/>
            </a:pPr>
            <a:r>
              <a:rPr lang="en" sz="1300">
                <a:solidFill>
                  <a:schemeClr val="dk1"/>
                </a:solidFill>
              </a:rPr>
              <a:t>Far Eastern State Transport University</a:t>
            </a:r>
            <a:endParaRPr sz="1300">
              <a:solidFill>
                <a:schemeClr val="dk1"/>
              </a:solidFill>
            </a:endParaRPr>
          </a:p>
          <a:p>
            <a:pPr indent="-311150" lvl="0" marL="457200" rtl="0" algn="l">
              <a:spcBef>
                <a:spcPts val="0"/>
              </a:spcBef>
              <a:spcAft>
                <a:spcPts val="0"/>
              </a:spcAft>
              <a:buClr>
                <a:schemeClr val="dk1"/>
              </a:buClr>
              <a:buSzPts val="1300"/>
              <a:buAutoNum type="arabicParenR"/>
            </a:pPr>
            <a:r>
              <a:rPr lang="en" sz="1300">
                <a:solidFill>
                  <a:schemeClr val="dk1"/>
                </a:solidFill>
              </a:rPr>
              <a:t>Sakhalin State University</a:t>
            </a:r>
            <a:endParaRPr sz="1300">
              <a:solidFill>
                <a:schemeClr val="dk1"/>
              </a:solidFill>
            </a:endParaRPr>
          </a:p>
          <a:p>
            <a:pPr indent="-311150" lvl="0" marL="457200" rtl="0" algn="l">
              <a:spcBef>
                <a:spcPts val="0"/>
              </a:spcBef>
              <a:spcAft>
                <a:spcPts val="0"/>
              </a:spcAft>
              <a:buClr>
                <a:schemeClr val="dk1"/>
              </a:buClr>
              <a:buSzPts val="1300"/>
              <a:buAutoNum type="arabicParenR"/>
            </a:pPr>
            <a:r>
              <a:rPr lang="en" sz="1300">
                <a:solidFill>
                  <a:schemeClr val="dk1"/>
                </a:solidFill>
              </a:rPr>
              <a:t>Kamchatka State University named after Vitus Bering</a:t>
            </a:r>
            <a:endParaRPr sz="1300">
              <a:solidFill>
                <a:schemeClr val="dk1"/>
              </a:solidFill>
            </a:endParaRPr>
          </a:p>
          <a:p>
            <a:pPr indent="-311150" lvl="0" marL="457200" rtl="0" algn="l">
              <a:spcBef>
                <a:spcPts val="0"/>
              </a:spcBef>
              <a:spcAft>
                <a:spcPts val="0"/>
              </a:spcAft>
              <a:buClr>
                <a:schemeClr val="dk1"/>
              </a:buClr>
              <a:buSzPts val="1300"/>
              <a:buAutoNum type="arabicParenR"/>
            </a:pPr>
            <a:r>
              <a:rPr lang="en" sz="1300">
                <a:solidFill>
                  <a:schemeClr val="dk1"/>
                </a:solidFill>
              </a:rPr>
              <a:t>Kamchatka State University named after Vitus Bering</a:t>
            </a:r>
            <a:endParaRPr sz="1300">
              <a:solidFill>
                <a:schemeClr val="dk1"/>
              </a:solidFill>
            </a:endParaRPr>
          </a:p>
          <a:p>
            <a:pPr indent="-311150" lvl="0" marL="457200" rtl="0" algn="l">
              <a:spcBef>
                <a:spcPts val="0"/>
              </a:spcBef>
              <a:spcAft>
                <a:spcPts val="0"/>
              </a:spcAft>
              <a:buClr>
                <a:schemeClr val="dk1"/>
              </a:buClr>
              <a:buSzPts val="1300"/>
              <a:buAutoNum type="arabicParenR"/>
            </a:pPr>
            <a:r>
              <a:rPr lang="en" sz="1300">
                <a:solidFill>
                  <a:schemeClr val="dk1"/>
                </a:solidFill>
              </a:rPr>
              <a:t>Transbaikal State University</a:t>
            </a:r>
            <a:endParaRPr sz="1300">
              <a:solidFill>
                <a:schemeClr val="dk1"/>
              </a:solidFill>
            </a:endParaRPr>
          </a:p>
          <a:p>
            <a:pPr indent="-311150" lvl="0" marL="457200" rtl="0" algn="l">
              <a:spcBef>
                <a:spcPts val="0"/>
              </a:spcBef>
              <a:spcAft>
                <a:spcPts val="0"/>
              </a:spcAft>
              <a:buClr>
                <a:schemeClr val="dk1"/>
              </a:buClr>
              <a:buSzPts val="1300"/>
              <a:buAutoNum type="arabicParenR"/>
            </a:pPr>
            <a:r>
              <a:rPr lang="en" sz="1300">
                <a:solidFill>
                  <a:schemeClr val="dk1"/>
                </a:solidFill>
              </a:rPr>
              <a:t>Annunciation State Pedagogical University</a:t>
            </a:r>
            <a:endParaRPr sz="1300">
              <a:solidFill>
                <a:schemeClr val="dk1"/>
              </a:solidFill>
            </a:endParaRPr>
          </a:p>
          <a:p>
            <a:pPr indent="-311150" lvl="0" marL="457200" rtl="0" algn="l">
              <a:spcBef>
                <a:spcPts val="0"/>
              </a:spcBef>
              <a:spcAft>
                <a:spcPts val="0"/>
              </a:spcAft>
              <a:buClr>
                <a:schemeClr val="dk1"/>
              </a:buClr>
              <a:buSzPts val="1300"/>
              <a:buAutoNum type="arabicParenR"/>
            </a:pPr>
            <a:r>
              <a:rPr lang="en" sz="1300">
                <a:solidFill>
                  <a:schemeClr val="dk1"/>
                </a:solidFill>
              </a:rPr>
              <a:t>Khabarovsk State University of Economics and Law</a:t>
            </a:r>
            <a:endParaRPr sz="1300">
              <a:solidFill>
                <a:schemeClr val="dk1"/>
              </a:solidFill>
            </a:endParaRPr>
          </a:p>
          <a:p>
            <a:pPr indent="-311150" lvl="0" marL="457200" rtl="0" algn="l">
              <a:spcBef>
                <a:spcPts val="0"/>
              </a:spcBef>
              <a:spcAft>
                <a:spcPts val="0"/>
              </a:spcAft>
              <a:buClr>
                <a:schemeClr val="dk1"/>
              </a:buClr>
              <a:buSzPts val="1300"/>
              <a:buAutoNum type="arabicParenR"/>
            </a:pPr>
            <a:r>
              <a:rPr lang="en" sz="1300">
                <a:solidFill>
                  <a:schemeClr val="dk1"/>
                </a:solidFill>
              </a:rPr>
              <a:t>East Siberian State University of Technology and Management</a:t>
            </a:r>
            <a:endParaRPr sz="13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rPr lang="en">
                <a:latin typeface="Cairo"/>
                <a:ea typeface="Cairo"/>
                <a:cs typeface="Cairo"/>
                <a:sym typeface="Cairo"/>
              </a:rPr>
              <a:t> </a:t>
            </a:r>
            <a:endParaRPr>
              <a:latin typeface="Cairo"/>
              <a:ea typeface="Cairo"/>
              <a:cs typeface="Cairo"/>
              <a:sym typeface="Cairo"/>
            </a:endParaRPr>
          </a:p>
        </p:txBody>
      </p:sp>
      <p:sp>
        <p:nvSpPr>
          <p:cNvPr id="736" name="Google Shape;736;p51"/>
          <p:cNvSpPr txBox="1"/>
          <p:nvPr/>
        </p:nvSpPr>
        <p:spPr>
          <a:xfrm>
            <a:off x="91850" y="4943800"/>
            <a:ext cx="6368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B7B7B7"/>
                </a:solidFill>
                <a:latin typeface="Cairo"/>
                <a:ea typeface="Cairo"/>
                <a:cs typeface="Cairo"/>
                <a:sym typeface="Cairo"/>
              </a:rPr>
              <a:t>https://hcfe.ru/study-in-the-far-east/universities-and-colleges/</a:t>
            </a:r>
            <a:endParaRPr sz="800">
              <a:solidFill>
                <a:srgbClr val="B7B7B7"/>
              </a:solidFill>
              <a:latin typeface="Cairo"/>
              <a:ea typeface="Cairo"/>
              <a:cs typeface="Cairo"/>
              <a:sym typeface="Cair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52"/>
          <p:cNvSpPr txBox="1"/>
          <p:nvPr>
            <p:ph idx="1" type="subTitle"/>
          </p:nvPr>
        </p:nvSpPr>
        <p:spPr>
          <a:xfrm>
            <a:off x="518300" y="2154700"/>
            <a:ext cx="7708500" cy="3096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500">
                <a:latin typeface="Arial"/>
                <a:ea typeface="Arial"/>
                <a:cs typeface="Arial"/>
                <a:sym typeface="Arial"/>
              </a:rPr>
              <a:t> </a:t>
            </a:r>
            <a:endParaRPr sz="1500">
              <a:latin typeface="Arial"/>
              <a:ea typeface="Arial"/>
              <a:cs typeface="Arial"/>
              <a:sym typeface="Arial"/>
            </a:endParaRPr>
          </a:p>
          <a:p>
            <a:pPr indent="0" lvl="0" marL="0" rtl="0" algn="l">
              <a:spcBef>
                <a:spcPts val="0"/>
              </a:spcBef>
              <a:spcAft>
                <a:spcPts val="0"/>
              </a:spcAft>
              <a:buNone/>
            </a:pPr>
            <a:r>
              <a:t/>
            </a:r>
            <a:endParaRPr sz="1500" u="sng">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just">
              <a:spcBef>
                <a:spcPts val="0"/>
              </a:spcBef>
              <a:spcAft>
                <a:spcPts val="0"/>
              </a:spcAft>
              <a:buNone/>
            </a:pPr>
            <a:r>
              <a:t/>
            </a:r>
            <a:endParaRPr sz="1400">
              <a:latin typeface="Arial"/>
              <a:ea typeface="Arial"/>
              <a:cs typeface="Arial"/>
              <a:sym typeface="Arial"/>
            </a:endParaRPr>
          </a:p>
          <a:p>
            <a:pPr indent="0" lvl="0" marL="0" rtl="0" algn="just">
              <a:spcBef>
                <a:spcPts val="0"/>
              </a:spcBef>
              <a:spcAft>
                <a:spcPts val="0"/>
              </a:spcAft>
              <a:buNone/>
            </a:pPr>
            <a:r>
              <a:t/>
            </a:r>
            <a:endParaRPr/>
          </a:p>
        </p:txBody>
      </p:sp>
      <p:sp>
        <p:nvSpPr>
          <p:cNvPr id="742" name="Google Shape;742;p52"/>
          <p:cNvSpPr txBox="1"/>
          <p:nvPr>
            <p:ph type="title"/>
          </p:nvPr>
        </p:nvSpPr>
        <p:spPr>
          <a:xfrm>
            <a:off x="717750" y="251760"/>
            <a:ext cx="77085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International student exchange</a:t>
            </a:r>
            <a:endParaRPr/>
          </a:p>
          <a:p>
            <a:pPr indent="0" lvl="0" marL="0" rtl="0" algn="ctr">
              <a:spcBef>
                <a:spcPts val="0"/>
              </a:spcBef>
              <a:spcAft>
                <a:spcPts val="0"/>
              </a:spcAft>
              <a:buNone/>
            </a:pPr>
            <a:r>
              <a:rPr lang="en"/>
              <a:t>Russian Far East and NEA countries</a:t>
            </a:r>
            <a:endParaRPr/>
          </a:p>
        </p:txBody>
      </p:sp>
      <p:pic>
        <p:nvPicPr>
          <p:cNvPr id="743" name="Google Shape;743;p52"/>
          <p:cNvPicPr preferRelativeResize="0"/>
          <p:nvPr/>
        </p:nvPicPr>
        <p:blipFill>
          <a:blip r:embed="rId3">
            <a:alphaModFix/>
          </a:blip>
          <a:stretch>
            <a:fillRect/>
          </a:stretch>
        </p:blipFill>
        <p:spPr>
          <a:xfrm>
            <a:off x="1280504" y="1290121"/>
            <a:ext cx="6184100" cy="3715600"/>
          </a:xfrm>
          <a:prstGeom prst="rect">
            <a:avLst/>
          </a:prstGeom>
          <a:noFill/>
          <a:ln>
            <a:noFill/>
          </a:ln>
        </p:spPr>
      </p:pic>
      <p:sp>
        <p:nvSpPr>
          <p:cNvPr id="744" name="Google Shape;744;p52"/>
          <p:cNvSpPr txBox="1"/>
          <p:nvPr/>
        </p:nvSpPr>
        <p:spPr>
          <a:xfrm>
            <a:off x="91850" y="4943800"/>
            <a:ext cx="6368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B7B7B7"/>
                </a:solidFill>
                <a:latin typeface="Cairo"/>
                <a:ea typeface="Cairo"/>
                <a:cs typeface="Cairo"/>
                <a:sym typeface="Cairo"/>
              </a:rPr>
              <a:t>https://hcfe.ru/study-in-the-far-east/universities-and-colleges/</a:t>
            </a:r>
            <a:endParaRPr sz="800">
              <a:solidFill>
                <a:srgbClr val="B7B7B7"/>
              </a:solidFill>
              <a:latin typeface="Cairo"/>
              <a:ea typeface="Cairo"/>
              <a:cs typeface="Cairo"/>
              <a:sym typeface="Cair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p53"/>
          <p:cNvSpPr txBox="1"/>
          <p:nvPr>
            <p:ph idx="1" type="subTitle"/>
          </p:nvPr>
        </p:nvSpPr>
        <p:spPr>
          <a:xfrm>
            <a:off x="518300" y="2154700"/>
            <a:ext cx="7708500" cy="3096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500">
                <a:latin typeface="Arial"/>
                <a:ea typeface="Arial"/>
                <a:cs typeface="Arial"/>
                <a:sym typeface="Arial"/>
              </a:rPr>
              <a:t> </a:t>
            </a:r>
            <a:endParaRPr sz="1500">
              <a:latin typeface="Arial"/>
              <a:ea typeface="Arial"/>
              <a:cs typeface="Arial"/>
              <a:sym typeface="Arial"/>
            </a:endParaRPr>
          </a:p>
          <a:p>
            <a:pPr indent="0" lvl="0" marL="0" rtl="0" algn="l">
              <a:spcBef>
                <a:spcPts val="0"/>
              </a:spcBef>
              <a:spcAft>
                <a:spcPts val="0"/>
              </a:spcAft>
              <a:buNone/>
            </a:pPr>
            <a:r>
              <a:t/>
            </a:r>
            <a:endParaRPr sz="1500" u="sng">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just">
              <a:spcBef>
                <a:spcPts val="0"/>
              </a:spcBef>
              <a:spcAft>
                <a:spcPts val="0"/>
              </a:spcAft>
              <a:buNone/>
            </a:pPr>
            <a:r>
              <a:t/>
            </a:r>
            <a:endParaRPr sz="1400">
              <a:latin typeface="Arial"/>
              <a:ea typeface="Arial"/>
              <a:cs typeface="Arial"/>
              <a:sym typeface="Arial"/>
            </a:endParaRPr>
          </a:p>
          <a:p>
            <a:pPr indent="0" lvl="0" marL="0" rtl="0" algn="just">
              <a:spcBef>
                <a:spcPts val="0"/>
              </a:spcBef>
              <a:spcAft>
                <a:spcPts val="0"/>
              </a:spcAft>
              <a:buNone/>
            </a:pPr>
            <a:r>
              <a:t/>
            </a:r>
            <a:endParaRPr/>
          </a:p>
        </p:txBody>
      </p:sp>
      <p:sp>
        <p:nvSpPr>
          <p:cNvPr id="750" name="Google Shape;750;p53"/>
          <p:cNvSpPr txBox="1"/>
          <p:nvPr>
            <p:ph type="title"/>
          </p:nvPr>
        </p:nvSpPr>
        <p:spPr>
          <a:xfrm>
            <a:off x="717750" y="251760"/>
            <a:ext cx="77085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Statistics of Pacific State University</a:t>
            </a:r>
            <a:endParaRPr/>
          </a:p>
        </p:txBody>
      </p:sp>
      <p:sp>
        <p:nvSpPr>
          <p:cNvPr id="751" name="Google Shape;751;p53"/>
          <p:cNvSpPr txBox="1"/>
          <p:nvPr/>
        </p:nvSpPr>
        <p:spPr>
          <a:xfrm>
            <a:off x="91850" y="4943800"/>
            <a:ext cx="6368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B7B7B7"/>
                </a:solidFill>
                <a:latin typeface="Cairo"/>
                <a:ea typeface="Cairo"/>
                <a:cs typeface="Cairo"/>
                <a:sym typeface="Cairo"/>
              </a:rPr>
              <a:t>https://pnu.edu.ru/ru/ic/afg/statistic/country/</a:t>
            </a:r>
            <a:endParaRPr sz="800">
              <a:solidFill>
                <a:srgbClr val="B7B7B7"/>
              </a:solidFill>
              <a:latin typeface="Cairo"/>
              <a:ea typeface="Cairo"/>
              <a:cs typeface="Cairo"/>
              <a:sym typeface="Cairo"/>
            </a:endParaRPr>
          </a:p>
        </p:txBody>
      </p:sp>
      <p:pic>
        <p:nvPicPr>
          <p:cNvPr id="752" name="Google Shape;752;p53"/>
          <p:cNvPicPr preferRelativeResize="0"/>
          <p:nvPr/>
        </p:nvPicPr>
        <p:blipFill>
          <a:blip r:embed="rId3">
            <a:alphaModFix/>
          </a:blip>
          <a:stretch>
            <a:fillRect/>
          </a:stretch>
        </p:blipFill>
        <p:spPr>
          <a:xfrm>
            <a:off x="1124537" y="993675"/>
            <a:ext cx="6894925" cy="34891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p54"/>
          <p:cNvSpPr txBox="1"/>
          <p:nvPr>
            <p:ph type="title"/>
          </p:nvPr>
        </p:nvSpPr>
        <p:spPr>
          <a:xfrm>
            <a:off x="-813050" y="251760"/>
            <a:ext cx="77085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Far East Federal University</a:t>
            </a:r>
            <a:endParaRPr/>
          </a:p>
        </p:txBody>
      </p:sp>
      <p:pic>
        <p:nvPicPr>
          <p:cNvPr id="758" name="Google Shape;758;p54"/>
          <p:cNvPicPr preferRelativeResize="0"/>
          <p:nvPr/>
        </p:nvPicPr>
        <p:blipFill>
          <a:blip r:embed="rId3">
            <a:alphaModFix/>
          </a:blip>
          <a:stretch>
            <a:fillRect/>
          </a:stretch>
        </p:blipFill>
        <p:spPr>
          <a:xfrm>
            <a:off x="4207400" y="824450"/>
            <a:ext cx="4947150" cy="3368201"/>
          </a:xfrm>
          <a:prstGeom prst="rect">
            <a:avLst/>
          </a:prstGeom>
          <a:noFill/>
          <a:ln>
            <a:noFill/>
          </a:ln>
        </p:spPr>
      </p:pic>
      <p:sp>
        <p:nvSpPr>
          <p:cNvPr id="759" name="Google Shape;759;p54"/>
          <p:cNvSpPr txBox="1"/>
          <p:nvPr/>
        </p:nvSpPr>
        <p:spPr>
          <a:xfrm>
            <a:off x="91850" y="4943800"/>
            <a:ext cx="6368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B7B7B7"/>
                </a:solidFill>
                <a:latin typeface="Cairo"/>
                <a:ea typeface="Cairo"/>
                <a:cs typeface="Cairo"/>
                <a:sym typeface="Cairo"/>
              </a:rPr>
              <a:t>https://www.dvfu.ru/international/</a:t>
            </a:r>
            <a:endParaRPr sz="800">
              <a:solidFill>
                <a:srgbClr val="B7B7B7"/>
              </a:solidFill>
              <a:latin typeface="Cairo"/>
              <a:ea typeface="Cairo"/>
              <a:cs typeface="Cairo"/>
              <a:sym typeface="Cairo"/>
            </a:endParaRPr>
          </a:p>
        </p:txBody>
      </p:sp>
      <p:sp>
        <p:nvSpPr>
          <p:cNvPr id="760" name="Google Shape;760;p54"/>
          <p:cNvSpPr txBox="1"/>
          <p:nvPr/>
        </p:nvSpPr>
        <p:spPr>
          <a:xfrm>
            <a:off x="518300" y="1408500"/>
            <a:ext cx="3689100" cy="25845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0"/>
              </a:spcBef>
              <a:spcAft>
                <a:spcPts val="0"/>
              </a:spcAft>
              <a:buClr>
                <a:schemeClr val="dk1"/>
              </a:buClr>
              <a:buSzPts val="1800"/>
              <a:buFont typeface="Arial"/>
              <a:buChar char="●"/>
            </a:pPr>
            <a:r>
              <a:rPr lang="en" sz="1800">
                <a:solidFill>
                  <a:schemeClr val="dk1"/>
                </a:solidFill>
              </a:rPr>
              <a:t>Tokai University Overseas Online Learning Program</a:t>
            </a:r>
            <a:endParaRPr sz="1800">
              <a:solidFill>
                <a:schemeClr val="dk1"/>
              </a:solidFill>
            </a:endParaRPr>
          </a:p>
          <a:p>
            <a:pPr indent="-342900" lvl="0" marL="457200" marR="0" rtl="0" algn="l">
              <a:lnSpc>
                <a:spcPct val="115000"/>
              </a:lnSpc>
              <a:spcBef>
                <a:spcPts val="0"/>
              </a:spcBef>
              <a:spcAft>
                <a:spcPts val="0"/>
              </a:spcAft>
              <a:buClr>
                <a:schemeClr val="dk1"/>
              </a:buClr>
              <a:buSzPts val="1800"/>
              <a:buFont typeface="Arial"/>
              <a:buChar char="●"/>
            </a:pPr>
            <a:r>
              <a:rPr lang="en" sz="1800">
                <a:solidFill>
                  <a:schemeClr val="dk1"/>
                </a:solidFill>
              </a:rPr>
              <a:t>the Open Doors International Olympiad</a:t>
            </a:r>
            <a:endParaRPr sz="1800">
              <a:solidFill>
                <a:schemeClr val="dk1"/>
              </a:solidFill>
            </a:endParaRPr>
          </a:p>
          <a:p>
            <a:pPr indent="-342900" lvl="0" marL="457200" marR="0" rtl="0" algn="l">
              <a:lnSpc>
                <a:spcPct val="115000"/>
              </a:lnSpc>
              <a:spcBef>
                <a:spcPts val="0"/>
              </a:spcBef>
              <a:spcAft>
                <a:spcPts val="0"/>
              </a:spcAft>
              <a:buClr>
                <a:schemeClr val="dk1"/>
              </a:buClr>
              <a:buSzPts val="1800"/>
              <a:buFont typeface="Arial"/>
              <a:buChar char="●"/>
            </a:pPr>
            <a:r>
              <a:rPr lang="en" sz="1800">
                <a:solidFill>
                  <a:schemeClr val="dk1"/>
                </a:solidFill>
              </a:rPr>
              <a:t>the Confucius Institute project</a:t>
            </a:r>
            <a:endParaRPr sz="1800">
              <a:solidFill>
                <a:schemeClr val="dk1"/>
              </a:solidFill>
            </a:endParaRPr>
          </a:p>
          <a:p>
            <a:pPr indent="-342900" lvl="0" marL="457200" marR="0" rtl="0" algn="l">
              <a:lnSpc>
                <a:spcPct val="115000"/>
              </a:lnSpc>
              <a:spcBef>
                <a:spcPts val="0"/>
              </a:spcBef>
              <a:spcAft>
                <a:spcPts val="0"/>
              </a:spcAft>
              <a:buClr>
                <a:schemeClr val="dk1"/>
              </a:buClr>
              <a:buSzPts val="1800"/>
              <a:buFont typeface="Arial"/>
              <a:buChar char="●"/>
            </a:pPr>
            <a:r>
              <a:rPr lang="en" sz="1800">
                <a:solidFill>
                  <a:schemeClr val="dk1"/>
                </a:solidFill>
              </a:rPr>
              <a:t>FEFU offices in Japan and China</a:t>
            </a:r>
            <a:endParaRPr sz="1800">
              <a:solidFill>
                <a:schemeClr val="dk1"/>
              </a:solidFill>
            </a:endParaRPr>
          </a:p>
          <a:p>
            <a:pPr indent="0" lvl="0" marL="457200" rtl="0" algn="l">
              <a:spcBef>
                <a:spcPts val="0"/>
              </a:spcBef>
              <a:spcAft>
                <a:spcPts val="0"/>
              </a:spcAft>
              <a:buNone/>
            </a:pPr>
            <a:r>
              <a:t/>
            </a:r>
            <a:endParaRPr sz="1100">
              <a:solidFill>
                <a:schemeClr val="dk1"/>
              </a:solidFill>
              <a:latin typeface="Times New Roman"/>
              <a:ea typeface="Times New Roman"/>
              <a:cs typeface="Times New Roman"/>
              <a:sym typeface="Times New Roman"/>
            </a:endParaRPr>
          </a:p>
        </p:txBody>
      </p:sp>
      <p:cxnSp>
        <p:nvCxnSpPr>
          <p:cNvPr id="761" name="Google Shape;761;p54"/>
          <p:cNvCxnSpPr/>
          <p:nvPr/>
        </p:nvCxnSpPr>
        <p:spPr>
          <a:xfrm>
            <a:off x="903175" y="780700"/>
            <a:ext cx="5174100" cy="0"/>
          </a:xfrm>
          <a:prstGeom prst="straightConnector1">
            <a:avLst/>
          </a:prstGeom>
          <a:noFill/>
          <a:ln cap="flat" cmpd="sng" w="9525">
            <a:solidFill>
              <a:schemeClr val="dk2"/>
            </a:solidFill>
            <a:prstDash val="solid"/>
            <a:round/>
            <a:headEnd len="med" w="med" type="none"/>
            <a:tailEnd len="med" w="med" type="none"/>
          </a:ln>
        </p:spPr>
      </p:cxnSp>
      <p:cxnSp>
        <p:nvCxnSpPr>
          <p:cNvPr id="762" name="Google Shape;762;p54"/>
          <p:cNvCxnSpPr/>
          <p:nvPr/>
        </p:nvCxnSpPr>
        <p:spPr>
          <a:xfrm>
            <a:off x="0" y="3964775"/>
            <a:ext cx="30615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55"/>
          <p:cNvSpPr txBox="1"/>
          <p:nvPr>
            <p:ph type="title"/>
          </p:nvPr>
        </p:nvSpPr>
        <p:spPr>
          <a:xfrm>
            <a:off x="-430325" y="140210"/>
            <a:ext cx="77085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Functions of representative offices</a:t>
            </a:r>
            <a:endParaRPr/>
          </a:p>
        </p:txBody>
      </p:sp>
      <p:pic>
        <p:nvPicPr>
          <p:cNvPr id="768" name="Google Shape;768;p55"/>
          <p:cNvPicPr preferRelativeResize="0"/>
          <p:nvPr/>
        </p:nvPicPr>
        <p:blipFill>
          <a:blip r:embed="rId3">
            <a:alphaModFix amt="66000"/>
          </a:blip>
          <a:stretch>
            <a:fillRect/>
          </a:stretch>
        </p:blipFill>
        <p:spPr>
          <a:xfrm>
            <a:off x="4207400" y="824450"/>
            <a:ext cx="4947150" cy="3368201"/>
          </a:xfrm>
          <a:prstGeom prst="rect">
            <a:avLst/>
          </a:prstGeom>
          <a:noFill/>
          <a:ln>
            <a:noFill/>
          </a:ln>
        </p:spPr>
      </p:pic>
      <p:sp>
        <p:nvSpPr>
          <p:cNvPr id="769" name="Google Shape;769;p55"/>
          <p:cNvSpPr txBox="1"/>
          <p:nvPr/>
        </p:nvSpPr>
        <p:spPr>
          <a:xfrm>
            <a:off x="91850" y="4943800"/>
            <a:ext cx="6368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B7B7B7"/>
                </a:solidFill>
                <a:latin typeface="Cairo"/>
                <a:ea typeface="Cairo"/>
                <a:cs typeface="Cairo"/>
                <a:sym typeface="Cairo"/>
              </a:rPr>
              <a:t>https://www.dvfu.ru/international/</a:t>
            </a:r>
            <a:endParaRPr sz="800">
              <a:solidFill>
                <a:srgbClr val="B7B7B7"/>
              </a:solidFill>
              <a:latin typeface="Cairo"/>
              <a:ea typeface="Cairo"/>
              <a:cs typeface="Cairo"/>
              <a:sym typeface="Cairo"/>
            </a:endParaRPr>
          </a:p>
        </p:txBody>
      </p:sp>
      <p:cxnSp>
        <p:nvCxnSpPr>
          <p:cNvPr id="770" name="Google Shape;770;p55"/>
          <p:cNvCxnSpPr/>
          <p:nvPr/>
        </p:nvCxnSpPr>
        <p:spPr>
          <a:xfrm>
            <a:off x="0" y="3964775"/>
            <a:ext cx="3061500" cy="0"/>
          </a:xfrm>
          <a:prstGeom prst="straightConnector1">
            <a:avLst/>
          </a:prstGeom>
          <a:noFill/>
          <a:ln cap="flat" cmpd="sng" w="9525">
            <a:solidFill>
              <a:schemeClr val="dk2"/>
            </a:solidFill>
            <a:prstDash val="solid"/>
            <a:round/>
            <a:headEnd len="med" w="med" type="none"/>
            <a:tailEnd len="med" w="med" type="none"/>
          </a:ln>
        </p:spPr>
      </p:cxnSp>
      <p:sp>
        <p:nvSpPr>
          <p:cNvPr id="771" name="Google Shape;771;p55"/>
          <p:cNvSpPr/>
          <p:nvPr/>
        </p:nvSpPr>
        <p:spPr>
          <a:xfrm>
            <a:off x="525000" y="712900"/>
            <a:ext cx="8139300" cy="4353900"/>
          </a:xfrm>
          <a:prstGeom prst="rect">
            <a:avLst/>
          </a:prstGeom>
          <a:solidFill>
            <a:srgbClr val="FFFFFF">
              <a:alpha val="7462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300">
                <a:solidFill>
                  <a:schemeClr val="dk1"/>
                </a:solidFill>
              </a:rPr>
              <a:t>1) Promoting the internationalization of the University and the expansion of its partner network in Japan and China;</a:t>
            </a:r>
            <a:endParaRPr sz="13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300">
                <a:solidFill>
                  <a:schemeClr val="dk1"/>
                </a:solidFill>
              </a:rPr>
              <a:t>2) Formation of a positive international image of the University, as well as assistance in increasing the recognition of its brand in the countries of NEA;</a:t>
            </a:r>
            <a:endParaRPr sz="13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300">
                <a:solidFill>
                  <a:schemeClr val="dk1"/>
                </a:solidFill>
              </a:rPr>
              <a:t>3) Interaction with Japanese educational institutions, authorities, representatives of the business community in order to develop cooperation with FEFU;</a:t>
            </a:r>
            <a:endParaRPr sz="13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300">
                <a:solidFill>
                  <a:schemeClr val="dk1"/>
                </a:solidFill>
              </a:rPr>
              <a:t>4) Promotion of FEFU educational products in Japan and China and informing Japanese and Chinese applicants about the opportunities to study at the University;</a:t>
            </a:r>
            <a:endParaRPr sz="13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300">
                <a:solidFill>
                  <a:schemeClr val="dk1"/>
                </a:solidFill>
              </a:rPr>
              <a:t>5) Organization and implementation of exchange programs for students, researchers and teachers between FEFU and foreign educational institutions;</a:t>
            </a:r>
            <a:endParaRPr sz="13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300">
                <a:solidFill>
                  <a:schemeClr val="dk1"/>
                </a:solidFill>
              </a:rPr>
              <a:t>6) Creation of conditions for the formation of scientific teams for joint scientific research with foreign partners;</a:t>
            </a:r>
            <a:endParaRPr sz="13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300">
                <a:solidFill>
                  <a:schemeClr val="dk1"/>
                </a:solidFill>
              </a:rPr>
              <a:t>7) Promotion of the study of the Russian language and culture in Japan and China;</a:t>
            </a:r>
            <a:endParaRPr sz="13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300">
                <a:solidFill>
                  <a:schemeClr val="dk1"/>
                </a:solidFill>
              </a:rPr>
              <a:t>8) Promotion of FEFU as a communication platform for Russia in the Asia-Pacific region;</a:t>
            </a:r>
            <a:endParaRPr sz="1300">
              <a:solidFill>
                <a:schemeClr val="dk1"/>
              </a:solidFill>
            </a:endParaRPr>
          </a:p>
          <a:p>
            <a:pPr indent="0" lvl="0" marL="0" rtl="0" algn="l">
              <a:lnSpc>
                <a:spcPct val="115000"/>
              </a:lnSpc>
              <a:spcBef>
                <a:spcPts val="0"/>
              </a:spcBef>
              <a:spcAft>
                <a:spcPts val="0"/>
              </a:spcAft>
              <a:buNone/>
            </a:pPr>
            <a:r>
              <a:rPr lang="en" sz="1300">
                <a:solidFill>
                  <a:schemeClr val="dk1"/>
                </a:solidFill>
              </a:rPr>
              <a:t>9) Development of cooperation between Russian and foreign high-tech businesses to promote technology transfer, as well as expanding the opportunities for young FEFU professionals to acquire practical skills in the development and implementation of high technologies as part of educational internships</a:t>
            </a:r>
            <a:endParaRPr/>
          </a:p>
        </p:txBody>
      </p:sp>
      <p:cxnSp>
        <p:nvCxnSpPr>
          <p:cNvPr id="772" name="Google Shape;772;p55"/>
          <p:cNvCxnSpPr/>
          <p:nvPr/>
        </p:nvCxnSpPr>
        <p:spPr>
          <a:xfrm>
            <a:off x="933800" y="627650"/>
            <a:ext cx="4684200" cy="15300"/>
          </a:xfrm>
          <a:prstGeom prst="straightConnector1">
            <a:avLst/>
          </a:prstGeom>
          <a:noFill/>
          <a:ln cap="flat" cmpd="sng" w="9525">
            <a:solidFill>
              <a:srgbClr val="000000"/>
            </a:solidFill>
            <a:prstDash val="solid"/>
            <a:round/>
            <a:headEnd len="med" w="med" type="none"/>
            <a:tailEnd len="med" w="med" type="non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56"/>
          <p:cNvSpPr txBox="1"/>
          <p:nvPr>
            <p:ph type="title"/>
          </p:nvPr>
        </p:nvSpPr>
        <p:spPr>
          <a:xfrm>
            <a:off x="-1777450" y="251785"/>
            <a:ext cx="77085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HOWEVER...</a:t>
            </a:r>
            <a:endParaRPr/>
          </a:p>
        </p:txBody>
      </p:sp>
      <p:sp>
        <p:nvSpPr>
          <p:cNvPr id="778" name="Google Shape;778;p56"/>
          <p:cNvSpPr txBox="1"/>
          <p:nvPr/>
        </p:nvSpPr>
        <p:spPr>
          <a:xfrm>
            <a:off x="91850" y="4943800"/>
            <a:ext cx="6368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B7B7B7"/>
                </a:solidFill>
                <a:latin typeface="Cairo"/>
                <a:ea typeface="Cairo"/>
                <a:cs typeface="Cairo"/>
                <a:sym typeface="Cairo"/>
              </a:rPr>
              <a:t>https://hcfe.ru/study-in-the-far-east/navigator/</a:t>
            </a:r>
            <a:endParaRPr sz="800">
              <a:solidFill>
                <a:srgbClr val="B7B7B7"/>
              </a:solidFill>
              <a:latin typeface="Cairo"/>
              <a:ea typeface="Cairo"/>
              <a:cs typeface="Cairo"/>
              <a:sym typeface="Cairo"/>
            </a:endParaRPr>
          </a:p>
        </p:txBody>
      </p:sp>
      <p:sp>
        <p:nvSpPr>
          <p:cNvPr id="779" name="Google Shape;779;p56"/>
          <p:cNvSpPr txBox="1"/>
          <p:nvPr/>
        </p:nvSpPr>
        <p:spPr>
          <a:xfrm>
            <a:off x="381800" y="3143800"/>
            <a:ext cx="3658800" cy="885000"/>
          </a:xfrm>
          <a:prstGeom prst="rect">
            <a:avLst/>
          </a:prstGeom>
          <a:solidFill>
            <a:srgbClr val="FFFFFF">
              <a:alpha val="48220"/>
            </a:srgbClr>
          </a:solid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b="1" lang="en" sz="1500">
                <a:solidFill>
                  <a:schemeClr val="dk1"/>
                </a:solidFill>
                <a:latin typeface="Cairo"/>
                <a:ea typeface="Cairo"/>
                <a:cs typeface="Cairo"/>
                <a:sym typeface="Cairo"/>
              </a:rPr>
              <a:t>No activity</a:t>
            </a:r>
            <a:r>
              <a:rPr lang="en" sz="1500">
                <a:solidFill>
                  <a:schemeClr val="dk1"/>
                </a:solidFill>
                <a:latin typeface="Cairo"/>
                <a:ea typeface="Cairo"/>
                <a:cs typeface="Cairo"/>
                <a:sym typeface="Cairo"/>
              </a:rPr>
              <a:t> in international student exchanges </a:t>
            </a:r>
            <a:r>
              <a:rPr b="1" lang="en" sz="1500">
                <a:solidFill>
                  <a:schemeClr val="dk1"/>
                </a:solidFill>
                <a:latin typeface="Cairo"/>
                <a:ea typeface="Cairo"/>
                <a:cs typeface="Cairo"/>
                <a:sym typeface="Cairo"/>
              </a:rPr>
              <a:t>in other regions</a:t>
            </a:r>
            <a:endParaRPr b="1" sz="1500">
              <a:solidFill>
                <a:schemeClr val="dk1"/>
              </a:solidFill>
              <a:latin typeface="Cairo"/>
              <a:ea typeface="Cairo"/>
              <a:cs typeface="Cairo"/>
              <a:sym typeface="Cairo"/>
            </a:endParaRPr>
          </a:p>
          <a:p>
            <a:pPr indent="0" lvl="0" marL="457200" rtl="0" algn="ctr">
              <a:spcBef>
                <a:spcPts val="0"/>
              </a:spcBef>
              <a:spcAft>
                <a:spcPts val="0"/>
              </a:spcAft>
              <a:buNone/>
            </a:pPr>
            <a:r>
              <a:t/>
            </a:r>
            <a:endParaRPr sz="1100">
              <a:solidFill>
                <a:schemeClr val="dk1"/>
              </a:solidFill>
              <a:latin typeface="Times New Roman"/>
              <a:ea typeface="Times New Roman"/>
              <a:cs typeface="Times New Roman"/>
              <a:sym typeface="Times New Roman"/>
            </a:endParaRPr>
          </a:p>
        </p:txBody>
      </p:sp>
      <p:cxnSp>
        <p:nvCxnSpPr>
          <p:cNvPr id="780" name="Google Shape;780;p56"/>
          <p:cNvCxnSpPr/>
          <p:nvPr/>
        </p:nvCxnSpPr>
        <p:spPr>
          <a:xfrm>
            <a:off x="903175" y="780700"/>
            <a:ext cx="5174100" cy="0"/>
          </a:xfrm>
          <a:prstGeom prst="straightConnector1">
            <a:avLst/>
          </a:prstGeom>
          <a:noFill/>
          <a:ln cap="flat" cmpd="sng" w="9525">
            <a:solidFill>
              <a:schemeClr val="dk2"/>
            </a:solidFill>
            <a:prstDash val="solid"/>
            <a:round/>
            <a:headEnd len="med" w="med" type="none"/>
            <a:tailEnd len="med" w="med" type="none"/>
          </a:ln>
        </p:spPr>
      </p:cxnSp>
      <p:cxnSp>
        <p:nvCxnSpPr>
          <p:cNvPr id="781" name="Google Shape;781;p56"/>
          <p:cNvCxnSpPr/>
          <p:nvPr/>
        </p:nvCxnSpPr>
        <p:spPr>
          <a:xfrm>
            <a:off x="0" y="3964775"/>
            <a:ext cx="3061500" cy="0"/>
          </a:xfrm>
          <a:prstGeom prst="straightConnector1">
            <a:avLst/>
          </a:prstGeom>
          <a:noFill/>
          <a:ln cap="flat" cmpd="sng" w="9525">
            <a:solidFill>
              <a:schemeClr val="dk2"/>
            </a:solidFill>
            <a:prstDash val="solid"/>
            <a:round/>
            <a:headEnd len="med" w="med" type="none"/>
            <a:tailEnd len="med" w="med" type="none"/>
          </a:ln>
        </p:spPr>
      </p:cxnSp>
      <p:sp>
        <p:nvSpPr>
          <p:cNvPr id="782" name="Google Shape;782;p56"/>
          <p:cNvSpPr txBox="1"/>
          <p:nvPr/>
        </p:nvSpPr>
        <p:spPr>
          <a:xfrm>
            <a:off x="259325" y="1919700"/>
            <a:ext cx="3231000" cy="461700"/>
          </a:xfrm>
          <a:prstGeom prst="rect">
            <a:avLst/>
          </a:prstGeom>
          <a:solidFill>
            <a:srgbClr val="00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chemeClr val="accent6"/>
                </a:solidFill>
                <a:latin typeface="Cairo"/>
                <a:ea typeface="Cairo"/>
                <a:cs typeface="Cairo"/>
                <a:sym typeface="Cairo"/>
              </a:rPr>
              <a:t>Attractiveness of the region </a:t>
            </a:r>
            <a:endParaRPr b="1" sz="1800">
              <a:solidFill>
                <a:schemeClr val="accent6"/>
              </a:solidFill>
              <a:latin typeface="Cairo"/>
              <a:ea typeface="Cairo"/>
              <a:cs typeface="Cairo"/>
              <a:sym typeface="Cairo"/>
            </a:endParaRPr>
          </a:p>
        </p:txBody>
      </p:sp>
      <p:pic>
        <p:nvPicPr>
          <p:cNvPr id="783" name="Google Shape;783;p56"/>
          <p:cNvPicPr preferRelativeResize="0"/>
          <p:nvPr/>
        </p:nvPicPr>
        <p:blipFill>
          <a:blip r:embed="rId3">
            <a:alphaModFix/>
          </a:blip>
          <a:stretch>
            <a:fillRect/>
          </a:stretch>
        </p:blipFill>
        <p:spPr>
          <a:xfrm>
            <a:off x="3389900" y="821763"/>
            <a:ext cx="5754100" cy="3145725"/>
          </a:xfrm>
          <a:prstGeom prst="rect">
            <a:avLst/>
          </a:prstGeom>
          <a:noFill/>
          <a:ln>
            <a:noFill/>
          </a:ln>
        </p:spPr>
      </p:pic>
      <p:grpSp>
        <p:nvGrpSpPr>
          <p:cNvPr id="784" name="Google Shape;784;p56"/>
          <p:cNvGrpSpPr/>
          <p:nvPr/>
        </p:nvGrpSpPr>
        <p:grpSpPr>
          <a:xfrm>
            <a:off x="8161413" y="152625"/>
            <a:ext cx="832875" cy="905200"/>
            <a:chOff x="4828700" y="829800"/>
            <a:chExt cx="832875" cy="905200"/>
          </a:xfrm>
        </p:grpSpPr>
        <p:sp>
          <p:nvSpPr>
            <p:cNvPr id="785" name="Google Shape;785;p56"/>
            <p:cNvSpPr/>
            <p:nvPr/>
          </p:nvSpPr>
          <p:spPr>
            <a:xfrm>
              <a:off x="4866800" y="949250"/>
              <a:ext cx="787625" cy="785750"/>
            </a:xfrm>
            <a:custGeom>
              <a:rect b="b" l="l" r="r" t="t"/>
              <a:pathLst>
                <a:path extrusionOk="0" h="31430" w="31505">
                  <a:moveTo>
                    <a:pt x="15753" y="259"/>
                  </a:moveTo>
                  <a:cubicBezTo>
                    <a:pt x="15777" y="259"/>
                    <a:pt x="15812" y="271"/>
                    <a:pt x="15836" y="295"/>
                  </a:cubicBezTo>
                  <a:lnTo>
                    <a:pt x="31159" y="15618"/>
                  </a:lnTo>
                  <a:cubicBezTo>
                    <a:pt x="31219" y="15666"/>
                    <a:pt x="31219" y="15749"/>
                    <a:pt x="31159" y="15797"/>
                  </a:cubicBezTo>
                  <a:lnTo>
                    <a:pt x="15836" y="31132"/>
                  </a:lnTo>
                  <a:cubicBezTo>
                    <a:pt x="15812" y="31156"/>
                    <a:pt x="15782" y="31168"/>
                    <a:pt x="15751" y="31168"/>
                  </a:cubicBezTo>
                  <a:cubicBezTo>
                    <a:pt x="15720" y="31168"/>
                    <a:pt x="15687" y="31156"/>
                    <a:pt x="15657" y="31132"/>
                  </a:cubicBezTo>
                  <a:lnTo>
                    <a:pt x="334" y="15797"/>
                  </a:lnTo>
                  <a:cubicBezTo>
                    <a:pt x="286" y="15749"/>
                    <a:pt x="286" y="15678"/>
                    <a:pt x="334" y="15630"/>
                  </a:cubicBezTo>
                  <a:lnTo>
                    <a:pt x="15657" y="295"/>
                  </a:lnTo>
                  <a:cubicBezTo>
                    <a:pt x="15681" y="271"/>
                    <a:pt x="15717" y="259"/>
                    <a:pt x="15753" y="259"/>
                  </a:cubicBezTo>
                  <a:close/>
                  <a:moveTo>
                    <a:pt x="15753" y="0"/>
                  </a:moveTo>
                  <a:cubicBezTo>
                    <a:pt x="15654" y="0"/>
                    <a:pt x="15556" y="39"/>
                    <a:pt x="15479" y="116"/>
                  </a:cubicBezTo>
                  <a:lnTo>
                    <a:pt x="156" y="15440"/>
                  </a:lnTo>
                  <a:cubicBezTo>
                    <a:pt x="1" y="15594"/>
                    <a:pt x="1" y="15832"/>
                    <a:pt x="156" y="15987"/>
                  </a:cubicBezTo>
                  <a:lnTo>
                    <a:pt x="15479" y="31311"/>
                  </a:lnTo>
                  <a:cubicBezTo>
                    <a:pt x="15550" y="31394"/>
                    <a:pt x="15646" y="31430"/>
                    <a:pt x="15753" y="31430"/>
                  </a:cubicBezTo>
                  <a:cubicBezTo>
                    <a:pt x="15848" y="31430"/>
                    <a:pt x="15943" y="31394"/>
                    <a:pt x="16027" y="31311"/>
                  </a:cubicBezTo>
                  <a:lnTo>
                    <a:pt x="31350" y="15987"/>
                  </a:lnTo>
                  <a:cubicBezTo>
                    <a:pt x="31505" y="15832"/>
                    <a:pt x="31505" y="15594"/>
                    <a:pt x="31350" y="15440"/>
                  </a:cubicBezTo>
                  <a:lnTo>
                    <a:pt x="16027" y="116"/>
                  </a:lnTo>
                  <a:cubicBezTo>
                    <a:pt x="15949" y="39"/>
                    <a:pt x="15851" y="0"/>
                    <a:pt x="1575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56"/>
            <p:cNvSpPr/>
            <p:nvPr/>
          </p:nvSpPr>
          <p:spPr>
            <a:xfrm>
              <a:off x="5259425" y="829800"/>
              <a:ext cx="17275" cy="17300"/>
            </a:xfrm>
            <a:custGeom>
              <a:rect b="b" l="l" r="r" t="t"/>
              <a:pathLst>
                <a:path extrusionOk="0" h="692" w="691">
                  <a:moveTo>
                    <a:pt x="345" y="1"/>
                  </a:moveTo>
                  <a:cubicBezTo>
                    <a:pt x="155" y="1"/>
                    <a:pt x="0" y="156"/>
                    <a:pt x="0" y="346"/>
                  </a:cubicBezTo>
                  <a:cubicBezTo>
                    <a:pt x="0" y="537"/>
                    <a:pt x="155" y="691"/>
                    <a:pt x="345" y="691"/>
                  </a:cubicBezTo>
                  <a:cubicBezTo>
                    <a:pt x="536" y="691"/>
                    <a:pt x="691" y="537"/>
                    <a:pt x="691" y="346"/>
                  </a:cubicBezTo>
                  <a:cubicBezTo>
                    <a:pt x="691" y="156"/>
                    <a:pt x="536" y="1"/>
                    <a:pt x="34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56"/>
            <p:cNvSpPr/>
            <p:nvPr/>
          </p:nvSpPr>
          <p:spPr>
            <a:xfrm>
              <a:off x="5354675" y="925875"/>
              <a:ext cx="19350" cy="17375"/>
            </a:xfrm>
            <a:custGeom>
              <a:rect b="b" l="l" r="r" t="t"/>
              <a:pathLst>
                <a:path extrusionOk="0" h="695" w="774">
                  <a:moveTo>
                    <a:pt x="387" y="1"/>
                  </a:moveTo>
                  <a:cubicBezTo>
                    <a:pt x="298" y="1"/>
                    <a:pt x="208" y="33"/>
                    <a:pt x="143" y="99"/>
                  </a:cubicBezTo>
                  <a:cubicBezTo>
                    <a:pt x="0" y="242"/>
                    <a:pt x="0" y="456"/>
                    <a:pt x="143" y="587"/>
                  </a:cubicBezTo>
                  <a:cubicBezTo>
                    <a:pt x="208" y="658"/>
                    <a:pt x="298" y="694"/>
                    <a:pt x="387" y="694"/>
                  </a:cubicBezTo>
                  <a:cubicBezTo>
                    <a:pt x="476" y="694"/>
                    <a:pt x="566" y="658"/>
                    <a:pt x="631" y="587"/>
                  </a:cubicBezTo>
                  <a:cubicBezTo>
                    <a:pt x="774" y="456"/>
                    <a:pt x="774" y="242"/>
                    <a:pt x="631" y="99"/>
                  </a:cubicBezTo>
                  <a:cubicBezTo>
                    <a:pt x="566" y="33"/>
                    <a:pt x="476" y="1"/>
                    <a:pt x="38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56"/>
            <p:cNvSpPr/>
            <p:nvPr/>
          </p:nvSpPr>
          <p:spPr>
            <a:xfrm>
              <a:off x="5451100" y="1022025"/>
              <a:ext cx="19075" cy="17425"/>
            </a:xfrm>
            <a:custGeom>
              <a:rect b="b" l="l" r="r" t="t"/>
              <a:pathLst>
                <a:path extrusionOk="0" h="697" w="763">
                  <a:moveTo>
                    <a:pt x="380" y="0"/>
                  </a:moveTo>
                  <a:cubicBezTo>
                    <a:pt x="292" y="0"/>
                    <a:pt x="203" y="33"/>
                    <a:pt x="132" y="98"/>
                  </a:cubicBezTo>
                  <a:cubicBezTo>
                    <a:pt x="1" y="241"/>
                    <a:pt x="1" y="456"/>
                    <a:pt x="132" y="599"/>
                  </a:cubicBezTo>
                  <a:cubicBezTo>
                    <a:pt x="203" y="664"/>
                    <a:pt x="292" y="697"/>
                    <a:pt x="380" y="697"/>
                  </a:cubicBezTo>
                  <a:cubicBezTo>
                    <a:pt x="468" y="697"/>
                    <a:pt x="554" y="664"/>
                    <a:pt x="620" y="599"/>
                  </a:cubicBezTo>
                  <a:cubicBezTo>
                    <a:pt x="763" y="456"/>
                    <a:pt x="763" y="241"/>
                    <a:pt x="620" y="98"/>
                  </a:cubicBezTo>
                  <a:cubicBezTo>
                    <a:pt x="554" y="33"/>
                    <a:pt x="468" y="0"/>
                    <a:pt x="38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56"/>
            <p:cNvSpPr/>
            <p:nvPr/>
          </p:nvSpPr>
          <p:spPr>
            <a:xfrm>
              <a:off x="5547250" y="1118225"/>
              <a:ext cx="19075" cy="17375"/>
            </a:xfrm>
            <a:custGeom>
              <a:rect b="b" l="l" r="r" t="t"/>
              <a:pathLst>
                <a:path extrusionOk="0" h="695" w="763">
                  <a:moveTo>
                    <a:pt x="381" y="1"/>
                  </a:moveTo>
                  <a:cubicBezTo>
                    <a:pt x="292" y="1"/>
                    <a:pt x="203" y="37"/>
                    <a:pt x="131" y="108"/>
                  </a:cubicBezTo>
                  <a:cubicBezTo>
                    <a:pt x="0" y="239"/>
                    <a:pt x="0" y="465"/>
                    <a:pt x="131" y="596"/>
                  </a:cubicBezTo>
                  <a:cubicBezTo>
                    <a:pt x="203" y="662"/>
                    <a:pt x="292" y="694"/>
                    <a:pt x="381" y="694"/>
                  </a:cubicBezTo>
                  <a:cubicBezTo>
                    <a:pt x="471" y="694"/>
                    <a:pt x="560" y="662"/>
                    <a:pt x="631" y="596"/>
                  </a:cubicBezTo>
                  <a:cubicBezTo>
                    <a:pt x="762" y="453"/>
                    <a:pt x="762" y="239"/>
                    <a:pt x="631" y="108"/>
                  </a:cubicBezTo>
                  <a:cubicBezTo>
                    <a:pt x="560" y="37"/>
                    <a:pt x="471" y="1"/>
                    <a:pt x="38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56"/>
            <p:cNvSpPr/>
            <p:nvPr/>
          </p:nvSpPr>
          <p:spPr>
            <a:xfrm>
              <a:off x="5644275" y="1214375"/>
              <a:ext cx="17300" cy="17600"/>
            </a:xfrm>
            <a:custGeom>
              <a:rect b="b" l="l" r="r" t="t"/>
              <a:pathLst>
                <a:path extrusionOk="0" h="704" w="692">
                  <a:moveTo>
                    <a:pt x="346" y="1"/>
                  </a:moveTo>
                  <a:cubicBezTo>
                    <a:pt x="156" y="1"/>
                    <a:pt x="1" y="155"/>
                    <a:pt x="1" y="346"/>
                  </a:cubicBezTo>
                  <a:cubicBezTo>
                    <a:pt x="1" y="536"/>
                    <a:pt x="156" y="703"/>
                    <a:pt x="346" y="703"/>
                  </a:cubicBezTo>
                  <a:cubicBezTo>
                    <a:pt x="537" y="703"/>
                    <a:pt x="691" y="536"/>
                    <a:pt x="691" y="346"/>
                  </a:cubicBezTo>
                  <a:cubicBezTo>
                    <a:pt x="691" y="155"/>
                    <a:pt x="537" y="1"/>
                    <a:pt x="34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56"/>
            <p:cNvSpPr/>
            <p:nvPr/>
          </p:nvSpPr>
          <p:spPr>
            <a:xfrm>
              <a:off x="5172800" y="915525"/>
              <a:ext cx="19075" cy="17375"/>
            </a:xfrm>
            <a:custGeom>
              <a:rect b="b" l="l" r="r" t="t"/>
              <a:pathLst>
                <a:path extrusionOk="0" h="695" w="763">
                  <a:moveTo>
                    <a:pt x="375" y="1"/>
                  </a:moveTo>
                  <a:cubicBezTo>
                    <a:pt x="286" y="1"/>
                    <a:pt x="197" y="37"/>
                    <a:pt x="131" y="108"/>
                  </a:cubicBezTo>
                  <a:cubicBezTo>
                    <a:pt x="0" y="239"/>
                    <a:pt x="0" y="465"/>
                    <a:pt x="131" y="596"/>
                  </a:cubicBezTo>
                  <a:cubicBezTo>
                    <a:pt x="197" y="662"/>
                    <a:pt x="286" y="694"/>
                    <a:pt x="375" y="694"/>
                  </a:cubicBezTo>
                  <a:cubicBezTo>
                    <a:pt x="465" y="694"/>
                    <a:pt x="554" y="662"/>
                    <a:pt x="619" y="596"/>
                  </a:cubicBezTo>
                  <a:cubicBezTo>
                    <a:pt x="762" y="465"/>
                    <a:pt x="762" y="239"/>
                    <a:pt x="619" y="108"/>
                  </a:cubicBezTo>
                  <a:cubicBezTo>
                    <a:pt x="554" y="37"/>
                    <a:pt x="465" y="1"/>
                    <a:pt x="37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56"/>
            <p:cNvSpPr/>
            <p:nvPr/>
          </p:nvSpPr>
          <p:spPr>
            <a:xfrm>
              <a:off x="5269825" y="1011975"/>
              <a:ext cx="17300" cy="17275"/>
            </a:xfrm>
            <a:custGeom>
              <a:rect b="b" l="l" r="r" t="t"/>
              <a:pathLst>
                <a:path extrusionOk="0" h="691" w="692">
                  <a:moveTo>
                    <a:pt x="346" y="0"/>
                  </a:moveTo>
                  <a:cubicBezTo>
                    <a:pt x="156" y="0"/>
                    <a:pt x="1" y="155"/>
                    <a:pt x="1" y="346"/>
                  </a:cubicBezTo>
                  <a:cubicBezTo>
                    <a:pt x="1" y="536"/>
                    <a:pt x="156" y="691"/>
                    <a:pt x="346" y="691"/>
                  </a:cubicBezTo>
                  <a:cubicBezTo>
                    <a:pt x="537" y="691"/>
                    <a:pt x="691" y="536"/>
                    <a:pt x="691" y="346"/>
                  </a:cubicBezTo>
                  <a:cubicBezTo>
                    <a:pt x="691" y="155"/>
                    <a:pt x="537" y="0"/>
                    <a:pt x="34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56"/>
            <p:cNvSpPr/>
            <p:nvPr/>
          </p:nvSpPr>
          <p:spPr>
            <a:xfrm>
              <a:off x="5365975" y="1108125"/>
              <a:ext cx="17300" cy="17275"/>
            </a:xfrm>
            <a:custGeom>
              <a:rect b="b" l="l" r="r" t="t"/>
              <a:pathLst>
                <a:path extrusionOk="0" h="691" w="692">
                  <a:moveTo>
                    <a:pt x="346" y="0"/>
                  </a:moveTo>
                  <a:cubicBezTo>
                    <a:pt x="155" y="0"/>
                    <a:pt x="1" y="155"/>
                    <a:pt x="1" y="345"/>
                  </a:cubicBezTo>
                  <a:cubicBezTo>
                    <a:pt x="1" y="536"/>
                    <a:pt x="155" y="691"/>
                    <a:pt x="346" y="691"/>
                  </a:cubicBezTo>
                  <a:cubicBezTo>
                    <a:pt x="536" y="691"/>
                    <a:pt x="691" y="536"/>
                    <a:pt x="691" y="345"/>
                  </a:cubicBezTo>
                  <a:cubicBezTo>
                    <a:pt x="691" y="155"/>
                    <a:pt x="536" y="0"/>
                    <a:pt x="34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56"/>
            <p:cNvSpPr/>
            <p:nvPr/>
          </p:nvSpPr>
          <p:spPr>
            <a:xfrm>
              <a:off x="5462125" y="1204250"/>
              <a:ext cx="17275" cy="17300"/>
            </a:xfrm>
            <a:custGeom>
              <a:rect b="b" l="l" r="r" t="t"/>
              <a:pathLst>
                <a:path extrusionOk="0" h="692" w="691">
                  <a:moveTo>
                    <a:pt x="346" y="1"/>
                  </a:moveTo>
                  <a:cubicBezTo>
                    <a:pt x="155" y="1"/>
                    <a:pt x="0" y="156"/>
                    <a:pt x="0" y="346"/>
                  </a:cubicBezTo>
                  <a:cubicBezTo>
                    <a:pt x="0" y="537"/>
                    <a:pt x="155" y="691"/>
                    <a:pt x="346" y="691"/>
                  </a:cubicBezTo>
                  <a:cubicBezTo>
                    <a:pt x="536" y="691"/>
                    <a:pt x="691" y="537"/>
                    <a:pt x="691" y="346"/>
                  </a:cubicBezTo>
                  <a:cubicBezTo>
                    <a:pt x="691" y="156"/>
                    <a:pt x="536" y="1"/>
                    <a:pt x="34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56"/>
            <p:cNvSpPr/>
            <p:nvPr/>
          </p:nvSpPr>
          <p:spPr>
            <a:xfrm>
              <a:off x="5558250" y="1300400"/>
              <a:ext cx="17600" cy="17300"/>
            </a:xfrm>
            <a:custGeom>
              <a:rect b="b" l="l" r="r" t="t"/>
              <a:pathLst>
                <a:path extrusionOk="0" h="692" w="704">
                  <a:moveTo>
                    <a:pt x="346" y="1"/>
                  </a:moveTo>
                  <a:cubicBezTo>
                    <a:pt x="156" y="1"/>
                    <a:pt x="1" y="155"/>
                    <a:pt x="1" y="346"/>
                  </a:cubicBezTo>
                  <a:cubicBezTo>
                    <a:pt x="1" y="536"/>
                    <a:pt x="156" y="691"/>
                    <a:pt x="346" y="691"/>
                  </a:cubicBezTo>
                  <a:cubicBezTo>
                    <a:pt x="537" y="691"/>
                    <a:pt x="703" y="536"/>
                    <a:pt x="703" y="346"/>
                  </a:cubicBezTo>
                  <a:cubicBezTo>
                    <a:pt x="703" y="155"/>
                    <a:pt x="537" y="1"/>
                    <a:pt x="34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56"/>
            <p:cNvSpPr/>
            <p:nvPr/>
          </p:nvSpPr>
          <p:spPr>
            <a:xfrm>
              <a:off x="5086775" y="1001550"/>
              <a:ext cx="19075" cy="17375"/>
            </a:xfrm>
            <a:custGeom>
              <a:rect b="b" l="l" r="r" t="t"/>
              <a:pathLst>
                <a:path extrusionOk="0" h="695" w="763">
                  <a:moveTo>
                    <a:pt x="380" y="1"/>
                  </a:moveTo>
                  <a:cubicBezTo>
                    <a:pt x="292" y="1"/>
                    <a:pt x="203" y="36"/>
                    <a:pt x="131" y="108"/>
                  </a:cubicBezTo>
                  <a:cubicBezTo>
                    <a:pt x="0" y="239"/>
                    <a:pt x="0" y="465"/>
                    <a:pt x="131" y="596"/>
                  </a:cubicBezTo>
                  <a:cubicBezTo>
                    <a:pt x="197" y="661"/>
                    <a:pt x="286" y="694"/>
                    <a:pt x="375" y="694"/>
                  </a:cubicBezTo>
                  <a:cubicBezTo>
                    <a:pt x="465" y="694"/>
                    <a:pt x="554" y="661"/>
                    <a:pt x="620" y="596"/>
                  </a:cubicBezTo>
                  <a:cubicBezTo>
                    <a:pt x="762" y="453"/>
                    <a:pt x="762" y="239"/>
                    <a:pt x="620" y="108"/>
                  </a:cubicBezTo>
                  <a:cubicBezTo>
                    <a:pt x="554" y="36"/>
                    <a:pt x="468" y="1"/>
                    <a:pt x="38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56"/>
            <p:cNvSpPr/>
            <p:nvPr/>
          </p:nvSpPr>
          <p:spPr>
            <a:xfrm>
              <a:off x="5183800" y="1097700"/>
              <a:ext cx="17300" cy="17575"/>
            </a:xfrm>
            <a:custGeom>
              <a:rect b="b" l="l" r="r" t="t"/>
              <a:pathLst>
                <a:path extrusionOk="0" h="703" w="692">
                  <a:moveTo>
                    <a:pt x="346" y="0"/>
                  </a:moveTo>
                  <a:cubicBezTo>
                    <a:pt x="156" y="0"/>
                    <a:pt x="1" y="155"/>
                    <a:pt x="1" y="346"/>
                  </a:cubicBezTo>
                  <a:cubicBezTo>
                    <a:pt x="1" y="536"/>
                    <a:pt x="156" y="703"/>
                    <a:pt x="346" y="703"/>
                  </a:cubicBezTo>
                  <a:cubicBezTo>
                    <a:pt x="537" y="703"/>
                    <a:pt x="691" y="536"/>
                    <a:pt x="691" y="346"/>
                  </a:cubicBezTo>
                  <a:cubicBezTo>
                    <a:pt x="691" y="155"/>
                    <a:pt x="537" y="0"/>
                    <a:pt x="34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56"/>
            <p:cNvSpPr/>
            <p:nvPr/>
          </p:nvSpPr>
          <p:spPr>
            <a:xfrm>
              <a:off x="5279950" y="1194150"/>
              <a:ext cx="17300" cy="17275"/>
            </a:xfrm>
            <a:custGeom>
              <a:rect b="b" l="l" r="r" t="t"/>
              <a:pathLst>
                <a:path extrusionOk="0" h="691" w="692">
                  <a:moveTo>
                    <a:pt x="346" y="0"/>
                  </a:moveTo>
                  <a:cubicBezTo>
                    <a:pt x="155" y="0"/>
                    <a:pt x="1" y="155"/>
                    <a:pt x="1" y="345"/>
                  </a:cubicBezTo>
                  <a:cubicBezTo>
                    <a:pt x="1" y="536"/>
                    <a:pt x="155" y="691"/>
                    <a:pt x="346" y="691"/>
                  </a:cubicBezTo>
                  <a:cubicBezTo>
                    <a:pt x="536" y="691"/>
                    <a:pt x="691" y="536"/>
                    <a:pt x="691" y="345"/>
                  </a:cubicBezTo>
                  <a:cubicBezTo>
                    <a:pt x="691" y="155"/>
                    <a:pt x="536" y="0"/>
                    <a:pt x="34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56"/>
            <p:cNvSpPr/>
            <p:nvPr/>
          </p:nvSpPr>
          <p:spPr>
            <a:xfrm>
              <a:off x="5376100" y="1290275"/>
              <a:ext cx="17275" cy="17300"/>
            </a:xfrm>
            <a:custGeom>
              <a:rect b="b" l="l" r="r" t="t"/>
              <a:pathLst>
                <a:path extrusionOk="0" h="692" w="691">
                  <a:moveTo>
                    <a:pt x="346" y="1"/>
                  </a:moveTo>
                  <a:cubicBezTo>
                    <a:pt x="155" y="1"/>
                    <a:pt x="0" y="156"/>
                    <a:pt x="0" y="346"/>
                  </a:cubicBezTo>
                  <a:cubicBezTo>
                    <a:pt x="0" y="537"/>
                    <a:pt x="155" y="691"/>
                    <a:pt x="346" y="691"/>
                  </a:cubicBezTo>
                  <a:cubicBezTo>
                    <a:pt x="536" y="691"/>
                    <a:pt x="691" y="537"/>
                    <a:pt x="691" y="346"/>
                  </a:cubicBezTo>
                  <a:cubicBezTo>
                    <a:pt x="691" y="156"/>
                    <a:pt x="536" y="1"/>
                    <a:pt x="34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56"/>
            <p:cNvSpPr/>
            <p:nvPr/>
          </p:nvSpPr>
          <p:spPr>
            <a:xfrm>
              <a:off x="5471650" y="1386350"/>
              <a:ext cx="18775" cy="17425"/>
            </a:xfrm>
            <a:custGeom>
              <a:rect b="b" l="l" r="r" t="t"/>
              <a:pathLst>
                <a:path extrusionOk="0" h="697" w="751">
                  <a:moveTo>
                    <a:pt x="375" y="0"/>
                  </a:moveTo>
                  <a:cubicBezTo>
                    <a:pt x="286" y="0"/>
                    <a:pt x="197" y="33"/>
                    <a:pt x="131" y="99"/>
                  </a:cubicBezTo>
                  <a:cubicBezTo>
                    <a:pt x="0" y="242"/>
                    <a:pt x="0" y="456"/>
                    <a:pt x="131" y="599"/>
                  </a:cubicBezTo>
                  <a:cubicBezTo>
                    <a:pt x="197" y="664"/>
                    <a:pt x="286" y="697"/>
                    <a:pt x="375" y="697"/>
                  </a:cubicBezTo>
                  <a:cubicBezTo>
                    <a:pt x="465" y="697"/>
                    <a:pt x="554" y="664"/>
                    <a:pt x="619" y="599"/>
                  </a:cubicBezTo>
                  <a:cubicBezTo>
                    <a:pt x="750" y="456"/>
                    <a:pt x="750" y="242"/>
                    <a:pt x="619" y="99"/>
                  </a:cubicBezTo>
                  <a:cubicBezTo>
                    <a:pt x="554" y="33"/>
                    <a:pt x="465" y="0"/>
                    <a:pt x="37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56"/>
            <p:cNvSpPr/>
            <p:nvPr/>
          </p:nvSpPr>
          <p:spPr>
            <a:xfrm>
              <a:off x="5000750" y="1087500"/>
              <a:ext cx="19075" cy="17450"/>
            </a:xfrm>
            <a:custGeom>
              <a:rect b="b" l="l" r="r" t="t"/>
              <a:pathLst>
                <a:path extrusionOk="0" h="698" w="763">
                  <a:moveTo>
                    <a:pt x="382" y="1"/>
                  </a:moveTo>
                  <a:cubicBezTo>
                    <a:pt x="292" y="1"/>
                    <a:pt x="203" y="33"/>
                    <a:pt x="132" y="99"/>
                  </a:cubicBezTo>
                  <a:cubicBezTo>
                    <a:pt x="1" y="242"/>
                    <a:pt x="1" y="456"/>
                    <a:pt x="132" y="599"/>
                  </a:cubicBezTo>
                  <a:cubicBezTo>
                    <a:pt x="203" y="664"/>
                    <a:pt x="292" y="697"/>
                    <a:pt x="382" y="697"/>
                  </a:cubicBezTo>
                  <a:cubicBezTo>
                    <a:pt x="471" y="697"/>
                    <a:pt x="560" y="664"/>
                    <a:pt x="632" y="599"/>
                  </a:cubicBezTo>
                  <a:cubicBezTo>
                    <a:pt x="763" y="456"/>
                    <a:pt x="763" y="242"/>
                    <a:pt x="632" y="99"/>
                  </a:cubicBezTo>
                  <a:cubicBezTo>
                    <a:pt x="560" y="33"/>
                    <a:pt x="471" y="1"/>
                    <a:pt x="38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56"/>
            <p:cNvSpPr/>
            <p:nvPr/>
          </p:nvSpPr>
          <p:spPr>
            <a:xfrm>
              <a:off x="5096900" y="1183725"/>
              <a:ext cx="19075" cy="17350"/>
            </a:xfrm>
            <a:custGeom>
              <a:rect b="b" l="l" r="r" t="t"/>
              <a:pathLst>
                <a:path extrusionOk="0" h="694" w="763">
                  <a:moveTo>
                    <a:pt x="383" y="0"/>
                  </a:moveTo>
                  <a:cubicBezTo>
                    <a:pt x="295" y="0"/>
                    <a:pt x="209" y="36"/>
                    <a:pt x="143" y="107"/>
                  </a:cubicBezTo>
                  <a:cubicBezTo>
                    <a:pt x="0" y="238"/>
                    <a:pt x="0" y="465"/>
                    <a:pt x="143" y="596"/>
                  </a:cubicBezTo>
                  <a:cubicBezTo>
                    <a:pt x="209" y="661"/>
                    <a:pt x="295" y="694"/>
                    <a:pt x="383" y="694"/>
                  </a:cubicBezTo>
                  <a:cubicBezTo>
                    <a:pt x="471" y="694"/>
                    <a:pt x="560" y="661"/>
                    <a:pt x="631" y="596"/>
                  </a:cubicBezTo>
                  <a:cubicBezTo>
                    <a:pt x="762" y="465"/>
                    <a:pt x="762" y="238"/>
                    <a:pt x="631" y="107"/>
                  </a:cubicBezTo>
                  <a:cubicBezTo>
                    <a:pt x="560" y="36"/>
                    <a:pt x="471" y="0"/>
                    <a:pt x="38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56"/>
            <p:cNvSpPr/>
            <p:nvPr/>
          </p:nvSpPr>
          <p:spPr>
            <a:xfrm>
              <a:off x="5193925" y="1279875"/>
              <a:ext cx="17300" cy="17275"/>
            </a:xfrm>
            <a:custGeom>
              <a:rect b="b" l="l" r="r" t="t"/>
              <a:pathLst>
                <a:path extrusionOk="0" h="691" w="692">
                  <a:moveTo>
                    <a:pt x="346" y="0"/>
                  </a:moveTo>
                  <a:cubicBezTo>
                    <a:pt x="155" y="0"/>
                    <a:pt x="1" y="155"/>
                    <a:pt x="1" y="345"/>
                  </a:cubicBezTo>
                  <a:cubicBezTo>
                    <a:pt x="1" y="536"/>
                    <a:pt x="155" y="691"/>
                    <a:pt x="346" y="691"/>
                  </a:cubicBezTo>
                  <a:cubicBezTo>
                    <a:pt x="536" y="691"/>
                    <a:pt x="691" y="536"/>
                    <a:pt x="691" y="345"/>
                  </a:cubicBezTo>
                  <a:cubicBezTo>
                    <a:pt x="691" y="155"/>
                    <a:pt x="536" y="0"/>
                    <a:pt x="34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56"/>
            <p:cNvSpPr/>
            <p:nvPr/>
          </p:nvSpPr>
          <p:spPr>
            <a:xfrm>
              <a:off x="5289475" y="1376225"/>
              <a:ext cx="19075" cy="17375"/>
            </a:xfrm>
            <a:custGeom>
              <a:rect b="b" l="l" r="r" t="t"/>
              <a:pathLst>
                <a:path extrusionOk="0" h="695" w="763">
                  <a:moveTo>
                    <a:pt x="376" y="1"/>
                  </a:moveTo>
                  <a:cubicBezTo>
                    <a:pt x="286" y="1"/>
                    <a:pt x="197" y="33"/>
                    <a:pt x="132" y="99"/>
                  </a:cubicBezTo>
                  <a:cubicBezTo>
                    <a:pt x="1" y="230"/>
                    <a:pt x="1" y="456"/>
                    <a:pt x="132" y="587"/>
                  </a:cubicBezTo>
                  <a:cubicBezTo>
                    <a:pt x="197" y="658"/>
                    <a:pt x="286" y="694"/>
                    <a:pt x="376" y="694"/>
                  </a:cubicBezTo>
                  <a:cubicBezTo>
                    <a:pt x="465" y="694"/>
                    <a:pt x="554" y="658"/>
                    <a:pt x="620" y="587"/>
                  </a:cubicBezTo>
                  <a:cubicBezTo>
                    <a:pt x="763" y="456"/>
                    <a:pt x="763" y="230"/>
                    <a:pt x="620" y="99"/>
                  </a:cubicBezTo>
                  <a:cubicBezTo>
                    <a:pt x="554" y="33"/>
                    <a:pt x="465" y="1"/>
                    <a:pt x="37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56"/>
            <p:cNvSpPr/>
            <p:nvPr/>
          </p:nvSpPr>
          <p:spPr>
            <a:xfrm>
              <a:off x="5385625" y="1472375"/>
              <a:ext cx="19075" cy="17350"/>
            </a:xfrm>
            <a:custGeom>
              <a:rect b="b" l="l" r="r" t="t"/>
              <a:pathLst>
                <a:path extrusionOk="0" h="694" w="763">
                  <a:moveTo>
                    <a:pt x="380" y="0"/>
                  </a:moveTo>
                  <a:cubicBezTo>
                    <a:pt x="292" y="0"/>
                    <a:pt x="203" y="33"/>
                    <a:pt x="131" y="99"/>
                  </a:cubicBezTo>
                  <a:cubicBezTo>
                    <a:pt x="0" y="241"/>
                    <a:pt x="0" y="456"/>
                    <a:pt x="131" y="587"/>
                  </a:cubicBezTo>
                  <a:cubicBezTo>
                    <a:pt x="197" y="658"/>
                    <a:pt x="286" y="694"/>
                    <a:pt x="375" y="694"/>
                  </a:cubicBezTo>
                  <a:cubicBezTo>
                    <a:pt x="465" y="694"/>
                    <a:pt x="554" y="658"/>
                    <a:pt x="619" y="587"/>
                  </a:cubicBezTo>
                  <a:cubicBezTo>
                    <a:pt x="762" y="456"/>
                    <a:pt x="762" y="241"/>
                    <a:pt x="619" y="99"/>
                  </a:cubicBezTo>
                  <a:cubicBezTo>
                    <a:pt x="554" y="33"/>
                    <a:pt x="468" y="0"/>
                    <a:pt x="38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56"/>
            <p:cNvSpPr/>
            <p:nvPr/>
          </p:nvSpPr>
          <p:spPr>
            <a:xfrm>
              <a:off x="4914725" y="1173525"/>
              <a:ext cx="19075" cy="17450"/>
            </a:xfrm>
            <a:custGeom>
              <a:rect b="b" l="l" r="r" t="t"/>
              <a:pathLst>
                <a:path extrusionOk="0" h="698" w="763">
                  <a:moveTo>
                    <a:pt x="383" y="1"/>
                  </a:moveTo>
                  <a:cubicBezTo>
                    <a:pt x="295" y="1"/>
                    <a:pt x="209" y="33"/>
                    <a:pt x="144" y="99"/>
                  </a:cubicBezTo>
                  <a:cubicBezTo>
                    <a:pt x="1" y="242"/>
                    <a:pt x="1" y="456"/>
                    <a:pt x="144" y="599"/>
                  </a:cubicBezTo>
                  <a:cubicBezTo>
                    <a:pt x="209" y="664"/>
                    <a:pt x="295" y="697"/>
                    <a:pt x="383" y="697"/>
                  </a:cubicBezTo>
                  <a:cubicBezTo>
                    <a:pt x="471" y="697"/>
                    <a:pt x="560" y="664"/>
                    <a:pt x="632" y="599"/>
                  </a:cubicBezTo>
                  <a:cubicBezTo>
                    <a:pt x="763" y="456"/>
                    <a:pt x="763" y="242"/>
                    <a:pt x="632" y="99"/>
                  </a:cubicBezTo>
                  <a:cubicBezTo>
                    <a:pt x="560" y="33"/>
                    <a:pt x="471" y="1"/>
                    <a:pt x="38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56"/>
            <p:cNvSpPr/>
            <p:nvPr/>
          </p:nvSpPr>
          <p:spPr>
            <a:xfrm>
              <a:off x="5011775" y="1269750"/>
              <a:ext cx="17575" cy="17275"/>
            </a:xfrm>
            <a:custGeom>
              <a:rect b="b" l="l" r="r" t="t"/>
              <a:pathLst>
                <a:path extrusionOk="0" h="691" w="703">
                  <a:moveTo>
                    <a:pt x="345" y="0"/>
                  </a:moveTo>
                  <a:cubicBezTo>
                    <a:pt x="155" y="0"/>
                    <a:pt x="0" y="155"/>
                    <a:pt x="0" y="345"/>
                  </a:cubicBezTo>
                  <a:cubicBezTo>
                    <a:pt x="0" y="536"/>
                    <a:pt x="155" y="691"/>
                    <a:pt x="345" y="691"/>
                  </a:cubicBezTo>
                  <a:cubicBezTo>
                    <a:pt x="536" y="691"/>
                    <a:pt x="703" y="536"/>
                    <a:pt x="703" y="345"/>
                  </a:cubicBezTo>
                  <a:cubicBezTo>
                    <a:pt x="703" y="155"/>
                    <a:pt x="536" y="0"/>
                    <a:pt x="34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56"/>
            <p:cNvSpPr/>
            <p:nvPr/>
          </p:nvSpPr>
          <p:spPr>
            <a:xfrm>
              <a:off x="5107900" y="1365875"/>
              <a:ext cx="17600" cy="17300"/>
            </a:xfrm>
            <a:custGeom>
              <a:rect b="b" l="l" r="r" t="t"/>
              <a:pathLst>
                <a:path extrusionOk="0" h="692" w="704">
                  <a:moveTo>
                    <a:pt x="358" y="1"/>
                  </a:moveTo>
                  <a:cubicBezTo>
                    <a:pt x="156" y="1"/>
                    <a:pt x="1" y="156"/>
                    <a:pt x="1" y="346"/>
                  </a:cubicBezTo>
                  <a:cubicBezTo>
                    <a:pt x="1" y="537"/>
                    <a:pt x="156" y="691"/>
                    <a:pt x="358" y="691"/>
                  </a:cubicBezTo>
                  <a:cubicBezTo>
                    <a:pt x="548" y="691"/>
                    <a:pt x="703" y="537"/>
                    <a:pt x="703" y="346"/>
                  </a:cubicBezTo>
                  <a:cubicBezTo>
                    <a:pt x="703" y="156"/>
                    <a:pt x="548" y="1"/>
                    <a:pt x="35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56"/>
            <p:cNvSpPr/>
            <p:nvPr/>
          </p:nvSpPr>
          <p:spPr>
            <a:xfrm>
              <a:off x="5204350" y="1462025"/>
              <a:ext cx="17275" cy="17600"/>
            </a:xfrm>
            <a:custGeom>
              <a:rect b="b" l="l" r="r" t="t"/>
              <a:pathLst>
                <a:path extrusionOk="0" h="704" w="691">
                  <a:moveTo>
                    <a:pt x="346" y="1"/>
                  </a:moveTo>
                  <a:cubicBezTo>
                    <a:pt x="155" y="1"/>
                    <a:pt x="0" y="155"/>
                    <a:pt x="0" y="346"/>
                  </a:cubicBezTo>
                  <a:cubicBezTo>
                    <a:pt x="0" y="536"/>
                    <a:pt x="155" y="703"/>
                    <a:pt x="346" y="703"/>
                  </a:cubicBezTo>
                  <a:cubicBezTo>
                    <a:pt x="536" y="703"/>
                    <a:pt x="691" y="536"/>
                    <a:pt x="691" y="346"/>
                  </a:cubicBezTo>
                  <a:cubicBezTo>
                    <a:pt x="691" y="155"/>
                    <a:pt x="536" y="1"/>
                    <a:pt x="34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56"/>
            <p:cNvSpPr/>
            <p:nvPr/>
          </p:nvSpPr>
          <p:spPr>
            <a:xfrm>
              <a:off x="5299600" y="1558400"/>
              <a:ext cx="19075" cy="17350"/>
            </a:xfrm>
            <a:custGeom>
              <a:rect b="b" l="l" r="r" t="t"/>
              <a:pathLst>
                <a:path extrusionOk="0" h="694" w="763">
                  <a:moveTo>
                    <a:pt x="381" y="0"/>
                  </a:moveTo>
                  <a:cubicBezTo>
                    <a:pt x="292" y="0"/>
                    <a:pt x="203" y="33"/>
                    <a:pt x="131" y="98"/>
                  </a:cubicBezTo>
                  <a:cubicBezTo>
                    <a:pt x="0" y="229"/>
                    <a:pt x="0" y="456"/>
                    <a:pt x="131" y="587"/>
                  </a:cubicBezTo>
                  <a:cubicBezTo>
                    <a:pt x="203" y="658"/>
                    <a:pt x="292" y="694"/>
                    <a:pt x="381" y="694"/>
                  </a:cubicBezTo>
                  <a:cubicBezTo>
                    <a:pt x="471" y="694"/>
                    <a:pt x="560" y="658"/>
                    <a:pt x="631" y="587"/>
                  </a:cubicBezTo>
                  <a:cubicBezTo>
                    <a:pt x="762" y="456"/>
                    <a:pt x="762" y="229"/>
                    <a:pt x="631" y="98"/>
                  </a:cubicBezTo>
                  <a:cubicBezTo>
                    <a:pt x="560" y="33"/>
                    <a:pt x="471" y="0"/>
                    <a:pt x="38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56"/>
            <p:cNvSpPr/>
            <p:nvPr/>
          </p:nvSpPr>
          <p:spPr>
            <a:xfrm>
              <a:off x="4828700" y="1259550"/>
              <a:ext cx="19075" cy="17350"/>
            </a:xfrm>
            <a:custGeom>
              <a:rect b="b" l="l" r="r" t="t"/>
              <a:pathLst>
                <a:path extrusionOk="0" h="694" w="763">
                  <a:moveTo>
                    <a:pt x="388" y="0"/>
                  </a:moveTo>
                  <a:cubicBezTo>
                    <a:pt x="298" y="0"/>
                    <a:pt x="209" y="33"/>
                    <a:pt x="144" y="99"/>
                  </a:cubicBezTo>
                  <a:cubicBezTo>
                    <a:pt x="1" y="230"/>
                    <a:pt x="1" y="456"/>
                    <a:pt x="144" y="587"/>
                  </a:cubicBezTo>
                  <a:cubicBezTo>
                    <a:pt x="209" y="658"/>
                    <a:pt x="298" y="694"/>
                    <a:pt x="388" y="694"/>
                  </a:cubicBezTo>
                  <a:cubicBezTo>
                    <a:pt x="477" y="694"/>
                    <a:pt x="566" y="658"/>
                    <a:pt x="632" y="587"/>
                  </a:cubicBezTo>
                  <a:cubicBezTo>
                    <a:pt x="763" y="456"/>
                    <a:pt x="763" y="230"/>
                    <a:pt x="632" y="99"/>
                  </a:cubicBezTo>
                  <a:cubicBezTo>
                    <a:pt x="566" y="33"/>
                    <a:pt x="477" y="0"/>
                    <a:pt x="38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56"/>
            <p:cNvSpPr/>
            <p:nvPr/>
          </p:nvSpPr>
          <p:spPr>
            <a:xfrm>
              <a:off x="4925750" y="1355775"/>
              <a:ext cx="17575" cy="17275"/>
            </a:xfrm>
            <a:custGeom>
              <a:rect b="b" l="l" r="r" t="t"/>
              <a:pathLst>
                <a:path extrusionOk="0" h="691" w="703">
                  <a:moveTo>
                    <a:pt x="345" y="0"/>
                  </a:moveTo>
                  <a:cubicBezTo>
                    <a:pt x="155" y="0"/>
                    <a:pt x="0" y="155"/>
                    <a:pt x="0" y="345"/>
                  </a:cubicBezTo>
                  <a:cubicBezTo>
                    <a:pt x="0" y="536"/>
                    <a:pt x="155" y="691"/>
                    <a:pt x="345" y="691"/>
                  </a:cubicBezTo>
                  <a:cubicBezTo>
                    <a:pt x="548" y="691"/>
                    <a:pt x="703" y="536"/>
                    <a:pt x="703" y="345"/>
                  </a:cubicBezTo>
                  <a:cubicBezTo>
                    <a:pt x="703" y="155"/>
                    <a:pt x="548" y="0"/>
                    <a:pt x="34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56"/>
            <p:cNvSpPr/>
            <p:nvPr/>
          </p:nvSpPr>
          <p:spPr>
            <a:xfrm>
              <a:off x="5022175" y="1451900"/>
              <a:ext cx="17300" cy="17300"/>
            </a:xfrm>
            <a:custGeom>
              <a:rect b="b" l="l" r="r" t="t"/>
              <a:pathLst>
                <a:path extrusionOk="0" h="692" w="692">
                  <a:moveTo>
                    <a:pt x="346" y="1"/>
                  </a:moveTo>
                  <a:cubicBezTo>
                    <a:pt x="156" y="1"/>
                    <a:pt x="1" y="156"/>
                    <a:pt x="1" y="346"/>
                  </a:cubicBezTo>
                  <a:cubicBezTo>
                    <a:pt x="1" y="537"/>
                    <a:pt x="156" y="691"/>
                    <a:pt x="346" y="691"/>
                  </a:cubicBezTo>
                  <a:cubicBezTo>
                    <a:pt x="537" y="691"/>
                    <a:pt x="691" y="537"/>
                    <a:pt x="691" y="346"/>
                  </a:cubicBezTo>
                  <a:cubicBezTo>
                    <a:pt x="691" y="156"/>
                    <a:pt x="537" y="1"/>
                    <a:pt x="34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56"/>
            <p:cNvSpPr/>
            <p:nvPr/>
          </p:nvSpPr>
          <p:spPr>
            <a:xfrm>
              <a:off x="5118325" y="1548050"/>
              <a:ext cx="17300" cy="17300"/>
            </a:xfrm>
            <a:custGeom>
              <a:rect b="b" l="l" r="r" t="t"/>
              <a:pathLst>
                <a:path extrusionOk="0" h="692" w="692">
                  <a:moveTo>
                    <a:pt x="346" y="1"/>
                  </a:moveTo>
                  <a:cubicBezTo>
                    <a:pt x="155" y="1"/>
                    <a:pt x="1" y="155"/>
                    <a:pt x="1" y="346"/>
                  </a:cubicBezTo>
                  <a:cubicBezTo>
                    <a:pt x="1" y="536"/>
                    <a:pt x="155" y="691"/>
                    <a:pt x="346" y="691"/>
                  </a:cubicBezTo>
                  <a:cubicBezTo>
                    <a:pt x="536" y="691"/>
                    <a:pt x="691" y="536"/>
                    <a:pt x="691" y="346"/>
                  </a:cubicBezTo>
                  <a:cubicBezTo>
                    <a:pt x="691" y="155"/>
                    <a:pt x="536" y="1"/>
                    <a:pt x="34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56"/>
            <p:cNvSpPr/>
            <p:nvPr/>
          </p:nvSpPr>
          <p:spPr>
            <a:xfrm>
              <a:off x="5213575" y="1644200"/>
              <a:ext cx="19075" cy="17350"/>
            </a:xfrm>
            <a:custGeom>
              <a:rect b="b" l="l" r="r" t="t"/>
              <a:pathLst>
                <a:path extrusionOk="0" h="694" w="763">
                  <a:moveTo>
                    <a:pt x="383" y="0"/>
                  </a:moveTo>
                  <a:cubicBezTo>
                    <a:pt x="295" y="0"/>
                    <a:pt x="209" y="36"/>
                    <a:pt x="143" y="107"/>
                  </a:cubicBezTo>
                  <a:cubicBezTo>
                    <a:pt x="1" y="238"/>
                    <a:pt x="1" y="465"/>
                    <a:pt x="143" y="596"/>
                  </a:cubicBezTo>
                  <a:cubicBezTo>
                    <a:pt x="209" y="661"/>
                    <a:pt x="295" y="694"/>
                    <a:pt x="383" y="694"/>
                  </a:cubicBezTo>
                  <a:cubicBezTo>
                    <a:pt x="471" y="694"/>
                    <a:pt x="560" y="661"/>
                    <a:pt x="632" y="596"/>
                  </a:cubicBezTo>
                  <a:cubicBezTo>
                    <a:pt x="763" y="465"/>
                    <a:pt x="763" y="238"/>
                    <a:pt x="632" y="107"/>
                  </a:cubicBezTo>
                  <a:cubicBezTo>
                    <a:pt x="560" y="36"/>
                    <a:pt x="471" y="0"/>
                    <a:pt x="38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816" name="Google Shape;816;p56"/>
          <p:cNvCxnSpPr/>
          <p:nvPr/>
        </p:nvCxnSpPr>
        <p:spPr>
          <a:xfrm rot="10800000">
            <a:off x="1805900" y="2447600"/>
            <a:ext cx="0" cy="630000"/>
          </a:xfrm>
          <a:prstGeom prst="straightConnector1">
            <a:avLst/>
          </a:prstGeom>
          <a:noFill/>
          <a:ln cap="flat" cmpd="sng" w="19050">
            <a:solidFill>
              <a:schemeClr val="dk1"/>
            </a:solidFill>
            <a:prstDash val="solid"/>
            <a:round/>
            <a:headEnd len="med" w="med" type="none"/>
            <a:tailEnd len="med" w="med" type="oval"/>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sp>
        <p:nvSpPr>
          <p:cNvPr id="821" name="Google Shape;821;p57"/>
          <p:cNvSpPr txBox="1"/>
          <p:nvPr>
            <p:ph idx="1" type="subTitle"/>
          </p:nvPr>
        </p:nvSpPr>
        <p:spPr>
          <a:xfrm>
            <a:off x="1160075" y="1257925"/>
            <a:ext cx="6805200" cy="3654900"/>
          </a:xfrm>
          <a:prstGeom prst="rect">
            <a:avLst/>
          </a:prstGeom>
          <a:solidFill>
            <a:srgbClr val="FFFFFF">
              <a:alpha val="36550"/>
            </a:srgbClr>
          </a:solidFill>
        </p:spPr>
        <p:txBody>
          <a:bodyPr anchorCtr="0" anchor="ctr" bIns="91425" lIns="91425" spcFirstLastPara="1" rIns="91425" wrap="square" tIns="91425">
            <a:noAutofit/>
          </a:bodyPr>
          <a:lstStyle/>
          <a:p>
            <a:pPr indent="0" lvl="0" marL="457200" rtl="0" algn="l">
              <a:spcBef>
                <a:spcPts val="0"/>
              </a:spcBef>
              <a:spcAft>
                <a:spcPts val="0"/>
              </a:spcAft>
              <a:buNone/>
            </a:pPr>
            <a:r>
              <a:t/>
            </a:r>
            <a:endParaRPr/>
          </a:p>
          <a:p>
            <a:pPr indent="-330200" lvl="0" marL="457200" rtl="0" algn="l">
              <a:spcBef>
                <a:spcPts val="0"/>
              </a:spcBef>
              <a:spcAft>
                <a:spcPts val="0"/>
              </a:spcAft>
              <a:buSzPts val="1600"/>
              <a:buChar char="●"/>
            </a:pPr>
            <a:r>
              <a:rPr lang="en"/>
              <a:t>Bilateral corporation in the realm of security, especially Russo-Japan relation, is crucial to facilitate the process of regionalism in NEA.</a:t>
            </a:r>
            <a:endParaRPr/>
          </a:p>
          <a:p>
            <a:pPr indent="-330200" lvl="0" marL="457200" rtl="0" algn="l">
              <a:spcBef>
                <a:spcPts val="0"/>
              </a:spcBef>
              <a:spcAft>
                <a:spcPts val="0"/>
              </a:spcAft>
              <a:buSzPts val="1600"/>
              <a:buChar char="●"/>
            </a:pPr>
            <a:r>
              <a:rPr lang="en"/>
              <a:t>Institutionalizing the multilateral security regime will play a key role in the regionalization in NEA.</a:t>
            </a:r>
            <a:endParaRPr/>
          </a:p>
          <a:p>
            <a:pPr indent="-330200" lvl="0" marL="457200" rtl="0" algn="l">
              <a:spcBef>
                <a:spcPts val="0"/>
              </a:spcBef>
              <a:spcAft>
                <a:spcPts val="0"/>
              </a:spcAft>
              <a:buSzPts val="1600"/>
              <a:buChar char="●"/>
            </a:pPr>
            <a:r>
              <a:rPr lang="en"/>
              <a:t>Tourism and youth cooperation - parts of regionalization: extremely important economic and </a:t>
            </a:r>
            <a:r>
              <a:rPr lang="en"/>
              <a:t>socioeconomic</a:t>
            </a:r>
            <a:r>
              <a:rPr lang="en"/>
              <a:t> uniting factors, influencing the systems of countries’ multidirectional cooperation.</a:t>
            </a:r>
            <a:endParaRPr/>
          </a:p>
          <a:p>
            <a:pPr indent="-330200" lvl="0" marL="457200" rtl="0" algn="l">
              <a:spcBef>
                <a:spcPts val="0"/>
              </a:spcBef>
              <a:spcAft>
                <a:spcPts val="0"/>
              </a:spcAft>
              <a:buSzPts val="1600"/>
              <a:buChar char="●"/>
            </a:pPr>
            <a:r>
              <a:rPr lang="en"/>
              <a:t>These are a serious global policy, thanks to which it is possible to resolve a number of international problems through "people's diplomacy".</a:t>
            </a:r>
            <a:endParaRPr/>
          </a:p>
          <a:p>
            <a:pPr indent="-330200" lvl="0" marL="457200" rtl="0" algn="l">
              <a:spcBef>
                <a:spcPts val="0"/>
              </a:spcBef>
              <a:spcAft>
                <a:spcPts val="0"/>
              </a:spcAft>
              <a:buSzPts val="1600"/>
              <a:buChar char="●"/>
            </a:pPr>
            <a:r>
              <a:rPr lang="en"/>
              <a:t>International student exchange is really effective tool for creating a single cultural and economic region in Northeast Asia, but it still is not developed enough in Russian Far East.</a:t>
            </a:r>
            <a:endParaRPr/>
          </a:p>
          <a:p>
            <a:pPr indent="0" lvl="0" marL="0" rtl="0" algn="ctr">
              <a:spcBef>
                <a:spcPts val="0"/>
              </a:spcBef>
              <a:spcAft>
                <a:spcPts val="0"/>
              </a:spcAft>
              <a:buNone/>
            </a:pPr>
            <a:r>
              <a:t/>
            </a:r>
            <a:endParaRPr/>
          </a:p>
        </p:txBody>
      </p:sp>
      <p:sp>
        <p:nvSpPr>
          <p:cNvPr id="822" name="Google Shape;822;p57"/>
          <p:cNvSpPr txBox="1"/>
          <p:nvPr>
            <p:ph type="title"/>
          </p:nvPr>
        </p:nvSpPr>
        <p:spPr>
          <a:xfrm>
            <a:off x="708425" y="538110"/>
            <a:ext cx="77085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CONCLUSION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sp>
        <p:nvSpPr>
          <p:cNvPr id="827" name="Google Shape;827;p58"/>
          <p:cNvSpPr txBox="1"/>
          <p:nvPr>
            <p:ph type="title"/>
          </p:nvPr>
        </p:nvSpPr>
        <p:spPr>
          <a:xfrm>
            <a:off x="720000" y="1317042"/>
            <a:ext cx="7704000" cy="1004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700"/>
              <a:t>THANK YOU FOR YOUR ATTENTION!</a:t>
            </a:r>
            <a:endParaRPr b="1" sz="5700"/>
          </a:p>
        </p:txBody>
      </p:sp>
      <p:sp>
        <p:nvSpPr>
          <p:cNvPr id="828" name="Google Shape;828;p58"/>
          <p:cNvSpPr txBox="1"/>
          <p:nvPr>
            <p:ph idx="1" type="body"/>
          </p:nvPr>
        </p:nvSpPr>
        <p:spPr>
          <a:xfrm>
            <a:off x="1441000" y="2874992"/>
            <a:ext cx="6262200" cy="29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ご清聴ありがとうございました。</a:t>
            </a:r>
            <a:endParaRPr/>
          </a:p>
          <a:p>
            <a:pPr indent="0" lvl="0" marL="0" rtl="0" algn="ctr">
              <a:spcBef>
                <a:spcPts val="0"/>
              </a:spcBef>
              <a:spcAft>
                <a:spcPts val="0"/>
              </a:spcAft>
              <a:buNone/>
            </a:pPr>
            <a:r>
              <a:rPr lang="en"/>
              <a:t>Спасибо за внимание!</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33"/>
          <p:cNvSpPr txBox="1"/>
          <p:nvPr>
            <p:ph idx="1" type="subTitle"/>
          </p:nvPr>
        </p:nvSpPr>
        <p:spPr>
          <a:xfrm>
            <a:off x="473525" y="1235819"/>
            <a:ext cx="5552400" cy="16071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t/>
            </a:r>
            <a:endParaRPr b="1" sz="2800">
              <a:latin typeface="Roboto Condensed"/>
              <a:ea typeface="Roboto Condensed"/>
              <a:cs typeface="Roboto Condensed"/>
              <a:sym typeface="Roboto Condensed"/>
            </a:endParaRPr>
          </a:p>
          <a:p>
            <a:pPr indent="0" lvl="0" marL="0" rtl="0" algn="ctr">
              <a:lnSpc>
                <a:spcPct val="100000"/>
              </a:lnSpc>
              <a:spcBef>
                <a:spcPts val="0"/>
              </a:spcBef>
              <a:spcAft>
                <a:spcPts val="0"/>
              </a:spcAft>
              <a:buNone/>
            </a:pPr>
            <a:r>
              <a:rPr b="1" lang="en" sz="2800">
                <a:latin typeface="Roboto Condensed"/>
                <a:ea typeface="Roboto Condensed"/>
                <a:cs typeface="Roboto Condensed"/>
                <a:sym typeface="Roboto Condensed"/>
              </a:rPr>
              <a:t>Multilateral security regime?</a:t>
            </a:r>
            <a:endParaRPr b="1" sz="2800">
              <a:latin typeface="Roboto Condensed"/>
              <a:ea typeface="Roboto Condensed"/>
              <a:cs typeface="Roboto Condensed"/>
              <a:sym typeface="Roboto Condensed"/>
            </a:endParaRPr>
          </a:p>
          <a:p>
            <a:pPr indent="0" lvl="0" marL="0" rtl="0" algn="ctr">
              <a:lnSpc>
                <a:spcPct val="100000"/>
              </a:lnSpc>
              <a:spcBef>
                <a:spcPts val="0"/>
              </a:spcBef>
              <a:spcAft>
                <a:spcPts val="0"/>
              </a:spcAft>
              <a:buNone/>
            </a:pPr>
            <a:r>
              <a:t/>
            </a:r>
            <a:endParaRPr sz="2800">
              <a:latin typeface="Roboto Condensed"/>
              <a:ea typeface="Roboto Condensed"/>
              <a:cs typeface="Roboto Condensed"/>
              <a:sym typeface="Roboto Condensed"/>
            </a:endParaRPr>
          </a:p>
          <a:p>
            <a:pPr indent="0" lvl="0" marL="0" rtl="0" algn="l">
              <a:lnSpc>
                <a:spcPct val="100000"/>
              </a:lnSpc>
              <a:spcBef>
                <a:spcPts val="0"/>
              </a:spcBef>
              <a:spcAft>
                <a:spcPts val="0"/>
              </a:spcAft>
              <a:buNone/>
            </a:pPr>
            <a:r>
              <a:t/>
            </a:r>
            <a:endParaRPr sz="2800">
              <a:latin typeface="Roboto Condensed"/>
              <a:ea typeface="Roboto Condensed"/>
              <a:cs typeface="Roboto Condensed"/>
              <a:sym typeface="Roboto Condensed"/>
            </a:endParaRPr>
          </a:p>
          <a:p>
            <a:pPr indent="0" lvl="0" marL="0" rtl="0" algn="ctr">
              <a:lnSpc>
                <a:spcPct val="100000"/>
              </a:lnSpc>
              <a:spcBef>
                <a:spcPts val="0"/>
              </a:spcBef>
              <a:spcAft>
                <a:spcPts val="0"/>
              </a:spcAft>
              <a:buClr>
                <a:schemeClr val="dk1"/>
              </a:buClr>
              <a:buSzPts val="1100"/>
              <a:buFont typeface="Arial"/>
              <a:buNone/>
            </a:pPr>
            <a:r>
              <a:t/>
            </a:r>
            <a:endParaRPr/>
          </a:p>
        </p:txBody>
      </p:sp>
      <p:sp>
        <p:nvSpPr>
          <p:cNvPr id="571" name="Google Shape;571;p33"/>
          <p:cNvSpPr txBox="1"/>
          <p:nvPr>
            <p:ph type="title"/>
          </p:nvPr>
        </p:nvSpPr>
        <p:spPr>
          <a:xfrm>
            <a:off x="810150" y="538100"/>
            <a:ext cx="77154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How to facilitate the process of regionalism in NEA</a:t>
            </a:r>
            <a:endParaRPr/>
          </a:p>
        </p:txBody>
      </p:sp>
      <p:sp>
        <p:nvSpPr>
          <p:cNvPr id="572" name="Google Shape;572;p33"/>
          <p:cNvSpPr txBox="1"/>
          <p:nvPr/>
        </p:nvSpPr>
        <p:spPr>
          <a:xfrm>
            <a:off x="638400" y="2338050"/>
            <a:ext cx="47067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Cairo"/>
                <a:ea typeface="Cairo"/>
                <a:cs typeface="Cairo"/>
                <a:sym typeface="Cairo"/>
              </a:rPr>
              <a:t>The Quad as an effort to create a multilateral security regime aimed at China’s </a:t>
            </a:r>
            <a:r>
              <a:rPr b="1" lang="en">
                <a:latin typeface="Cairo"/>
                <a:ea typeface="Cairo"/>
                <a:cs typeface="Cairo"/>
                <a:sym typeface="Cairo"/>
              </a:rPr>
              <a:t>containment</a:t>
            </a:r>
            <a:endParaRPr b="1">
              <a:latin typeface="Cairo"/>
              <a:ea typeface="Cairo"/>
              <a:cs typeface="Cairo"/>
              <a:sym typeface="Cairo"/>
            </a:endParaRPr>
          </a:p>
          <a:p>
            <a:pPr indent="0" lvl="0" marL="0" rtl="0" algn="l">
              <a:spcBef>
                <a:spcPts val="0"/>
              </a:spcBef>
              <a:spcAft>
                <a:spcPts val="0"/>
              </a:spcAft>
              <a:buNone/>
            </a:pPr>
            <a:r>
              <a:rPr b="1" lang="en">
                <a:latin typeface="Cairo"/>
                <a:ea typeface="Cairo"/>
                <a:cs typeface="Cairo"/>
                <a:sym typeface="Cairo"/>
              </a:rPr>
              <a:t>The Indo-Pacific as a symptom of regionalisation in Northeast Asia</a:t>
            </a:r>
            <a:endParaRPr b="1">
              <a:latin typeface="Cairo"/>
              <a:ea typeface="Cairo"/>
              <a:cs typeface="Cairo"/>
              <a:sym typeface="Cairo"/>
            </a:endParaRPr>
          </a:p>
        </p:txBody>
      </p:sp>
      <p:pic>
        <p:nvPicPr>
          <p:cNvPr id="573" name="Google Shape;573;p33"/>
          <p:cNvPicPr preferRelativeResize="0"/>
          <p:nvPr/>
        </p:nvPicPr>
        <p:blipFill>
          <a:blip r:embed="rId3">
            <a:alphaModFix/>
          </a:blip>
          <a:stretch>
            <a:fillRect/>
          </a:stretch>
        </p:blipFill>
        <p:spPr>
          <a:xfrm>
            <a:off x="5834825" y="1123275"/>
            <a:ext cx="2914826" cy="347623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34"/>
          <p:cNvSpPr txBox="1"/>
          <p:nvPr>
            <p:ph type="title"/>
          </p:nvPr>
        </p:nvSpPr>
        <p:spPr>
          <a:xfrm>
            <a:off x="717750" y="536585"/>
            <a:ext cx="77085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From the Asia-Pacific to the Indo-Pacific</a:t>
            </a:r>
            <a:endParaRPr/>
          </a:p>
        </p:txBody>
      </p:sp>
      <p:sp>
        <p:nvSpPr>
          <p:cNvPr id="579" name="Google Shape;579;p34"/>
          <p:cNvSpPr txBox="1"/>
          <p:nvPr/>
        </p:nvSpPr>
        <p:spPr>
          <a:xfrm>
            <a:off x="818025" y="1210225"/>
            <a:ext cx="3000000" cy="3709500"/>
          </a:xfrm>
          <a:prstGeom prst="rect">
            <a:avLst/>
          </a:prstGeom>
          <a:noFill/>
          <a:ln>
            <a:noFill/>
          </a:ln>
        </p:spPr>
        <p:txBody>
          <a:bodyPr anchorCtr="0" anchor="t" bIns="91425" lIns="91425" spcFirstLastPara="1" rIns="91425" wrap="square" tIns="91425">
            <a:spAutoFit/>
          </a:bodyPr>
          <a:lstStyle/>
          <a:p>
            <a:pPr indent="0" lvl="0" marL="0" rtl="0" algn="l">
              <a:lnSpc>
                <a:spcPct val="98181"/>
              </a:lnSpc>
              <a:spcBef>
                <a:spcPts val="1000"/>
              </a:spcBef>
              <a:spcAft>
                <a:spcPts val="0"/>
              </a:spcAft>
              <a:buNone/>
            </a:pPr>
            <a:r>
              <a:rPr lang="en" sz="1700">
                <a:solidFill>
                  <a:schemeClr val="dk1"/>
                </a:solidFill>
              </a:rPr>
              <a:t>•An Pacific-Basin Community concept</a:t>
            </a:r>
            <a:endParaRPr sz="1700">
              <a:solidFill>
                <a:schemeClr val="dk1"/>
              </a:solidFill>
            </a:endParaRPr>
          </a:p>
          <a:p>
            <a:pPr indent="0" lvl="0" marL="0" rtl="0" algn="l">
              <a:lnSpc>
                <a:spcPct val="98181"/>
              </a:lnSpc>
              <a:spcBef>
                <a:spcPts val="1000"/>
              </a:spcBef>
              <a:spcAft>
                <a:spcPts val="0"/>
              </a:spcAft>
              <a:buNone/>
            </a:pPr>
            <a:r>
              <a:rPr lang="en" sz="1700">
                <a:solidFill>
                  <a:schemeClr val="dk1"/>
                </a:solidFill>
              </a:rPr>
              <a:t>•The proposal of Asia-Pacific Cooperation (APC)(1988)</a:t>
            </a:r>
            <a:endParaRPr sz="1700">
              <a:solidFill>
                <a:schemeClr val="dk1"/>
              </a:solidFill>
            </a:endParaRPr>
          </a:p>
          <a:p>
            <a:pPr indent="0" lvl="0" marL="0" rtl="0" algn="l">
              <a:lnSpc>
                <a:spcPct val="98181"/>
              </a:lnSpc>
              <a:spcBef>
                <a:spcPts val="500"/>
              </a:spcBef>
              <a:spcAft>
                <a:spcPts val="0"/>
              </a:spcAft>
              <a:buNone/>
            </a:pPr>
            <a:r>
              <a:rPr lang="en" sz="1700">
                <a:solidFill>
                  <a:schemeClr val="dk1"/>
                </a:solidFill>
              </a:rPr>
              <a:t>•The establishment of the Asia-Pacific Economic Cooperation (APEC)(1989)</a:t>
            </a:r>
            <a:endParaRPr sz="1700">
              <a:solidFill>
                <a:schemeClr val="dk1"/>
              </a:solidFill>
            </a:endParaRPr>
          </a:p>
          <a:p>
            <a:pPr indent="0" lvl="0" marL="0" rtl="0" algn="l">
              <a:lnSpc>
                <a:spcPct val="98181"/>
              </a:lnSpc>
              <a:spcBef>
                <a:spcPts val="1000"/>
              </a:spcBef>
              <a:spcAft>
                <a:spcPts val="0"/>
              </a:spcAft>
              <a:buNone/>
            </a:pPr>
            <a:r>
              <a:rPr lang="en" sz="1700">
                <a:solidFill>
                  <a:schemeClr val="dk1"/>
                </a:solidFill>
              </a:rPr>
              <a:t>•The proposal of Asia-Pacific diplomacy (1992)</a:t>
            </a:r>
            <a:endParaRPr sz="1700">
              <a:solidFill>
                <a:schemeClr val="dk1"/>
              </a:solidFill>
            </a:endParaRPr>
          </a:p>
          <a:p>
            <a:pPr indent="0" lvl="0" marL="0" rtl="0" algn="l">
              <a:lnSpc>
                <a:spcPct val="98181"/>
              </a:lnSpc>
              <a:spcBef>
                <a:spcPts val="500"/>
              </a:spcBef>
              <a:spcAft>
                <a:spcPts val="0"/>
              </a:spcAft>
              <a:buNone/>
            </a:pPr>
            <a:r>
              <a:rPr lang="en" sz="1700">
                <a:solidFill>
                  <a:schemeClr val="dk1"/>
                </a:solidFill>
              </a:rPr>
              <a:t>•The final report of the study group set by Prime Minister Kiichi Miyazawa</a:t>
            </a:r>
            <a:endParaRPr sz="1700">
              <a:solidFill>
                <a:schemeClr val="dk1"/>
              </a:solidFill>
            </a:endParaRPr>
          </a:p>
        </p:txBody>
      </p:sp>
      <p:sp>
        <p:nvSpPr>
          <p:cNvPr id="580" name="Google Shape;580;p34"/>
          <p:cNvSpPr/>
          <p:nvPr/>
        </p:nvSpPr>
        <p:spPr>
          <a:xfrm>
            <a:off x="3978167" y="2571746"/>
            <a:ext cx="1035097" cy="756200"/>
          </a:xfrm>
          <a:custGeom>
            <a:rect b="b" l="l" r="r" t="t"/>
            <a:pathLst>
              <a:path extrusionOk="0" h="2179" w="2626">
                <a:moveTo>
                  <a:pt x="0" y="1"/>
                </a:moveTo>
                <a:lnTo>
                  <a:pt x="887" y="1090"/>
                </a:lnTo>
                <a:lnTo>
                  <a:pt x="0" y="2179"/>
                </a:lnTo>
                <a:lnTo>
                  <a:pt x="1644" y="2179"/>
                </a:lnTo>
                <a:lnTo>
                  <a:pt x="2625" y="1090"/>
                </a:lnTo>
                <a:lnTo>
                  <a:pt x="1644" y="1"/>
                </a:ln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4"/>
          <p:cNvSpPr txBox="1"/>
          <p:nvPr/>
        </p:nvSpPr>
        <p:spPr>
          <a:xfrm>
            <a:off x="5490900" y="1168900"/>
            <a:ext cx="3000000" cy="3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700">
                <a:solidFill>
                  <a:schemeClr val="dk1"/>
                </a:solidFill>
              </a:rPr>
              <a:t>Japan’s “Free and Open Indo-Pacific strategy” proposal</a:t>
            </a:r>
            <a:endParaRPr sz="1700">
              <a:solidFill>
                <a:schemeClr val="dk1"/>
              </a:solidFill>
            </a:endParaRPr>
          </a:p>
          <a:p>
            <a:pPr indent="0" lvl="0" marL="0" rtl="0" algn="l">
              <a:lnSpc>
                <a:spcPct val="115000"/>
              </a:lnSpc>
              <a:spcBef>
                <a:spcPts val="0"/>
              </a:spcBef>
              <a:spcAft>
                <a:spcPts val="0"/>
              </a:spcAft>
              <a:buNone/>
            </a:pPr>
            <a:r>
              <a:rPr lang="en" sz="1600">
                <a:solidFill>
                  <a:schemeClr val="dk1"/>
                </a:solidFill>
              </a:rPr>
              <a:t>PM. Abe’s speech in the TICAD (Aug. 2016)</a:t>
            </a:r>
            <a:endParaRPr sz="1600">
              <a:solidFill>
                <a:schemeClr val="dk1"/>
              </a:solidFill>
            </a:endParaRPr>
          </a:p>
          <a:p>
            <a:pPr indent="0" lvl="0" marL="0" rtl="0" algn="l">
              <a:lnSpc>
                <a:spcPct val="115000"/>
              </a:lnSpc>
              <a:spcBef>
                <a:spcPts val="0"/>
              </a:spcBef>
              <a:spcAft>
                <a:spcPts val="0"/>
              </a:spcAft>
              <a:buNone/>
            </a:pPr>
            <a:r>
              <a:rPr lang="en" sz="1700">
                <a:solidFill>
                  <a:schemeClr val="dk1"/>
                </a:solidFill>
              </a:rPr>
              <a:t>Australia-India-Japan-U.S. Consultations on the Indo-Pacific</a:t>
            </a:r>
            <a:endParaRPr sz="1700">
              <a:solidFill>
                <a:schemeClr val="dk1"/>
              </a:solidFill>
            </a:endParaRPr>
          </a:p>
          <a:p>
            <a:pPr indent="0" lvl="0" marL="0" rtl="0" algn="l">
              <a:lnSpc>
                <a:spcPct val="115000"/>
              </a:lnSpc>
              <a:spcBef>
                <a:spcPts val="0"/>
              </a:spcBef>
              <a:spcAft>
                <a:spcPts val="0"/>
              </a:spcAft>
              <a:buNone/>
            </a:pPr>
            <a:r>
              <a:rPr lang="en" sz="1600">
                <a:solidFill>
                  <a:schemeClr val="dk1"/>
                </a:solidFill>
              </a:rPr>
              <a:t>Abe-Trump Joint Press Conference in Tokyo (Nov. 6, 2017)</a:t>
            </a:r>
            <a:endParaRPr sz="16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35"/>
          <p:cNvSpPr txBox="1"/>
          <p:nvPr>
            <p:ph idx="1" type="subTitle"/>
          </p:nvPr>
        </p:nvSpPr>
        <p:spPr>
          <a:xfrm>
            <a:off x="473525" y="1488044"/>
            <a:ext cx="5552400" cy="1607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300"/>
              <a:t>•Strengths</a:t>
            </a:r>
            <a:endParaRPr b="1" sz="1300"/>
          </a:p>
          <a:p>
            <a:pPr indent="0" lvl="0" marL="0" rtl="0" algn="l">
              <a:spcBef>
                <a:spcPts val="0"/>
              </a:spcBef>
              <a:spcAft>
                <a:spcPts val="0"/>
              </a:spcAft>
              <a:buClr>
                <a:schemeClr val="dk1"/>
              </a:buClr>
              <a:buSzPts val="1100"/>
              <a:buFont typeface="Arial"/>
              <a:buNone/>
            </a:pPr>
            <a:r>
              <a:rPr lang="en" sz="1300"/>
              <a:t>•Synchronizing approaches to the Indo-Pacific</a:t>
            </a:r>
            <a:endParaRPr sz="1300"/>
          </a:p>
          <a:p>
            <a:pPr indent="0" lvl="0" marL="0" rtl="0" algn="l">
              <a:spcBef>
                <a:spcPts val="0"/>
              </a:spcBef>
              <a:spcAft>
                <a:spcPts val="0"/>
              </a:spcAft>
              <a:buClr>
                <a:schemeClr val="dk1"/>
              </a:buClr>
              <a:buSzPts val="1100"/>
              <a:buFont typeface="Arial"/>
              <a:buNone/>
            </a:pPr>
            <a:r>
              <a:rPr lang="en" sz="1300"/>
              <a:t>•Strengthening cooperation after the ascension of Joe Biden's administration</a:t>
            </a:r>
            <a:endParaRPr sz="1300"/>
          </a:p>
          <a:p>
            <a:pPr indent="0" lvl="0" marL="0" rtl="0" algn="l">
              <a:spcBef>
                <a:spcPts val="0"/>
              </a:spcBef>
              <a:spcAft>
                <a:spcPts val="0"/>
              </a:spcAft>
              <a:buClr>
                <a:schemeClr val="dk1"/>
              </a:buClr>
              <a:buSzPts val="1100"/>
              <a:buFont typeface="Arial"/>
              <a:buNone/>
            </a:pPr>
            <a:r>
              <a:rPr lang="en" sz="1300"/>
              <a:t>•Strengthening the Japanese-American alliance</a:t>
            </a:r>
            <a:endParaRPr sz="1300"/>
          </a:p>
          <a:p>
            <a:pPr indent="0" lvl="0" marL="0" rtl="0" algn="l">
              <a:spcBef>
                <a:spcPts val="0"/>
              </a:spcBef>
              <a:spcAft>
                <a:spcPts val="0"/>
              </a:spcAft>
              <a:buClr>
                <a:schemeClr val="dk1"/>
              </a:buClr>
              <a:buSzPts val="1100"/>
              <a:buFont typeface="Arial"/>
              <a:buNone/>
            </a:pPr>
            <a:r>
              <a:rPr lang="en" sz="1300"/>
              <a:t>•Common perception of China's threat</a:t>
            </a:r>
            <a:endParaRPr sz="1300"/>
          </a:p>
          <a:p>
            <a:pPr indent="0" lvl="0" marL="0" rtl="0" algn="l">
              <a:spcBef>
                <a:spcPts val="0"/>
              </a:spcBef>
              <a:spcAft>
                <a:spcPts val="0"/>
              </a:spcAft>
              <a:buClr>
                <a:schemeClr val="dk1"/>
              </a:buClr>
              <a:buSzPts val="1100"/>
              <a:buFont typeface="Arial"/>
              <a:buNone/>
            </a:pPr>
            <a:r>
              <a:rPr lang="en" sz="1300"/>
              <a:t>•Existence of territorial disputes with China</a:t>
            </a:r>
            <a:endParaRPr sz="1300"/>
          </a:p>
          <a:p>
            <a:pPr indent="0" lvl="0" marL="0" rtl="0" algn="l">
              <a:spcBef>
                <a:spcPts val="0"/>
              </a:spcBef>
              <a:spcAft>
                <a:spcPts val="0"/>
              </a:spcAft>
              <a:buClr>
                <a:schemeClr val="dk1"/>
              </a:buClr>
              <a:buSzPts val="1100"/>
              <a:buFont typeface="Arial"/>
              <a:buNone/>
            </a:pPr>
            <a:r>
              <a:rPr b="1" lang="en" sz="1300"/>
              <a:t>Weaknesses</a:t>
            </a:r>
            <a:endParaRPr b="1" sz="1300"/>
          </a:p>
          <a:p>
            <a:pPr indent="0" lvl="0" marL="0" rtl="0" algn="l">
              <a:spcBef>
                <a:spcPts val="0"/>
              </a:spcBef>
              <a:spcAft>
                <a:spcPts val="0"/>
              </a:spcAft>
              <a:buClr>
                <a:schemeClr val="dk1"/>
              </a:buClr>
              <a:buSzPts val="1100"/>
              <a:buFont typeface="Arial"/>
              <a:buNone/>
            </a:pPr>
            <a:r>
              <a:rPr lang="en" sz="1300"/>
              <a:t>•Lack of mutual trust</a:t>
            </a:r>
            <a:endParaRPr sz="1300"/>
          </a:p>
          <a:p>
            <a:pPr indent="0" lvl="0" marL="0" rtl="0" algn="l">
              <a:spcBef>
                <a:spcPts val="0"/>
              </a:spcBef>
              <a:spcAft>
                <a:spcPts val="0"/>
              </a:spcAft>
              <a:buClr>
                <a:schemeClr val="dk1"/>
              </a:buClr>
              <a:buSzPts val="1100"/>
              <a:buFont typeface="Arial"/>
              <a:buNone/>
            </a:pPr>
            <a:r>
              <a:rPr lang="en" sz="1300"/>
              <a:t>•Devergent approaches</a:t>
            </a:r>
            <a:endParaRPr sz="1300"/>
          </a:p>
          <a:p>
            <a:pPr indent="0" lvl="0" marL="0" rtl="0" algn="l">
              <a:spcBef>
                <a:spcPts val="0"/>
              </a:spcBef>
              <a:spcAft>
                <a:spcPts val="0"/>
              </a:spcAft>
              <a:buClr>
                <a:schemeClr val="dk1"/>
              </a:buClr>
              <a:buSzPts val="1100"/>
              <a:buFont typeface="Arial"/>
              <a:buNone/>
            </a:pPr>
            <a:r>
              <a:rPr lang="en" sz="1300"/>
              <a:t>•The question of leadership: Japan or the U.S.?</a:t>
            </a:r>
            <a:endParaRPr sz="1300"/>
          </a:p>
          <a:p>
            <a:pPr indent="0" lvl="0" marL="0" rtl="0" algn="l">
              <a:spcBef>
                <a:spcPts val="0"/>
              </a:spcBef>
              <a:spcAft>
                <a:spcPts val="0"/>
              </a:spcAft>
              <a:buClr>
                <a:schemeClr val="dk1"/>
              </a:buClr>
              <a:buSzPts val="1100"/>
              <a:buFont typeface="Arial"/>
              <a:buNone/>
            </a:pPr>
            <a:r>
              <a:rPr lang="en" sz="1300"/>
              <a:t>•Japan, Australia and India's hedging behaviour</a:t>
            </a:r>
            <a:endParaRPr sz="1300"/>
          </a:p>
          <a:p>
            <a:pPr indent="0" lvl="0" marL="0" rtl="0" algn="l">
              <a:spcBef>
                <a:spcPts val="0"/>
              </a:spcBef>
              <a:spcAft>
                <a:spcPts val="0"/>
              </a:spcAft>
              <a:buClr>
                <a:schemeClr val="dk1"/>
              </a:buClr>
              <a:buSzPts val="1100"/>
              <a:buFont typeface="Arial"/>
              <a:buNone/>
            </a:pPr>
            <a:r>
              <a:rPr lang="en" sz="1300"/>
              <a:t>•Undermining the ASEAN Centrality</a:t>
            </a:r>
            <a:endParaRPr sz="1300"/>
          </a:p>
          <a:p>
            <a:pPr indent="0" lvl="0" marL="0" rtl="0" algn="l">
              <a:spcBef>
                <a:spcPts val="0"/>
              </a:spcBef>
              <a:spcAft>
                <a:spcPts val="0"/>
              </a:spcAft>
              <a:buClr>
                <a:schemeClr val="dk1"/>
              </a:buClr>
              <a:buSzPts val="1100"/>
              <a:buFont typeface="Arial"/>
              <a:buNone/>
            </a:pPr>
            <a:r>
              <a:rPr lang="en" sz="1300"/>
              <a:t>•Envisaging the New Cold War</a:t>
            </a:r>
            <a:endParaRPr sz="1300"/>
          </a:p>
          <a:p>
            <a:pPr indent="0" lvl="0" marL="0" rtl="0" algn="l">
              <a:spcBef>
                <a:spcPts val="0"/>
              </a:spcBef>
              <a:spcAft>
                <a:spcPts val="0"/>
              </a:spcAft>
              <a:buClr>
                <a:schemeClr val="dk1"/>
              </a:buClr>
              <a:buSzPts val="1100"/>
              <a:buFont typeface="Arial"/>
              <a:buNone/>
            </a:pPr>
            <a:r>
              <a:t/>
            </a:r>
            <a:endParaRPr sz="1300"/>
          </a:p>
          <a:p>
            <a:pPr indent="0" lvl="0" marL="0" rtl="0" algn="ctr">
              <a:spcBef>
                <a:spcPts val="0"/>
              </a:spcBef>
              <a:spcAft>
                <a:spcPts val="0"/>
              </a:spcAft>
              <a:buNone/>
            </a:pPr>
            <a:r>
              <a:t/>
            </a:r>
            <a:endParaRPr sz="1300"/>
          </a:p>
        </p:txBody>
      </p:sp>
      <p:sp>
        <p:nvSpPr>
          <p:cNvPr id="587" name="Google Shape;587;p35"/>
          <p:cNvSpPr txBox="1"/>
          <p:nvPr/>
        </p:nvSpPr>
        <p:spPr>
          <a:xfrm>
            <a:off x="4052050" y="232050"/>
            <a:ext cx="4677300" cy="36063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b="1" lang="en" sz="1300">
                <a:solidFill>
                  <a:schemeClr val="dk1"/>
                </a:solidFill>
                <a:latin typeface="Cairo"/>
                <a:ea typeface="Cairo"/>
                <a:cs typeface="Cairo"/>
                <a:sym typeface="Cairo"/>
              </a:rPr>
              <a:t>Opportunities</a:t>
            </a:r>
            <a:endParaRPr b="1" sz="1300">
              <a:solidFill>
                <a:schemeClr val="dk1"/>
              </a:solidFill>
              <a:latin typeface="Cairo"/>
              <a:ea typeface="Cairo"/>
              <a:cs typeface="Cairo"/>
              <a:sym typeface="Cairo"/>
            </a:endParaRPr>
          </a:p>
          <a:p>
            <a:pPr indent="0" lvl="0" marL="0" rtl="0" algn="r">
              <a:lnSpc>
                <a:spcPct val="115000"/>
              </a:lnSpc>
              <a:spcBef>
                <a:spcPts val="0"/>
              </a:spcBef>
              <a:spcAft>
                <a:spcPts val="0"/>
              </a:spcAft>
              <a:buNone/>
            </a:pPr>
            <a:r>
              <a:rPr lang="en" sz="1300">
                <a:solidFill>
                  <a:schemeClr val="dk1"/>
                </a:solidFill>
                <a:latin typeface="Cairo"/>
                <a:ea typeface="Cairo"/>
                <a:cs typeface="Cairo"/>
                <a:sym typeface="Cairo"/>
              </a:rPr>
              <a:t>•Consolidation of US allies, including Japan and Korea</a:t>
            </a:r>
            <a:endParaRPr sz="1300">
              <a:solidFill>
                <a:schemeClr val="dk1"/>
              </a:solidFill>
              <a:latin typeface="Cairo"/>
              <a:ea typeface="Cairo"/>
              <a:cs typeface="Cairo"/>
              <a:sym typeface="Cairo"/>
            </a:endParaRPr>
          </a:p>
          <a:p>
            <a:pPr indent="0" lvl="0" marL="0" rtl="0" algn="r">
              <a:lnSpc>
                <a:spcPct val="115000"/>
              </a:lnSpc>
              <a:spcBef>
                <a:spcPts val="0"/>
              </a:spcBef>
              <a:spcAft>
                <a:spcPts val="0"/>
              </a:spcAft>
              <a:buNone/>
            </a:pPr>
            <a:r>
              <a:rPr lang="en" sz="1300">
                <a:solidFill>
                  <a:schemeClr val="dk1"/>
                </a:solidFill>
                <a:latin typeface="Cairo"/>
                <a:ea typeface="Cairo"/>
                <a:cs typeface="Cairo"/>
                <a:sym typeface="Cairo"/>
              </a:rPr>
              <a:t>•Strengthening the Japanese-American alliance</a:t>
            </a:r>
            <a:endParaRPr sz="1300">
              <a:solidFill>
                <a:schemeClr val="dk1"/>
              </a:solidFill>
              <a:latin typeface="Cairo"/>
              <a:ea typeface="Cairo"/>
              <a:cs typeface="Cairo"/>
              <a:sym typeface="Cairo"/>
            </a:endParaRPr>
          </a:p>
          <a:p>
            <a:pPr indent="0" lvl="0" marL="0" rtl="0" algn="r">
              <a:lnSpc>
                <a:spcPct val="115000"/>
              </a:lnSpc>
              <a:spcBef>
                <a:spcPts val="0"/>
              </a:spcBef>
              <a:spcAft>
                <a:spcPts val="0"/>
              </a:spcAft>
              <a:buNone/>
            </a:pPr>
            <a:r>
              <a:rPr lang="en" sz="1300">
                <a:solidFill>
                  <a:schemeClr val="dk1"/>
                </a:solidFill>
                <a:latin typeface="Cairo"/>
                <a:ea typeface="Cairo"/>
                <a:cs typeface="Cairo"/>
                <a:sym typeface="Cairo"/>
              </a:rPr>
              <a:t>•Containment of China</a:t>
            </a:r>
            <a:endParaRPr sz="1300">
              <a:solidFill>
                <a:schemeClr val="dk1"/>
              </a:solidFill>
              <a:latin typeface="Cairo"/>
              <a:ea typeface="Cairo"/>
              <a:cs typeface="Cairo"/>
              <a:sym typeface="Cairo"/>
            </a:endParaRPr>
          </a:p>
          <a:p>
            <a:pPr indent="0" lvl="0" marL="0" rtl="0" algn="r">
              <a:lnSpc>
                <a:spcPct val="115000"/>
              </a:lnSpc>
              <a:spcBef>
                <a:spcPts val="0"/>
              </a:spcBef>
              <a:spcAft>
                <a:spcPts val="0"/>
              </a:spcAft>
              <a:buNone/>
            </a:pPr>
            <a:r>
              <a:rPr lang="en" sz="1300">
                <a:solidFill>
                  <a:schemeClr val="dk1"/>
                </a:solidFill>
                <a:latin typeface="Cairo"/>
                <a:ea typeface="Cairo"/>
                <a:cs typeface="Cairo"/>
                <a:sym typeface="Cairo"/>
              </a:rPr>
              <a:t>•Increased competition for infrastructure projects</a:t>
            </a:r>
            <a:endParaRPr sz="1300">
              <a:solidFill>
                <a:schemeClr val="dk1"/>
              </a:solidFill>
              <a:latin typeface="Cairo"/>
              <a:ea typeface="Cairo"/>
              <a:cs typeface="Cairo"/>
              <a:sym typeface="Cairo"/>
            </a:endParaRPr>
          </a:p>
          <a:p>
            <a:pPr indent="0" lvl="0" marL="0" rtl="0" algn="r">
              <a:lnSpc>
                <a:spcPct val="115000"/>
              </a:lnSpc>
              <a:spcBef>
                <a:spcPts val="0"/>
              </a:spcBef>
              <a:spcAft>
                <a:spcPts val="0"/>
              </a:spcAft>
              <a:buNone/>
            </a:pPr>
            <a:r>
              <a:rPr lang="en" sz="1300">
                <a:solidFill>
                  <a:schemeClr val="dk1"/>
                </a:solidFill>
                <a:latin typeface="Cairo"/>
                <a:ea typeface="Cairo"/>
                <a:cs typeface="Cairo"/>
                <a:sym typeface="Cairo"/>
              </a:rPr>
              <a:t>•Creating a system of “balance of threats”, similar to the bipolar Cold War system</a:t>
            </a:r>
            <a:endParaRPr sz="1300">
              <a:solidFill>
                <a:schemeClr val="dk1"/>
              </a:solidFill>
              <a:latin typeface="Cairo"/>
              <a:ea typeface="Cairo"/>
              <a:cs typeface="Cairo"/>
              <a:sym typeface="Cairo"/>
            </a:endParaRPr>
          </a:p>
          <a:p>
            <a:pPr indent="0" lvl="0" marL="0" rtl="0" algn="r">
              <a:lnSpc>
                <a:spcPct val="115000"/>
              </a:lnSpc>
              <a:spcBef>
                <a:spcPts val="0"/>
              </a:spcBef>
              <a:spcAft>
                <a:spcPts val="0"/>
              </a:spcAft>
              <a:buNone/>
            </a:pPr>
            <a:r>
              <a:rPr b="1" lang="en" sz="1300">
                <a:solidFill>
                  <a:schemeClr val="dk1"/>
                </a:solidFill>
                <a:latin typeface="Cairo"/>
                <a:ea typeface="Cairo"/>
                <a:cs typeface="Cairo"/>
                <a:sym typeface="Cairo"/>
              </a:rPr>
              <a:t>Threats</a:t>
            </a:r>
            <a:endParaRPr b="1" sz="1300">
              <a:solidFill>
                <a:schemeClr val="dk1"/>
              </a:solidFill>
              <a:latin typeface="Cairo"/>
              <a:ea typeface="Cairo"/>
              <a:cs typeface="Cairo"/>
              <a:sym typeface="Cairo"/>
            </a:endParaRPr>
          </a:p>
          <a:p>
            <a:pPr indent="0" lvl="0" marL="0" rtl="0" algn="r">
              <a:lnSpc>
                <a:spcPct val="115000"/>
              </a:lnSpc>
              <a:spcBef>
                <a:spcPts val="0"/>
              </a:spcBef>
              <a:spcAft>
                <a:spcPts val="0"/>
              </a:spcAft>
              <a:buNone/>
            </a:pPr>
            <a:r>
              <a:rPr lang="en" sz="1300">
                <a:solidFill>
                  <a:schemeClr val="dk1"/>
                </a:solidFill>
                <a:latin typeface="Cairo"/>
                <a:ea typeface="Cairo"/>
                <a:cs typeface="Cairo"/>
                <a:sym typeface="Cairo"/>
              </a:rPr>
              <a:t>•The further expansion of China’s influence</a:t>
            </a:r>
            <a:endParaRPr sz="1300">
              <a:solidFill>
                <a:schemeClr val="dk1"/>
              </a:solidFill>
              <a:latin typeface="Cairo"/>
              <a:ea typeface="Cairo"/>
              <a:cs typeface="Cairo"/>
              <a:sym typeface="Cairo"/>
            </a:endParaRPr>
          </a:p>
          <a:p>
            <a:pPr indent="0" lvl="0" marL="0" rtl="0" algn="r">
              <a:lnSpc>
                <a:spcPct val="115000"/>
              </a:lnSpc>
              <a:spcBef>
                <a:spcPts val="0"/>
              </a:spcBef>
              <a:spcAft>
                <a:spcPts val="0"/>
              </a:spcAft>
              <a:buNone/>
            </a:pPr>
            <a:r>
              <a:rPr lang="en" sz="1300">
                <a:solidFill>
                  <a:schemeClr val="dk1"/>
                </a:solidFill>
                <a:latin typeface="Cairo"/>
                <a:ea typeface="Cairo"/>
                <a:cs typeface="Cairo"/>
                <a:sym typeface="Cairo"/>
              </a:rPr>
              <a:t>•Escalation of territorial disputes in SCS and ECS</a:t>
            </a:r>
            <a:endParaRPr sz="1300">
              <a:solidFill>
                <a:schemeClr val="dk1"/>
              </a:solidFill>
              <a:latin typeface="Cairo"/>
              <a:ea typeface="Cairo"/>
              <a:cs typeface="Cairo"/>
              <a:sym typeface="Cairo"/>
            </a:endParaRPr>
          </a:p>
          <a:p>
            <a:pPr indent="0" lvl="0" marL="0" rtl="0" algn="r">
              <a:lnSpc>
                <a:spcPct val="115000"/>
              </a:lnSpc>
              <a:spcBef>
                <a:spcPts val="0"/>
              </a:spcBef>
              <a:spcAft>
                <a:spcPts val="0"/>
              </a:spcAft>
              <a:buNone/>
            </a:pPr>
            <a:r>
              <a:rPr lang="en" sz="1300">
                <a:solidFill>
                  <a:schemeClr val="dk1"/>
                </a:solidFill>
                <a:latin typeface="Cairo"/>
                <a:ea typeface="Cairo"/>
                <a:cs typeface="Cairo"/>
                <a:sym typeface="Cairo"/>
              </a:rPr>
              <a:t>•The new juncture of the Sino-US trade war</a:t>
            </a:r>
            <a:endParaRPr sz="1300">
              <a:solidFill>
                <a:schemeClr val="dk1"/>
              </a:solidFill>
              <a:latin typeface="Cairo"/>
              <a:ea typeface="Cairo"/>
              <a:cs typeface="Cairo"/>
              <a:sym typeface="Cairo"/>
            </a:endParaRPr>
          </a:p>
          <a:p>
            <a:pPr indent="0" lvl="0" marL="0" rtl="0" algn="r">
              <a:lnSpc>
                <a:spcPct val="115000"/>
              </a:lnSpc>
              <a:spcBef>
                <a:spcPts val="0"/>
              </a:spcBef>
              <a:spcAft>
                <a:spcPts val="0"/>
              </a:spcAft>
              <a:buNone/>
            </a:pPr>
            <a:r>
              <a:rPr lang="en" sz="1300">
                <a:solidFill>
                  <a:schemeClr val="dk1"/>
                </a:solidFill>
                <a:latin typeface="Cairo"/>
                <a:ea typeface="Cairo"/>
                <a:cs typeface="Cairo"/>
                <a:sym typeface="Cairo"/>
              </a:rPr>
              <a:t>•Polarization of the region</a:t>
            </a:r>
            <a:endParaRPr sz="1300">
              <a:solidFill>
                <a:schemeClr val="dk1"/>
              </a:solidFill>
              <a:latin typeface="Cairo"/>
              <a:ea typeface="Cairo"/>
              <a:cs typeface="Cairo"/>
              <a:sym typeface="Cairo"/>
            </a:endParaRPr>
          </a:p>
          <a:p>
            <a:pPr indent="0" lvl="0" marL="0" rtl="0" algn="r">
              <a:lnSpc>
                <a:spcPct val="115000"/>
              </a:lnSpc>
              <a:spcBef>
                <a:spcPts val="0"/>
              </a:spcBef>
              <a:spcAft>
                <a:spcPts val="0"/>
              </a:spcAft>
              <a:buNone/>
            </a:pPr>
            <a:r>
              <a:rPr lang="en" sz="1300">
                <a:solidFill>
                  <a:schemeClr val="dk1"/>
                </a:solidFill>
                <a:latin typeface="Cairo"/>
                <a:ea typeface="Cairo"/>
                <a:cs typeface="Cairo"/>
                <a:sym typeface="Cairo"/>
              </a:rPr>
              <a:t>•Disruption of regional institutes for cooperation</a:t>
            </a:r>
            <a:endParaRPr sz="1300">
              <a:solidFill>
                <a:schemeClr val="dk1"/>
              </a:solidFill>
              <a:latin typeface="Cairo"/>
              <a:ea typeface="Cairo"/>
              <a:cs typeface="Cairo"/>
              <a:sym typeface="Cairo"/>
            </a:endParaRPr>
          </a:p>
          <a:p>
            <a:pPr indent="0" lvl="0" marL="0" rtl="0" algn="r">
              <a:lnSpc>
                <a:spcPct val="115000"/>
              </a:lnSpc>
              <a:spcBef>
                <a:spcPts val="0"/>
              </a:spcBef>
              <a:spcAft>
                <a:spcPts val="0"/>
              </a:spcAft>
              <a:buNone/>
            </a:pPr>
            <a:r>
              <a:rPr lang="en" sz="1300">
                <a:solidFill>
                  <a:schemeClr val="dk1"/>
                </a:solidFill>
                <a:latin typeface="Cairo"/>
                <a:ea typeface="Cairo"/>
                <a:cs typeface="Cairo"/>
                <a:sym typeface="Cairo"/>
              </a:rPr>
              <a:t>•Deterioration of the North Korea’s denuclearization program</a:t>
            </a:r>
            <a:endParaRPr sz="1300">
              <a:solidFill>
                <a:schemeClr val="dk1"/>
              </a:solidFill>
              <a:latin typeface="Cairo"/>
              <a:ea typeface="Cairo"/>
              <a:cs typeface="Cairo"/>
              <a:sym typeface="Cairo"/>
            </a:endParaRPr>
          </a:p>
          <a:p>
            <a:pPr indent="0" lvl="0" marL="0" rtl="0" algn="r">
              <a:lnSpc>
                <a:spcPct val="115000"/>
              </a:lnSpc>
              <a:spcBef>
                <a:spcPts val="0"/>
              </a:spcBef>
              <a:spcAft>
                <a:spcPts val="0"/>
              </a:spcAft>
              <a:buNone/>
            </a:pPr>
            <a:r>
              <a:rPr lang="en" sz="1300">
                <a:solidFill>
                  <a:schemeClr val="dk1"/>
                </a:solidFill>
                <a:latin typeface="Cairo"/>
                <a:ea typeface="Cairo"/>
                <a:cs typeface="Cairo"/>
                <a:sym typeface="Cairo"/>
              </a:rPr>
              <a:t>•Nuclear threat</a:t>
            </a:r>
            <a:endParaRPr sz="11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36"/>
          <p:cNvSpPr txBox="1"/>
          <p:nvPr>
            <p:ph idx="1" type="subTitle"/>
          </p:nvPr>
        </p:nvSpPr>
        <p:spPr>
          <a:xfrm>
            <a:off x="1795800" y="1788344"/>
            <a:ext cx="5552400" cy="160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3" name="Google Shape;593;p36"/>
          <p:cNvSpPr txBox="1"/>
          <p:nvPr>
            <p:ph type="title"/>
          </p:nvPr>
        </p:nvSpPr>
        <p:spPr>
          <a:xfrm>
            <a:off x="717750" y="536585"/>
            <a:ext cx="77085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n" sz="4400">
                <a:latin typeface="Arial"/>
                <a:ea typeface="Arial"/>
                <a:cs typeface="Arial"/>
                <a:sym typeface="Arial"/>
              </a:rPr>
              <a:t>The Quad, the Indo-Pacific and regional institutions</a:t>
            </a:r>
            <a:endParaRPr/>
          </a:p>
        </p:txBody>
      </p:sp>
      <p:pic>
        <p:nvPicPr>
          <p:cNvPr id="594" name="Google Shape;594;p36"/>
          <p:cNvPicPr preferRelativeResize="0"/>
          <p:nvPr/>
        </p:nvPicPr>
        <p:blipFill>
          <a:blip r:embed="rId3">
            <a:alphaModFix/>
          </a:blip>
          <a:stretch>
            <a:fillRect/>
          </a:stretch>
        </p:blipFill>
        <p:spPr>
          <a:xfrm>
            <a:off x="493050" y="1605800"/>
            <a:ext cx="8090649" cy="33532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37"/>
          <p:cNvSpPr txBox="1"/>
          <p:nvPr>
            <p:ph idx="1" type="subTitle"/>
          </p:nvPr>
        </p:nvSpPr>
        <p:spPr>
          <a:xfrm>
            <a:off x="2580200" y="2275819"/>
            <a:ext cx="5552400" cy="160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Arial"/>
                <a:ea typeface="Arial"/>
                <a:cs typeface="Arial"/>
                <a:sym typeface="Arial"/>
              </a:rPr>
              <a:t>promoting ASEAN centrality</a:t>
            </a:r>
            <a:endParaRPr>
              <a:latin typeface="Arial"/>
              <a:ea typeface="Arial"/>
              <a:cs typeface="Arial"/>
              <a:sym typeface="Arial"/>
            </a:endParaRPr>
          </a:p>
          <a:p>
            <a:pPr indent="0" lvl="0" marL="0" rtl="0" algn="ctr">
              <a:spcBef>
                <a:spcPts val="0"/>
              </a:spcBef>
              <a:spcAft>
                <a:spcPts val="0"/>
              </a:spcAft>
              <a:buNone/>
            </a:pPr>
            <a:r>
              <a:t/>
            </a:r>
            <a:endParaRPr>
              <a:latin typeface="Arial"/>
              <a:ea typeface="Arial"/>
              <a:cs typeface="Arial"/>
              <a:sym typeface="Arial"/>
            </a:endParaRPr>
          </a:p>
          <a:p>
            <a:pPr indent="0" lvl="0" marL="0" rtl="0" algn="ctr">
              <a:spcBef>
                <a:spcPts val="0"/>
              </a:spcBef>
              <a:spcAft>
                <a:spcPts val="0"/>
              </a:spcAft>
              <a:buNone/>
            </a:pPr>
            <a:r>
              <a:t/>
            </a:r>
            <a:endParaRPr>
              <a:latin typeface="Arial"/>
              <a:ea typeface="Arial"/>
              <a:cs typeface="Arial"/>
              <a:sym typeface="Arial"/>
            </a:endParaRPr>
          </a:p>
          <a:p>
            <a:pPr indent="0" lvl="0" marL="0" rtl="0" algn="ctr">
              <a:spcBef>
                <a:spcPts val="0"/>
              </a:spcBef>
              <a:spcAft>
                <a:spcPts val="0"/>
              </a:spcAft>
              <a:buNone/>
            </a:pPr>
            <a:r>
              <a:rPr lang="en">
                <a:latin typeface="Arial"/>
                <a:ea typeface="Arial"/>
                <a:cs typeface="Arial"/>
                <a:sym typeface="Arial"/>
              </a:rPr>
              <a:t>North Korea denuclearization</a:t>
            </a:r>
            <a:endParaRPr>
              <a:latin typeface="Arial"/>
              <a:ea typeface="Arial"/>
              <a:cs typeface="Arial"/>
              <a:sym typeface="Arial"/>
            </a:endParaRPr>
          </a:p>
          <a:p>
            <a:pPr indent="0" lvl="0" marL="0" rtl="0" algn="ctr">
              <a:spcBef>
                <a:spcPts val="0"/>
              </a:spcBef>
              <a:spcAft>
                <a:spcPts val="0"/>
              </a:spcAft>
              <a:buNone/>
            </a:pPr>
            <a:r>
              <a:t/>
            </a:r>
            <a:endParaRPr>
              <a:latin typeface="Arial"/>
              <a:ea typeface="Arial"/>
              <a:cs typeface="Arial"/>
              <a:sym typeface="Arial"/>
            </a:endParaRPr>
          </a:p>
          <a:p>
            <a:pPr indent="0" lvl="0" marL="0" rtl="0" algn="ctr">
              <a:spcBef>
                <a:spcPts val="0"/>
              </a:spcBef>
              <a:spcAft>
                <a:spcPts val="0"/>
              </a:spcAft>
              <a:buNone/>
            </a:pPr>
            <a:r>
              <a:t/>
            </a:r>
            <a:endParaRPr>
              <a:latin typeface="Arial"/>
              <a:ea typeface="Arial"/>
              <a:cs typeface="Arial"/>
              <a:sym typeface="Arial"/>
            </a:endParaRPr>
          </a:p>
          <a:p>
            <a:pPr indent="0" lvl="0" marL="0" rtl="0" algn="ctr">
              <a:spcBef>
                <a:spcPts val="0"/>
              </a:spcBef>
              <a:spcAft>
                <a:spcPts val="0"/>
              </a:spcAft>
              <a:buNone/>
            </a:pPr>
            <a:r>
              <a:rPr lang="en">
                <a:latin typeface="Arial"/>
                <a:ea typeface="Arial"/>
                <a:cs typeface="Arial"/>
                <a:sym typeface="Arial"/>
              </a:rPr>
              <a:t>Alienating India within its «non-alingment» policy</a:t>
            </a:r>
            <a:endParaRPr>
              <a:latin typeface="Arial"/>
              <a:ea typeface="Arial"/>
              <a:cs typeface="Arial"/>
              <a:sym typeface="Arial"/>
            </a:endParaRPr>
          </a:p>
          <a:p>
            <a:pPr indent="0" lvl="0" marL="0" rtl="0" algn="l">
              <a:spcBef>
                <a:spcPts val="0"/>
              </a:spcBef>
              <a:spcAft>
                <a:spcPts val="0"/>
              </a:spcAft>
              <a:buNone/>
            </a:pPr>
            <a:r>
              <a:rPr lang="en">
                <a:latin typeface="Arial"/>
                <a:ea typeface="Arial"/>
                <a:cs typeface="Arial"/>
                <a:sym typeface="Arial"/>
              </a:rPr>
              <a:t>Cooperating in implementing nor «rules-based order» but  the«institution-based order»</a:t>
            </a:r>
            <a:endParaRPr>
              <a:latin typeface="Arial"/>
              <a:ea typeface="Arial"/>
              <a:cs typeface="Arial"/>
              <a:sym typeface="Arial"/>
            </a:endParaRPr>
          </a:p>
          <a:p>
            <a:pPr indent="0" lvl="0" marL="0" rtl="0" algn="ctr">
              <a:spcBef>
                <a:spcPts val="0"/>
              </a:spcBef>
              <a:spcAft>
                <a:spcPts val="0"/>
              </a:spcAft>
              <a:buNone/>
            </a:pPr>
            <a:r>
              <a:t/>
            </a:r>
            <a:endParaRPr>
              <a:latin typeface="Arial"/>
              <a:ea typeface="Arial"/>
              <a:cs typeface="Arial"/>
              <a:sym typeface="Arial"/>
            </a:endParaRPr>
          </a:p>
          <a:p>
            <a:pPr indent="0" lvl="0" marL="0" rtl="0" algn="ctr">
              <a:spcBef>
                <a:spcPts val="0"/>
              </a:spcBef>
              <a:spcAft>
                <a:spcPts val="0"/>
              </a:spcAft>
              <a:buNone/>
            </a:pPr>
            <a:r>
              <a:t/>
            </a:r>
            <a:endParaRPr>
              <a:latin typeface="Arial"/>
              <a:ea typeface="Arial"/>
              <a:cs typeface="Arial"/>
              <a:sym typeface="Arial"/>
            </a:endParaRPr>
          </a:p>
          <a:p>
            <a:pPr indent="0" lvl="0" marL="0" rtl="0" algn="ctr">
              <a:spcBef>
                <a:spcPts val="0"/>
              </a:spcBef>
              <a:spcAft>
                <a:spcPts val="0"/>
              </a:spcAft>
              <a:buNone/>
            </a:pPr>
            <a:r>
              <a:t/>
            </a:r>
            <a:endParaRPr>
              <a:latin typeface="Arial"/>
              <a:ea typeface="Arial"/>
              <a:cs typeface="Arial"/>
              <a:sym typeface="Arial"/>
            </a:endParaRPr>
          </a:p>
        </p:txBody>
      </p:sp>
      <p:sp>
        <p:nvSpPr>
          <p:cNvPr id="600" name="Google Shape;600;p37"/>
          <p:cNvSpPr txBox="1"/>
          <p:nvPr>
            <p:ph type="title"/>
          </p:nvPr>
        </p:nvSpPr>
        <p:spPr>
          <a:xfrm>
            <a:off x="717750" y="536585"/>
            <a:ext cx="77085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Implications for Northeast Asian Countries  </a:t>
            </a:r>
            <a:endParaRPr/>
          </a:p>
          <a:p>
            <a:pPr indent="0" lvl="0" marL="0" rtl="0" algn="ctr">
              <a:spcBef>
                <a:spcPts val="0"/>
              </a:spcBef>
              <a:spcAft>
                <a:spcPts val="0"/>
              </a:spcAft>
              <a:buNone/>
            </a:pPr>
            <a:r>
              <a:rPr lang="en"/>
              <a:t>Russian perspective</a:t>
            </a:r>
            <a:endParaRPr/>
          </a:p>
        </p:txBody>
      </p:sp>
      <p:grpSp>
        <p:nvGrpSpPr>
          <p:cNvPr id="601" name="Google Shape;601;p37"/>
          <p:cNvGrpSpPr/>
          <p:nvPr/>
        </p:nvGrpSpPr>
        <p:grpSpPr>
          <a:xfrm>
            <a:off x="320037" y="1334248"/>
            <a:ext cx="1983663" cy="3131858"/>
            <a:chOff x="1296862" y="1325498"/>
            <a:chExt cx="1983663" cy="3131858"/>
          </a:xfrm>
        </p:grpSpPr>
        <p:sp>
          <p:nvSpPr>
            <p:cNvPr id="602" name="Google Shape;602;p37"/>
            <p:cNvSpPr/>
            <p:nvPr/>
          </p:nvSpPr>
          <p:spPr>
            <a:xfrm>
              <a:off x="1296862" y="1325498"/>
              <a:ext cx="1059900" cy="1059900"/>
            </a:xfrm>
            <a:prstGeom prst="diamond">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700">
                  <a:solidFill>
                    <a:schemeClr val="lt2"/>
                  </a:solidFill>
                  <a:latin typeface="Roboto Condensed"/>
                  <a:ea typeface="Roboto Condensed"/>
                  <a:cs typeface="Roboto Condensed"/>
                  <a:sym typeface="Roboto Condensed"/>
                </a:rPr>
                <a:t>01</a:t>
              </a:r>
              <a:endParaRPr b="1" sz="2700">
                <a:solidFill>
                  <a:schemeClr val="lt2"/>
                </a:solidFill>
                <a:latin typeface="Roboto Condensed"/>
                <a:ea typeface="Roboto Condensed"/>
                <a:cs typeface="Roboto Condensed"/>
                <a:sym typeface="Roboto Condensed"/>
              </a:endParaRPr>
            </a:p>
          </p:txBody>
        </p:sp>
        <p:sp>
          <p:nvSpPr>
            <p:cNvPr id="603" name="Google Shape;603;p37"/>
            <p:cNvSpPr/>
            <p:nvPr/>
          </p:nvSpPr>
          <p:spPr>
            <a:xfrm>
              <a:off x="2220624" y="2370264"/>
              <a:ext cx="1059900" cy="1059900"/>
            </a:xfrm>
            <a:prstGeom prst="diamond">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700">
                  <a:solidFill>
                    <a:schemeClr val="lt2"/>
                  </a:solidFill>
                  <a:latin typeface="Roboto Condensed"/>
                  <a:ea typeface="Roboto Condensed"/>
                  <a:cs typeface="Roboto Condensed"/>
                  <a:sym typeface="Roboto Condensed"/>
                </a:rPr>
                <a:t>02</a:t>
              </a:r>
              <a:endParaRPr/>
            </a:p>
          </p:txBody>
        </p:sp>
        <p:sp>
          <p:nvSpPr>
            <p:cNvPr id="604" name="Google Shape;604;p37"/>
            <p:cNvSpPr/>
            <p:nvPr/>
          </p:nvSpPr>
          <p:spPr>
            <a:xfrm>
              <a:off x="1296862" y="3397456"/>
              <a:ext cx="1059900" cy="1059900"/>
            </a:xfrm>
            <a:prstGeom prst="diamond">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700">
                  <a:solidFill>
                    <a:schemeClr val="lt2"/>
                  </a:solidFill>
                  <a:latin typeface="Roboto Condensed"/>
                  <a:ea typeface="Roboto Condensed"/>
                  <a:cs typeface="Roboto Condensed"/>
                  <a:sym typeface="Roboto Condensed"/>
                </a:rPr>
                <a:t>03</a:t>
              </a:r>
              <a:endParaRPr/>
            </a:p>
          </p:txBody>
        </p:sp>
        <p:cxnSp>
          <p:nvCxnSpPr>
            <p:cNvPr id="605" name="Google Shape;605;p37"/>
            <p:cNvCxnSpPr/>
            <p:nvPr/>
          </p:nvCxnSpPr>
          <p:spPr>
            <a:xfrm>
              <a:off x="2005700" y="2024275"/>
              <a:ext cx="576300" cy="576300"/>
            </a:xfrm>
            <a:prstGeom prst="straightConnector1">
              <a:avLst/>
            </a:prstGeom>
            <a:noFill/>
            <a:ln cap="flat" cmpd="sng" w="38100">
              <a:solidFill>
                <a:schemeClr val="dk1"/>
              </a:solidFill>
              <a:prstDash val="solid"/>
              <a:round/>
              <a:headEnd len="med" w="med" type="none"/>
              <a:tailEnd len="med" w="med" type="none"/>
            </a:ln>
          </p:spPr>
        </p:cxnSp>
        <p:cxnSp>
          <p:nvCxnSpPr>
            <p:cNvPr id="606" name="Google Shape;606;p37"/>
            <p:cNvCxnSpPr/>
            <p:nvPr/>
          </p:nvCxnSpPr>
          <p:spPr>
            <a:xfrm flipH="1">
              <a:off x="1976875" y="3167350"/>
              <a:ext cx="576300" cy="576300"/>
            </a:xfrm>
            <a:prstGeom prst="straightConnector1">
              <a:avLst/>
            </a:prstGeom>
            <a:noFill/>
            <a:ln cap="flat" cmpd="sng" w="38100">
              <a:solidFill>
                <a:schemeClr val="dk1"/>
              </a:solidFill>
              <a:prstDash val="solid"/>
              <a:round/>
              <a:headEnd len="med" w="med" type="none"/>
              <a:tailEnd len="med" w="med" type="none"/>
            </a:ln>
          </p:spPr>
        </p:cxnSp>
      </p:grpSp>
      <p:cxnSp>
        <p:nvCxnSpPr>
          <p:cNvPr id="607" name="Google Shape;607;p37"/>
          <p:cNvCxnSpPr/>
          <p:nvPr/>
        </p:nvCxnSpPr>
        <p:spPr>
          <a:xfrm flipH="1">
            <a:off x="3088126" y="1854825"/>
            <a:ext cx="1754400" cy="600"/>
          </a:xfrm>
          <a:prstGeom prst="bentConnector3">
            <a:avLst>
              <a:gd fmla="val 50000" name="adj1"/>
            </a:avLst>
          </a:prstGeom>
          <a:noFill/>
          <a:ln cap="flat" cmpd="sng" w="9525">
            <a:solidFill>
              <a:schemeClr val="dk1"/>
            </a:solidFill>
            <a:prstDash val="solid"/>
            <a:round/>
            <a:headEnd len="med" w="med" type="oval"/>
            <a:tailEnd len="med" w="med" type="none"/>
          </a:ln>
        </p:spPr>
      </p:cxnSp>
      <p:cxnSp>
        <p:nvCxnSpPr>
          <p:cNvPr id="608" name="Google Shape;608;p37"/>
          <p:cNvCxnSpPr/>
          <p:nvPr/>
        </p:nvCxnSpPr>
        <p:spPr>
          <a:xfrm flipH="1">
            <a:off x="3071926" y="3927750"/>
            <a:ext cx="1770600" cy="600"/>
          </a:xfrm>
          <a:prstGeom prst="bentConnector3">
            <a:avLst>
              <a:gd fmla="val 50000" name="adj1"/>
            </a:avLst>
          </a:prstGeom>
          <a:noFill/>
          <a:ln cap="flat" cmpd="sng" w="9525">
            <a:solidFill>
              <a:schemeClr val="dk1"/>
            </a:solidFill>
            <a:prstDash val="solid"/>
            <a:round/>
            <a:headEnd len="med" w="med" type="oval"/>
            <a:tailEnd len="med" w="med" type="none"/>
          </a:ln>
        </p:spPr>
      </p:cxnSp>
      <p:cxnSp>
        <p:nvCxnSpPr>
          <p:cNvPr id="609" name="Google Shape;609;p37"/>
          <p:cNvCxnSpPr/>
          <p:nvPr/>
        </p:nvCxnSpPr>
        <p:spPr>
          <a:xfrm flipH="1">
            <a:off x="3983619" y="2899873"/>
            <a:ext cx="858900" cy="600"/>
          </a:xfrm>
          <a:prstGeom prst="bentConnector3">
            <a:avLst>
              <a:gd fmla="val 50000" name="adj1"/>
            </a:avLst>
          </a:prstGeom>
          <a:noFill/>
          <a:ln cap="flat" cmpd="sng" w="9525">
            <a:solidFill>
              <a:schemeClr val="dk1"/>
            </a:solidFill>
            <a:prstDash val="solid"/>
            <a:round/>
            <a:headEnd len="med" w="med" type="oval"/>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38"/>
          <p:cNvSpPr txBox="1"/>
          <p:nvPr>
            <p:ph type="title"/>
          </p:nvPr>
        </p:nvSpPr>
        <p:spPr>
          <a:xfrm>
            <a:off x="518525" y="536575"/>
            <a:ext cx="79077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Establishing a Regional Framework for a Multilateral Regime to Control the North Korean Nuclear Power</a:t>
            </a:r>
            <a:endParaRPr/>
          </a:p>
        </p:txBody>
      </p:sp>
      <p:pic>
        <p:nvPicPr>
          <p:cNvPr id="615" name="Google Shape;615;p38"/>
          <p:cNvPicPr preferRelativeResize="0"/>
          <p:nvPr/>
        </p:nvPicPr>
        <p:blipFill>
          <a:blip r:embed="rId3">
            <a:alphaModFix/>
          </a:blip>
          <a:stretch>
            <a:fillRect/>
          </a:stretch>
        </p:blipFill>
        <p:spPr>
          <a:xfrm>
            <a:off x="305149" y="2111325"/>
            <a:ext cx="3903500" cy="2178700"/>
          </a:xfrm>
          <a:prstGeom prst="rect">
            <a:avLst/>
          </a:prstGeom>
          <a:noFill/>
          <a:ln>
            <a:noFill/>
          </a:ln>
        </p:spPr>
      </p:pic>
      <p:pic>
        <p:nvPicPr>
          <p:cNvPr id="616" name="Google Shape;616;p38"/>
          <p:cNvPicPr preferRelativeResize="0"/>
          <p:nvPr/>
        </p:nvPicPr>
        <p:blipFill>
          <a:blip r:embed="rId4">
            <a:alphaModFix/>
          </a:blip>
          <a:stretch>
            <a:fillRect/>
          </a:stretch>
        </p:blipFill>
        <p:spPr>
          <a:xfrm>
            <a:off x="6977585" y="2619625"/>
            <a:ext cx="1522514" cy="2178700"/>
          </a:xfrm>
          <a:prstGeom prst="rect">
            <a:avLst/>
          </a:prstGeom>
          <a:noFill/>
          <a:ln>
            <a:noFill/>
          </a:ln>
        </p:spPr>
      </p:pic>
      <p:pic>
        <p:nvPicPr>
          <p:cNvPr id="617" name="Google Shape;617;p38"/>
          <p:cNvPicPr preferRelativeResize="0"/>
          <p:nvPr/>
        </p:nvPicPr>
        <p:blipFill>
          <a:blip r:embed="rId5">
            <a:alphaModFix/>
          </a:blip>
          <a:stretch>
            <a:fillRect/>
          </a:stretch>
        </p:blipFill>
        <p:spPr>
          <a:xfrm>
            <a:off x="4526575" y="1470450"/>
            <a:ext cx="2753675" cy="1548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39"/>
          <p:cNvSpPr txBox="1"/>
          <p:nvPr>
            <p:ph idx="1" type="body"/>
          </p:nvPr>
        </p:nvSpPr>
        <p:spPr>
          <a:xfrm>
            <a:off x="610350" y="1282450"/>
            <a:ext cx="7894200" cy="3581700"/>
          </a:xfrm>
          <a:prstGeom prst="rect">
            <a:avLst/>
          </a:prstGeom>
        </p:spPr>
        <p:txBody>
          <a:bodyPr anchorCtr="0" anchor="ctr" bIns="91425" lIns="91425" spcFirstLastPara="1" rIns="91425" wrap="square" tIns="91425">
            <a:noAutofit/>
          </a:bodyPr>
          <a:lstStyle/>
          <a:p>
            <a:pPr indent="0" lvl="0" marL="0" rtl="0" algn="l">
              <a:lnSpc>
                <a:spcPct val="140000"/>
              </a:lnSpc>
              <a:spcBef>
                <a:spcPts val="5600"/>
              </a:spcBef>
              <a:spcAft>
                <a:spcPts val="0"/>
              </a:spcAft>
              <a:buClr>
                <a:schemeClr val="dk1"/>
              </a:buClr>
              <a:buSzPts val="1100"/>
              <a:buFont typeface="Arial"/>
              <a:buNone/>
            </a:pPr>
            <a:r>
              <a:rPr b="1" lang="en" sz="1800">
                <a:latin typeface="Arial"/>
                <a:ea typeface="Arial"/>
                <a:cs typeface="Arial"/>
                <a:sym typeface="Arial"/>
              </a:rPr>
              <a:t>★As of early 2020, it is estimated that North Korea has an arsenal of approximately 30-40 nuclear weapons.</a:t>
            </a:r>
            <a:endParaRPr b="1" sz="1800">
              <a:latin typeface="Arial"/>
              <a:ea typeface="Arial"/>
              <a:cs typeface="Arial"/>
              <a:sym typeface="Arial"/>
            </a:endParaRPr>
          </a:p>
          <a:p>
            <a:pPr indent="0" lvl="0" marL="0" rtl="0" algn="l">
              <a:lnSpc>
                <a:spcPct val="140000"/>
              </a:lnSpc>
              <a:spcBef>
                <a:spcPts val="5600"/>
              </a:spcBef>
              <a:spcAft>
                <a:spcPts val="0"/>
              </a:spcAft>
              <a:buClr>
                <a:schemeClr val="dk1"/>
              </a:buClr>
              <a:buSzPts val="1100"/>
              <a:buFont typeface="Arial"/>
              <a:buNone/>
            </a:pPr>
            <a:r>
              <a:rPr b="1" lang="en" sz="1800">
                <a:latin typeface="Arial"/>
                <a:ea typeface="Arial"/>
                <a:cs typeface="Arial"/>
                <a:sym typeface="Arial"/>
              </a:rPr>
              <a:t>★North Korea has the possibility to spread the nuclear arms for the other countries which aim for the nuclear powers.　e.g.) Syria</a:t>
            </a:r>
            <a:endParaRPr b="1" sz="1800">
              <a:latin typeface="Arial"/>
              <a:ea typeface="Arial"/>
              <a:cs typeface="Arial"/>
              <a:sym typeface="Arial"/>
            </a:endParaRPr>
          </a:p>
          <a:p>
            <a:pPr indent="0" lvl="0" marL="0" rtl="0" algn="l">
              <a:spcBef>
                <a:spcPts val="5600"/>
              </a:spcBef>
              <a:spcAft>
                <a:spcPts val="1600"/>
              </a:spcAft>
              <a:buNone/>
            </a:pPr>
            <a:r>
              <a:t/>
            </a:r>
            <a:endParaRPr/>
          </a:p>
        </p:txBody>
      </p:sp>
      <p:sp>
        <p:nvSpPr>
          <p:cNvPr id="623" name="Google Shape;623;p39"/>
          <p:cNvSpPr txBox="1"/>
          <p:nvPr>
            <p:ph type="title"/>
          </p:nvPr>
        </p:nvSpPr>
        <p:spPr>
          <a:xfrm>
            <a:off x="445250" y="538110"/>
            <a:ext cx="77085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latin typeface="Arial"/>
                <a:ea typeface="Arial"/>
                <a:cs typeface="Arial"/>
                <a:sym typeface="Arial"/>
              </a:rPr>
              <a:t>The Present Risks with the North Korean System</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Vastry Pitch Deck by Slidesgo">
  <a:themeElements>
    <a:clrScheme name="Simple Light">
      <a:dk1>
        <a:srgbClr val="000000"/>
      </a:dk1>
      <a:lt1>
        <a:srgbClr val="EFEEEF"/>
      </a:lt1>
      <a:dk2>
        <a:srgbClr val="C2C2C2"/>
      </a:dk2>
      <a:lt2>
        <a:srgbClr val="F5EA15"/>
      </a:lt2>
      <a:accent1>
        <a:srgbClr val="504F4F"/>
      </a:accent1>
      <a:accent2>
        <a:srgbClr val="E2DB5B"/>
      </a:accent2>
      <a:accent3>
        <a:srgbClr val="000000"/>
      </a:accent3>
      <a:accent4>
        <a:srgbClr val="EFEEEF"/>
      </a:accent4>
      <a:accent5>
        <a:srgbClr val="C2C2C2"/>
      </a:accent5>
      <a:accent6>
        <a:srgbClr val="F5EA15"/>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4B4999AF856B644986BBED9BDFC3AA27" ma:contentTypeVersion="2" ma:contentTypeDescription="Создание документа." ma:contentTypeScope="" ma:versionID="84dcd39517a645357a216d92d8c9e7c2">
  <xsd:schema xmlns:xsd="http://www.w3.org/2001/XMLSchema" xmlns:xs="http://www.w3.org/2001/XMLSchema" xmlns:p="http://schemas.microsoft.com/office/2006/metadata/properties" xmlns:ns2="c63cb7e1-5885-4ac0-8eef-a88b889042a3" targetNamespace="http://schemas.microsoft.com/office/2006/metadata/properties" ma:root="true" ma:fieldsID="321ba13b6bac06588cef91708d3c765e" ns2:_="">
    <xsd:import namespace="c63cb7e1-5885-4ac0-8eef-a88b889042a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3cb7e1-5885-4ac0-8eef-a88b889042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9AA649D-D27B-465F-9238-DEEFC782DDF4}"/>
</file>

<file path=customXml/itemProps2.xml><?xml version="1.0" encoding="utf-8"?>
<ds:datastoreItem xmlns:ds="http://schemas.openxmlformats.org/officeDocument/2006/customXml" ds:itemID="{868E4361-B117-49F6-B476-5A57B7149F91}"/>
</file>

<file path=customXml/itemProps3.xml><?xml version="1.0" encoding="utf-8"?>
<ds:datastoreItem xmlns:ds="http://schemas.openxmlformats.org/officeDocument/2006/customXml" ds:itemID="{DC45E4B2-E3FE-4CBF-8760-CB51A301F657}"/>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0x0101004B4999AF856B644986BBED9BDFC3AA27</vt:lpwstr>
  </property>
</Properties>
</file>