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8" r:id="rId7"/>
    <p:sldMasterId id="2147483702" r:id="rId8"/>
    <p:sldMasterId id="2147483716" r:id="rId9"/>
  </p:sldMasterIdLst>
  <p:notesMasterIdLst>
    <p:notesMasterId r:id="rId40"/>
  </p:notesMasterIdLst>
  <p:handoutMasterIdLst>
    <p:handoutMasterId r:id="rId41"/>
  </p:handoutMasterIdLst>
  <p:sldIdLst>
    <p:sldId id="367" r:id="rId10"/>
    <p:sldId id="318" r:id="rId11"/>
    <p:sldId id="354" r:id="rId12"/>
    <p:sldId id="402" r:id="rId13"/>
    <p:sldId id="403" r:id="rId14"/>
    <p:sldId id="320" r:id="rId15"/>
    <p:sldId id="398" r:id="rId16"/>
    <p:sldId id="374" r:id="rId17"/>
    <p:sldId id="375" r:id="rId18"/>
    <p:sldId id="377" r:id="rId19"/>
    <p:sldId id="376" r:id="rId20"/>
    <p:sldId id="378" r:id="rId21"/>
    <p:sldId id="381" r:id="rId22"/>
    <p:sldId id="396" r:id="rId23"/>
    <p:sldId id="399" r:id="rId24"/>
    <p:sldId id="339" r:id="rId25"/>
    <p:sldId id="379" r:id="rId26"/>
    <p:sldId id="380" r:id="rId27"/>
    <p:sldId id="384" r:id="rId28"/>
    <p:sldId id="385" r:id="rId29"/>
    <p:sldId id="330" r:id="rId30"/>
    <p:sldId id="388" r:id="rId31"/>
    <p:sldId id="383" r:id="rId32"/>
    <p:sldId id="404" r:id="rId33"/>
    <p:sldId id="391" r:id="rId34"/>
    <p:sldId id="382" r:id="rId35"/>
    <p:sldId id="400" r:id="rId36"/>
    <p:sldId id="392" r:id="rId37"/>
    <p:sldId id="393" r:id="rId38"/>
    <p:sldId id="352"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овалевский Евгений Антонович" initials="КЕА" lastIdx="1" clrIdx="0">
    <p:extLst>
      <p:ext uri="{19B8F6BF-5375-455C-9EA6-DF929625EA0E}">
        <p15:presenceInfo xmlns:p15="http://schemas.microsoft.com/office/powerpoint/2012/main" userId="S-1-5-21-1936518665-1494087810-3768526578-3116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4D"/>
    <a:srgbClr val="E40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9" autoAdjust="0"/>
  </p:normalViewPr>
  <p:slideViewPr>
    <p:cSldViewPr snapToGrid="0" showGuides="1">
      <p:cViewPr varScale="1">
        <p:scale>
          <a:sx n="54" d="100"/>
          <a:sy n="54" d="100"/>
        </p:scale>
        <p:origin x="11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4420952324962"/>
          <c:y val="3.3819778106426508E-2"/>
          <c:w val="0.49335579047675038"/>
          <c:h val="0.932360443787147"/>
        </c:manualLayout>
      </c:layout>
      <c:barChart>
        <c:barDir val="bar"/>
        <c:grouping val="stacked"/>
        <c:varyColors val="0"/>
        <c:ser>
          <c:idx val="0"/>
          <c:order val="0"/>
          <c:spPr>
            <a:solidFill>
              <a:srgbClr val="00234D"/>
            </a:solidFill>
            <a:ln>
              <a:noFill/>
            </a:ln>
            <a:effectLst/>
          </c:spPr>
          <c:invertIfNegative val="0"/>
          <c:cat>
            <c:strRef>
              <c:f>Лист1!$A$1:$A$7</c:f>
              <c:strCache>
                <c:ptCount val="7"/>
                <c:pt idx="0">
                  <c:v>Western companies/investors</c:v>
                </c:pt>
                <c:pt idx="1">
                  <c:v>Non-Profit Organizations</c:v>
                </c:pt>
                <c:pt idx="2">
                  <c:v>Employees</c:v>
                </c:pt>
                <c:pt idx="3">
                  <c:v>Consumers</c:v>
                </c:pt>
                <c:pt idx="4">
                  <c:v>Investors from Asia, the Middle East and other friendly countries</c:v>
                </c:pt>
                <c:pt idx="5">
                  <c:v>State</c:v>
                </c:pt>
                <c:pt idx="6">
                  <c:v>Large Russian companies</c:v>
                </c:pt>
              </c:strCache>
            </c:strRef>
          </c:cat>
          <c:val>
            <c:numRef>
              <c:f>Лист1!$B$1:$B$7</c:f>
              <c:numCache>
                <c:formatCode>General</c:formatCode>
                <c:ptCount val="7"/>
                <c:pt idx="0">
                  <c:v>17</c:v>
                </c:pt>
                <c:pt idx="1">
                  <c:v>22</c:v>
                </c:pt>
                <c:pt idx="2">
                  <c:v>26</c:v>
                </c:pt>
                <c:pt idx="3">
                  <c:v>52</c:v>
                </c:pt>
                <c:pt idx="4">
                  <c:v>57</c:v>
                </c:pt>
                <c:pt idx="5">
                  <c:v>70</c:v>
                </c:pt>
                <c:pt idx="6">
                  <c:v>78</c:v>
                </c:pt>
              </c:numCache>
            </c:numRef>
          </c:val>
          <c:extLst>
            <c:ext xmlns:c16="http://schemas.microsoft.com/office/drawing/2014/chart" uri="{C3380CC4-5D6E-409C-BE32-E72D297353CC}">
              <c16:uniqueId val="{00000000-B063-4FBB-8312-354D4A44A608}"/>
            </c:ext>
          </c:extLst>
        </c:ser>
        <c:dLbls>
          <c:showLegendKey val="0"/>
          <c:showVal val="0"/>
          <c:showCatName val="0"/>
          <c:showSerName val="0"/>
          <c:showPercent val="0"/>
          <c:showBubbleSize val="0"/>
        </c:dLbls>
        <c:gapWidth val="150"/>
        <c:overlap val="100"/>
        <c:axId val="1302867951"/>
        <c:axId val="1302869615"/>
      </c:barChart>
      <c:catAx>
        <c:axId val="1302867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34D"/>
                </a:solidFill>
                <a:latin typeface="Montserrat" panose="00000500000000000000" pitchFamily="2" charset="-52"/>
                <a:ea typeface="+mn-ea"/>
                <a:cs typeface="+mn-cs"/>
              </a:defRPr>
            </a:pPr>
            <a:endParaRPr lang="ru-RU"/>
          </a:p>
        </c:txPr>
        <c:crossAx val="1302869615"/>
        <c:crosses val="autoZero"/>
        <c:auto val="1"/>
        <c:lblAlgn val="ctr"/>
        <c:lblOffset val="100"/>
        <c:noMultiLvlLbl val="0"/>
      </c:catAx>
      <c:valAx>
        <c:axId val="1302869615"/>
        <c:scaling>
          <c:orientation val="minMax"/>
        </c:scaling>
        <c:delete val="1"/>
        <c:axPos val="b"/>
        <c:numFmt formatCode="General" sourceLinked="1"/>
        <c:majorTickMark val="none"/>
        <c:minorTickMark val="none"/>
        <c:tickLblPos val="nextTo"/>
        <c:crossAx val="1302867951"/>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ontserrat" panose="00000500000000000000" pitchFamily="2" charset="-52"/>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50395163460625E-2"/>
          <c:y val="5.1134955813121163E-2"/>
          <c:w val="0.61064750630229425"/>
          <c:h val="0.71982421606144864"/>
        </c:manualLayout>
      </c:layout>
      <c:barChart>
        <c:barDir val="col"/>
        <c:grouping val="stacked"/>
        <c:varyColors val="0"/>
        <c:ser>
          <c:idx val="0"/>
          <c:order val="0"/>
          <c:tx>
            <c:strRef>
              <c:f>Sheet1!$B$1</c:f>
              <c:strCache>
                <c:ptCount val="1"/>
                <c:pt idx="0">
                  <c:v>Green bonds</c:v>
                </c:pt>
              </c:strCache>
            </c:strRef>
          </c:tx>
          <c:spPr>
            <a:solidFill>
              <a:schemeClr val="accent6"/>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0</c:formatCode>
                <c:ptCount val="5"/>
                <c:pt idx="0">
                  <c:v>150.5</c:v>
                </c:pt>
                <c:pt idx="1">
                  <c:v>237.8</c:v>
                </c:pt>
                <c:pt idx="2">
                  <c:v>249.4</c:v>
                </c:pt>
                <c:pt idx="3">
                  <c:v>569.1</c:v>
                </c:pt>
                <c:pt idx="4">
                  <c:v>453.3</c:v>
                </c:pt>
              </c:numCache>
            </c:numRef>
          </c:val>
          <c:extLst>
            <c:ext xmlns:c16="http://schemas.microsoft.com/office/drawing/2014/chart" uri="{C3380CC4-5D6E-409C-BE32-E72D297353CC}">
              <c16:uniqueId val="{00000000-FBAC-48B5-93CC-841169590AED}"/>
            </c:ext>
          </c:extLst>
        </c:ser>
        <c:ser>
          <c:idx val="1"/>
          <c:order val="1"/>
          <c:tx>
            <c:strRef>
              <c:f>Sheet1!$C$1</c:f>
              <c:strCache>
                <c:ptCount val="1"/>
                <c:pt idx="0">
                  <c:v>Sustainability bonds</c:v>
                </c:pt>
              </c:strCache>
            </c:strRef>
          </c:tx>
          <c:spPr>
            <a:solidFill>
              <a:schemeClr val="accent1">
                <a:lumMod val="20000"/>
                <a:lumOff val="80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0</c:formatCode>
                <c:ptCount val="5"/>
                <c:pt idx="0">
                  <c:v>21.4</c:v>
                </c:pt>
                <c:pt idx="1">
                  <c:v>77.2</c:v>
                </c:pt>
                <c:pt idx="2">
                  <c:v>137.9</c:v>
                </c:pt>
                <c:pt idx="3">
                  <c:v>192</c:v>
                </c:pt>
                <c:pt idx="4">
                  <c:v>148.69999999999999</c:v>
                </c:pt>
              </c:numCache>
            </c:numRef>
          </c:val>
          <c:extLst>
            <c:ext xmlns:c16="http://schemas.microsoft.com/office/drawing/2014/chart" uri="{C3380CC4-5D6E-409C-BE32-E72D297353CC}">
              <c16:uniqueId val="{00000001-FBAC-48B5-93CC-841169590AED}"/>
            </c:ext>
          </c:extLst>
        </c:ser>
        <c:ser>
          <c:idx val="2"/>
          <c:order val="2"/>
          <c:tx>
            <c:strRef>
              <c:f>Sheet1!$D$1</c:f>
              <c:strCache>
                <c:ptCount val="1"/>
                <c:pt idx="0">
                  <c:v>Social bonds</c:v>
                </c:pt>
              </c:strCache>
            </c:strRef>
          </c:tx>
          <c:spPr>
            <a:solidFill>
              <a:schemeClr val="bg2">
                <a:lumMod val="50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Sheet1!$D$2:$D$6</c:f>
              <c:numCache>
                <c:formatCode>0</c:formatCode>
                <c:ptCount val="5"/>
                <c:pt idx="0">
                  <c:v>14.1</c:v>
                </c:pt>
                <c:pt idx="1">
                  <c:v>18.100000000000001</c:v>
                </c:pt>
                <c:pt idx="2">
                  <c:v>154.19999999999999</c:v>
                </c:pt>
                <c:pt idx="3">
                  <c:v>205.8</c:v>
                </c:pt>
                <c:pt idx="4">
                  <c:v>113.5</c:v>
                </c:pt>
              </c:numCache>
            </c:numRef>
          </c:val>
          <c:extLst>
            <c:ext xmlns:c16="http://schemas.microsoft.com/office/drawing/2014/chart" uri="{C3380CC4-5D6E-409C-BE32-E72D297353CC}">
              <c16:uniqueId val="{00000002-FBAC-48B5-93CC-841169590AED}"/>
            </c:ext>
          </c:extLst>
        </c:ser>
        <c:ser>
          <c:idx val="3"/>
          <c:order val="3"/>
          <c:tx>
            <c:strRef>
              <c:f>Sheet1!$E$1</c:f>
              <c:strCache>
                <c:ptCount val="1"/>
                <c:pt idx="0">
                  <c:v>Sustainability-linked loans</c:v>
                </c:pt>
              </c:strCache>
            </c:strRef>
          </c:tx>
          <c:spPr>
            <a:solidFill>
              <a:schemeClr val="tx1">
                <a:lumMod val="25000"/>
                <a:lumOff val="75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Sheet1!$E$2:$E$6</c:f>
              <c:numCache>
                <c:formatCode>0</c:formatCode>
                <c:ptCount val="5"/>
                <c:pt idx="0">
                  <c:v>37.700000000000003</c:v>
                </c:pt>
                <c:pt idx="1">
                  <c:v>103.5</c:v>
                </c:pt>
                <c:pt idx="2">
                  <c:v>99.5</c:v>
                </c:pt>
                <c:pt idx="3">
                  <c:v>427.8</c:v>
                </c:pt>
                <c:pt idx="4">
                  <c:v>377.5</c:v>
                </c:pt>
              </c:numCache>
            </c:numRef>
          </c:val>
          <c:extLst>
            <c:ext xmlns:c16="http://schemas.microsoft.com/office/drawing/2014/chart" uri="{C3380CC4-5D6E-409C-BE32-E72D297353CC}">
              <c16:uniqueId val="{00000003-FBAC-48B5-93CC-841169590AED}"/>
            </c:ext>
          </c:extLst>
        </c:ser>
        <c:ser>
          <c:idx val="4"/>
          <c:order val="4"/>
          <c:tx>
            <c:strRef>
              <c:f>Sheet1!$F$1</c:f>
              <c:strCache>
                <c:ptCount val="1"/>
                <c:pt idx="0">
                  <c:v>Sustainability-linked bonds</c:v>
                </c:pt>
              </c:strCache>
            </c:strRef>
          </c:tx>
          <c:spPr>
            <a:solidFill>
              <a:schemeClr val="tx1">
                <a:lumMod val="10000"/>
                <a:lumOff val="90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Sheet1!$F$2:$F$6</c:f>
              <c:numCache>
                <c:formatCode>General</c:formatCode>
                <c:ptCount val="5"/>
                <c:pt idx="2" formatCode="0">
                  <c:v>10.199999999999999</c:v>
                </c:pt>
                <c:pt idx="3" formatCode="0">
                  <c:v>104.9</c:v>
                </c:pt>
                <c:pt idx="4" formatCode="0">
                  <c:v>82.8</c:v>
                </c:pt>
              </c:numCache>
            </c:numRef>
          </c:val>
          <c:extLst>
            <c:ext xmlns:c16="http://schemas.microsoft.com/office/drawing/2014/chart" uri="{C3380CC4-5D6E-409C-BE32-E72D297353CC}">
              <c16:uniqueId val="{00000004-FBAC-48B5-93CC-841169590AED}"/>
            </c:ext>
          </c:extLst>
        </c:ser>
        <c:dLbls>
          <c:showLegendKey val="0"/>
          <c:showVal val="0"/>
          <c:showCatName val="0"/>
          <c:showSerName val="0"/>
          <c:showPercent val="0"/>
          <c:showBubbleSize val="0"/>
        </c:dLbls>
        <c:gapWidth val="75"/>
        <c:overlap val="100"/>
        <c:axId val="1750053872"/>
        <c:axId val="1659191824"/>
      </c:barChart>
      <c:lineChart>
        <c:grouping val="standard"/>
        <c:varyColors val="0"/>
        <c:ser>
          <c:idx val="5"/>
          <c:order val="5"/>
          <c:tx>
            <c:strRef>
              <c:f>Sheet1!$G$1</c:f>
              <c:strCache>
                <c:ptCount val="1"/>
                <c:pt idx="0">
                  <c:v>.</c:v>
                </c:pt>
              </c:strCache>
            </c:strRef>
          </c:tx>
          <c:spPr>
            <a:ln w="0" cap="rnd">
              <a:solidFill>
                <a:schemeClr val="bg1">
                  <a:alpha val="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ontserrat" panose="00000500000000000000" pitchFamily="2" charset="-52"/>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Sheet1!$G$2:$G$6</c:f>
              <c:numCache>
                <c:formatCode>0</c:formatCode>
                <c:ptCount val="5"/>
                <c:pt idx="0">
                  <c:v>223.7</c:v>
                </c:pt>
                <c:pt idx="1">
                  <c:v>436.6</c:v>
                </c:pt>
                <c:pt idx="2">
                  <c:v>651.20000000000005</c:v>
                </c:pt>
                <c:pt idx="3">
                  <c:v>1499.6000000000001</c:v>
                </c:pt>
                <c:pt idx="4">
                  <c:v>1175.8</c:v>
                </c:pt>
              </c:numCache>
            </c:numRef>
          </c:val>
          <c:smooth val="0"/>
          <c:extLst>
            <c:ext xmlns:c16="http://schemas.microsoft.com/office/drawing/2014/chart" uri="{C3380CC4-5D6E-409C-BE32-E72D297353CC}">
              <c16:uniqueId val="{00000005-FBAC-48B5-93CC-841169590AED}"/>
            </c:ext>
          </c:extLst>
        </c:ser>
        <c:dLbls>
          <c:showLegendKey val="0"/>
          <c:showVal val="0"/>
          <c:showCatName val="0"/>
          <c:showSerName val="0"/>
          <c:showPercent val="0"/>
          <c:showBubbleSize val="0"/>
        </c:dLbls>
        <c:marker val="1"/>
        <c:smooth val="0"/>
        <c:axId val="1750053872"/>
        <c:axId val="1659191824"/>
      </c:lineChart>
      <c:catAx>
        <c:axId val="17500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ontserrat" panose="00000500000000000000" pitchFamily="2" charset="-52"/>
                <a:ea typeface="+mn-ea"/>
                <a:cs typeface="+mn-cs"/>
              </a:defRPr>
            </a:pPr>
            <a:endParaRPr lang="ru-RU"/>
          </a:p>
        </c:txPr>
        <c:crossAx val="1659191824"/>
        <c:crosses val="autoZero"/>
        <c:auto val="1"/>
        <c:lblAlgn val="ctr"/>
        <c:lblOffset val="100"/>
        <c:noMultiLvlLbl val="0"/>
      </c:catAx>
      <c:valAx>
        <c:axId val="1659191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ontserrat" panose="00000500000000000000" pitchFamily="2" charset="-52"/>
                <a:ea typeface="+mn-ea"/>
                <a:cs typeface="+mn-cs"/>
              </a:defRPr>
            </a:pPr>
            <a:endParaRPr lang="ru-RU"/>
          </a:p>
        </c:txPr>
        <c:crossAx val="1750053872"/>
        <c:crosses val="autoZero"/>
        <c:crossBetween val="between"/>
      </c:valAx>
      <c:spPr>
        <a:noFill/>
        <a:ln>
          <a:noFill/>
        </a:ln>
        <a:effectLst/>
      </c:spPr>
    </c:plotArea>
    <c:legend>
      <c:legendPos val="b"/>
      <c:layout>
        <c:manualLayout>
          <c:xMode val="edge"/>
          <c:yMode val="edge"/>
          <c:x val="0.70604974292602429"/>
          <c:y val="2.3944195138066771E-2"/>
          <c:w val="0.29395025707397576"/>
          <c:h val="0.976055804861933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ontserrat" panose="00000500000000000000" pitchFamily="2" charset="-52"/>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2"/>
          </a:solidFill>
          <a:latin typeface="Montserrat" panose="00000500000000000000" pitchFamily="2" charset="-52"/>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0.76437</cdr:x>
      <cdr:y>0.45849</cdr:y>
    </cdr:from>
    <cdr:to>
      <cdr:x>0.90299</cdr:x>
      <cdr:y>0.53414</cdr:y>
    </cdr:to>
    <cdr:sp macro="" textlink="">
      <cdr:nvSpPr>
        <cdr:cNvPr id="2" name="Прямоугольник 1"/>
        <cdr:cNvSpPr/>
      </cdr:nvSpPr>
      <cdr:spPr>
        <a:xfrm xmlns:a="http://schemas.openxmlformats.org/drawingml/2006/main">
          <a:off x="4992506" y="1893913"/>
          <a:ext cx="905419" cy="31245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b="1" dirty="0" smtClean="0">
              <a:solidFill>
                <a:srgbClr val="E4013A"/>
              </a:solidFill>
            </a:rPr>
            <a:t>52%</a:t>
          </a:r>
          <a:endParaRPr lang="ru-RU" sz="2800" b="1" dirty="0">
            <a:solidFill>
              <a:srgbClr val="E4013A"/>
            </a:solidFill>
          </a:endParaRPr>
        </a:p>
      </cdr:txBody>
    </cdr:sp>
  </cdr:relSizeAnchor>
  <cdr:relSizeAnchor xmlns:cdr="http://schemas.openxmlformats.org/drawingml/2006/chartDrawing">
    <cdr:from>
      <cdr:x>0.58266</cdr:x>
      <cdr:y>0.86061</cdr:y>
    </cdr:from>
    <cdr:to>
      <cdr:x>0.72129</cdr:x>
      <cdr:y>0.93625</cdr:y>
    </cdr:to>
    <cdr:sp macro="" textlink="">
      <cdr:nvSpPr>
        <cdr:cNvPr id="3" name="Прямоугольник 2"/>
        <cdr:cNvSpPr/>
      </cdr:nvSpPr>
      <cdr:spPr>
        <a:xfrm xmlns:a="http://schemas.openxmlformats.org/drawingml/2006/main">
          <a:off x="3805697" y="3554934"/>
          <a:ext cx="905419" cy="31245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b="1" dirty="0" smtClean="0">
              <a:solidFill>
                <a:srgbClr val="E4013A"/>
              </a:solidFill>
            </a:rPr>
            <a:t>17%</a:t>
          </a:r>
          <a:endParaRPr lang="ru-RU" sz="2800" b="1" dirty="0">
            <a:solidFill>
              <a:srgbClr val="E4013A"/>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793DC5-69EA-4A36-A4E0-12916E3C7AF7}" type="datetimeFigureOut">
              <a:rPr lang="ru-RU" smtClean="0"/>
              <a:t>10.04.2023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F3EDB0-9C28-4C88-9232-7E5A3ABC8638}" type="slidenum">
              <a:rPr lang="ru-RU" smtClean="0"/>
              <a:t>‹#›</a:t>
            </a:fld>
            <a:endParaRPr lang="ru-RU"/>
          </a:p>
        </p:txBody>
      </p:sp>
    </p:spTree>
    <p:extLst>
      <p:ext uri="{BB962C8B-B14F-4D97-AF65-F5344CB8AC3E}">
        <p14:creationId xmlns:p14="http://schemas.microsoft.com/office/powerpoint/2010/main" val="31176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D6F25-6F60-44AC-8780-4790E94A8F4B}" type="datetimeFigureOut">
              <a:rPr lang="ru-RU" smtClean="0"/>
              <a:t>10.04.2023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CE6C1-FE6F-46C6-B8FA-C0BCF32258D4}" type="slidenum">
              <a:rPr lang="ru-RU" smtClean="0"/>
              <a:t>‹#›</a:t>
            </a:fld>
            <a:endParaRPr lang="ru-RU"/>
          </a:p>
        </p:txBody>
      </p:sp>
    </p:spTree>
    <p:extLst>
      <p:ext uri="{BB962C8B-B14F-4D97-AF65-F5344CB8AC3E}">
        <p14:creationId xmlns:p14="http://schemas.microsoft.com/office/powerpoint/2010/main" val="61916839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14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26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54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3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4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632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992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5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22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54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35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42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98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6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Global investment in the low-carbon energy transition totaled $1.1 trillion in 2022 – a new record and a huge acceleration from the year before – as the energy crisis and policy action drove faster deployment of clean energy technologies, according to a new report from research firm </a:t>
            </a:r>
            <a:r>
              <a:rPr lang="en-US" sz="1200" b="0" i="0" kern="1200" dirty="0" err="1" smtClean="0">
                <a:solidFill>
                  <a:schemeClr val="tx1"/>
                </a:solidFill>
                <a:effectLst/>
                <a:latin typeface="+mn-lt"/>
                <a:ea typeface="+mn-ea"/>
                <a:cs typeface="+mn-cs"/>
              </a:rPr>
              <a:t>BloombergNEF</a:t>
            </a:r>
            <a:r>
              <a:rPr lang="en-US" sz="1200" b="0" i="0" kern="1200" dirty="0" smtClean="0">
                <a:solidFill>
                  <a:schemeClr val="tx1"/>
                </a:solidFill>
                <a:effectLst/>
                <a:latin typeface="+mn-lt"/>
                <a:ea typeface="+mn-ea"/>
                <a:cs typeface="+mn-cs"/>
              </a:rPr>
              <a:t> (BNEF).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Despite 2022’s impressive results, global investment in lower-carbon technologies remains woefully short of what is needed to confront climate change. For the world to get on a 2050 “net-zero” CO2 emissions trajectory, such investment must immediately triple, BNEF estimates. Including the additional $274 billion invested in the power grid, energy transition investment hit $1.38 trillion in 2022. By comparison, the world must invest an annual average of $4.55 trillion for the remainder of this decade in order to get on track under BNEF’s Net Zero Scenario.</a:t>
            </a:r>
            <a:endParaRPr lang="ru-RU" dirty="0"/>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133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535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198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045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04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9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559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4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88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15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05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46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78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8D868-A97B-934A-93A8-DCD8242D73F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96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4F8D6C2-1AD4-E247-85A1-7204130CDA81}"/>
              </a:ext>
            </a:extLst>
          </p:cNvPr>
          <p:cNvSpPr>
            <a:spLocks noGrp="1"/>
          </p:cNvSpPr>
          <p:nvPr>
            <p:ph type="pic" sz="quarter" idx="10"/>
          </p:nvPr>
        </p:nvSpPr>
        <p:spPr>
          <a:xfrm>
            <a:off x="0" y="-155926"/>
            <a:ext cx="5916613" cy="6858000"/>
          </a:xfrm>
        </p:spPr>
        <p:txBody>
          <a:bodyPr/>
          <a:lstStyle/>
          <a:p>
            <a:endParaRPr lang="ru-RU" dirty="0"/>
          </a:p>
        </p:txBody>
      </p:sp>
      <p:sp>
        <p:nvSpPr>
          <p:cNvPr id="7" name="Заголовок 6">
            <a:extLst>
              <a:ext uri="{FF2B5EF4-FFF2-40B4-BE49-F238E27FC236}">
                <a16:creationId xmlns:a16="http://schemas.microsoft.com/office/drawing/2014/main" id="{07B316F2-EE97-184A-8C05-81EFCCBF37D2}"/>
              </a:ext>
            </a:extLst>
          </p:cNvPr>
          <p:cNvSpPr>
            <a:spLocks noGrp="1"/>
          </p:cNvSpPr>
          <p:nvPr>
            <p:ph type="title" hasCustomPrompt="1"/>
          </p:nvPr>
        </p:nvSpPr>
        <p:spPr>
          <a:xfrm>
            <a:off x="5114925" y="1613560"/>
            <a:ext cx="6526213" cy="1186222"/>
          </a:xfrm>
          <a:prstGeom prst="rect">
            <a:avLst/>
          </a:prstGeom>
        </p:spPr>
        <p:txBody>
          <a:bodyPr lIns="0" tIns="0" rIns="0" bIns="0" anchor="t" anchorCtr="0">
            <a:spAutoFit/>
          </a:bodyPr>
          <a:lstStyle>
            <a:lvl1pPr>
              <a:lnSpc>
                <a:spcPct val="80000"/>
              </a:lnSpc>
              <a:defRPr cap="all" baseline="0">
                <a:solidFill>
                  <a:schemeClr val="accent6"/>
                </a:solidFill>
              </a:defRPr>
            </a:lvl1pPr>
          </a:lstStyle>
          <a:p>
            <a:r>
              <a:rPr lang="ru-RU" dirty="0"/>
              <a:t>ОБРАЗЕЦ </a:t>
            </a:r>
            <a:br>
              <a:rPr lang="ru-RU" dirty="0"/>
            </a:br>
            <a:r>
              <a:rPr lang="ru-RU" dirty="0"/>
              <a:t>ЗАГОЛОВКА</a:t>
            </a:r>
          </a:p>
        </p:txBody>
      </p:sp>
      <p:sp>
        <p:nvSpPr>
          <p:cNvPr id="16" name="Текст 15">
            <a:extLst>
              <a:ext uri="{FF2B5EF4-FFF2-40B4-BE49-F238E27FC236}">
                <a16:creationId xmlns:a16="http://schemas.microsoft.com/office/drawing/2014/main" id="{B6E76C6D-F3AD-0346-8DCC-7B6A6FB4976C}"/>
              </a:ext>
            </a:extLst>
          </p:cNvPr>
          <p:cNvSpPr>
            <a:spLocks noGrp="1"/>
          </p:cNvSpPr>
          <p:nvPr>
            <p:ph type="body" sz="quarter" idx="11"/>
          </p:nvPr>
        </p:nvSpPr>
        <p:spPr>
          <a:xfrm>
            <a:off x="5114925" y="3273074"/>
            <a:ext cx="6526213" cy="332399"/>
          </a:xfrm>
        </p:spPr>
        <p:txBody>
          <a:bodyPr lIns="0" tIns="0" rIns="0" bIns="0">
            <a:spAutoFit/>
          </a:bodyPr>
          <a:lstStyle>
            <a:lvl1pPr marL="7938" indent="0" algn="l">
              <a:buNone/>
              <a:tabLst/>
              <a:defRPr>
                <a:solidFill>
                  <a:schemeClr val="tx2"/>
                </a:solidFill>
              </a:defRPr>
            </a:lvl1pPr>
            <a:lvl2pPr marL="7938" indent="0" algn="l">
              <a:buNone/>
              <a:tabLst/>
              <a:defRPr>
                <a:solidFill>
                  <a:schemeClr val="tx2"/>
                </a:solidFill>
              </a:defRPr>
            </a:lvl2pPr>
            <a:lvl3pPr marL="7938" indent="0" algn="l">
              <a:buNone/>
              <a:tabLst/>
              <a:defRPr>
                <a:solidFill>
                  <a:schemeClr val="tx2"/>
                </a:solidFill>
              </a:defRPr>
            </a:lvl3pPr>
            <a:lvl4pPr marL="7938" indent="0" algn="l">
              <a:buNone/>
              <a:tabLst/>
              <a:defRPr/>
            </a:lvl4pPr>
            <a:lvl5pPr marL="7938" indent="0" algn="l">
              <a:buNone/>
              <a:tabLst/>
              <a:defRPr/>
            </a:lvl5pPr>
          </a:lstStyle>
          <a:p>
            <a:pPr lvl="0"/>
            <a:r>
              <a:rPr lang="ru-RU" dirty="0"/>
              <a:t>Образец текста</a:t>
            </a:r>
          </a:p>
        </p:txBody>
      </p:sp>
      <p:sp>
        <p:nvSpPr>
          <p:cNvPr id="3" name="Текст 2">
            <a:extLst>
              <a:ext uri="{FF2B5EF4-FFF2-40B4-BE49-F238E27FC236}">
                <a16:creationId xmlns:a16="http://schemas.microsoft.com/office/drawing/2014/main" id="{5035EAD8-86EB-3D40-9595-BA0E5E8CDC21}"/>
              </a:ext>
            </a:extLst>
          </p:cNvPr>
          <p:cNvSpPr>
            <a:spLocks noGrp="1"/>
          </p:cNvSpPr>
          <p:nvPr>
            <p:ph type="body" sz="quarter" idx="16" hasCustomPrompt="1"/>
          </p:nvPr>
        </p:nvSpPr>
        <p:spPr>
          <a:xfrm>
            <a:off x="5124450" y="1096165"/>
            <a:ext cx="4238625" cy="244682"/>
          </a:xfrm>
        </p:spPr>
        <p:txBody>
          <a:bodyPr lIns="0" rIns="0">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Tree>
    <p:extLst>
      <p:ext uri="{BB962C8B-B14F-4D97-AF65-F5344CB8AC3E}">
        <p14:creationId xmlns:p14="http://schemas.microsoft.com/office/powerpoint/2010/main" val="297427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550863" y="430213"/>
            <a:ext cx="5365750" cy="5591175"/>
          </a:xfrm>
        </p:spPr>
        <p:txBody>
          <a:bodyPr/>
          <a:lstStyle/>
          <a:p>
            <a:endParaRPr lang="ru-RU" dirty="0"/>
          </a:p>
        </p:txBody>
      </p:sp>
      <p:sp>
        <p:nvSpPr>
          <p:cNvPr id="11" name="Заголовок 4">
            <a:extLst>
              <a:ext uri="{FF2B5EF4-FFF2-40B4-BE49-F238E27FC236}">
                <a16:creationId xmlns:a16="http://schemas.microsoft.com/office/drawing/2014/main" id="{3F0E0118-53D1-D748-B63B-6E34EC46B89E}"/>
              </a:ext>
            </a:extLst>
          </p:cNvPr>
          <p:cNvSpPr>
            <a:spLocks noGrp="1"/>
          </p:cNvSpPr>
          <p:nvPr>
            <p:ph type="title" hasCustomPrompt="1"/>
          </p:nvPr>
        </p:nvSpPr>
        <p:spPr>
          <a:xfrm>
            <a:off x="6256408" y="791276"/>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529988D8-E564-7C41-9D02-D77301216A14}"/>
              </a:ext>
            </a:extLst>
          </p:cNvPr>
          <p:cNvSpPr>
            <a:spLocks noGrp="1"/>
          </p:cNvSpPr>
          <p:nvPr>
            <p:ph type="body" sz="quarter" idx="12" hasCustomPrompt="1"/>
          </p:nvPr>
        </p:nvSpPr>
        <p:spPr>
          <a:xfrm>
            <a:off x="6275389" y="1984892"/>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5" name="Текст 2">
            <a:extLst>
              <a:ext uri="{FF2B5EF4-FFF2-40B4-BE49-F238E27FC236}">
                <a16:creationId xmlns:a16="http://schemas.microsoft.com/office/drawing/2014/main" id="{323E468A-9DBD-0F42-BDAB-980DC1042D09}"/>
              </a:ext>
            </a:extLst>
          </p:cNvPr>
          <p:cNvSpPr>
            <a:spLocks noGrp="1"/>
          </p:cNvSpPr>
          <p:nvPr>
            <p:ph type="body" sz="quarter" idx="15" hasCustomPrompt="1"/>
          </p:nvPr>
        </p:nvSpPr>
        <p:spPr>
          <a:xfrm>
            <a:off x="6275389" y="430213"/>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3602913A-2E76-9240-B2ED-9710F063430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B05A77E1-1AFB-9745-A6AA-B938587AEE7B}"/>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38684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550863" y="1631877"/>
            <a:ext cx="11090274" cy="2852294"/>
          </a:xfrm>
        </p:spPr>
        <p:txBody>
          <a:bodyPr/>
          <a:lstStyle/>
          <a:p>
            <a:endParaRPr lang="ru-RU" dirty="0"/>
          </a:p>
        </p:txBody>
      </p:sp>
      <p:sp>
        <p:nvSpPr>
          <p:cNvPr id="11" name="Заголовок 4">
            <a:extLst>
              <a:ext uri="{FF2B5EF4-FFF2-40B4-BE49-F238E27FC236}">
                <a16:creationId xmlns:a16="http://schemas.microsoft.com/office/drawing/2014/main" id="{3F0E0118-53D1-D748-B63B-6E34EC46B89E}"/>
              </a:ext>
            </a:extLst>
          </p:cNvPr>
          <p:cNvSpPr>
            <a:spLocks noGrp="1"/>
          </p:cNvSpPr>
          <p:nvPr>
            <p:ph type="title" hasCustomPrompt="1"/>
          </p:nvPr>
        </p:nvSpPr>
        <p:spPr>
          <a:xfrm>
            <a:off x="550863" y="430213"/>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529988D8-E564-7C41-9D02-D77301216A14}"/>
              </a:ext>
            </a:extLst>
          </p:cNvPr>
          <p:cNvSpPr>
            <a:spLocks noGrp="1"/>
          </p:cNvSpPr>
          <p:nvPr>
            <p:ph type="body" sz="quarter" idx="12" hasCustomPrompt="1"/>
          </p:nvPr>
        </p:nvSpPr>
        <p:spPr>
          <a:xfrm>
            <a:off x="895349" y="4797425"/>
            <a:ext cx="5021263"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3" name="Текст 2">
            <a:extLst>
              <a:ext uri="{FF2B5EF4-FFF2-40B4-BE49-F238E27FC236}">
                <a16:creationId xmlns:a16="http://schemas.microsoft.com/office/drawing/2014/main" id="{EC30D863-6FA2-094C-9222-6F1A01CAE76C}"/>
              </a:ext>
            </a:extLst>
          </p:cNvPr>
          <p:cNvSpPr>
            <a:spLocks noGrp="1"/>
          </p:cNvSpPr>
          <p:nvPr>
            <p:ph type="body" sz="quarter" idx="13" hasCustomPrompt="1"/>
          </p:nvPr>
        </p:nvSpPr>
        <p:spPr>
          <a:xfrm>
            <a:off x="550863" y="4797425"/>
            <a:ext cx="214312" cy="193899"/>
          </a:xfrm>
        </p:spPr>
        <p:txBody>
          <a:bodyPr>
            <a:spAutoFit/>
          </a:bodyPr>
          <a:lstStyle>
            <a:lvl1pPr>
              <a:defRPr b="0" i="0">
                <a:solidFill>
                  <a:schemeClr val="accent1"/>
                </a:solidFill>
                <a:latin typeface="Montserrat Medium" pitchFamily="2" charset="0"/>
              </a:defRPr>
            </a:lvl1pPr>
          </a:lstStyle>
          <a:p>
            <a:pPr lvl="0"/>
            <a:r>
              <a:rPr lang="ru-RU" dirty="0"/>
              <a:t>01</a:t>
            </a:r>
          </a:p>
        </p:txBody>
      </p:sp>
      <p:sp>
        <p:nvSpPr>
          <p:cNvPr id="13" name="Текст 12">
            <a:extLst>
              <a:ext uri="{FF2B5EF4-FFF2-40B4-BE49-F238E27FC236}">
                <a16:creationId xmlns:a16="http://schemas.microsoft.com/office/drawing/2014/main" id="{702EEE2B-9448-A043-B4F7-12D402FCCE09}"/>
              </a:ext>
            </a:extLst>
          </p:cNvPr>
          <p:cNvSpPr>
            <a:spLocks noGrp="1"/>
          </p:cNvSpPr>
          <p:nvPr>
            <p:ph type="body" sz="quarter" idx="14" hasCustomPrompt="1"/>
          </p:nvPr>
        </p:nvSpPr>
        <p:spPr>
          <a:xfrm>
            <a:off x="6605033" y="4797425"/>
            <a:ext cx="5021263"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4" name="Текст 2">
            <a:extLst>
              <a:ext uri="{FF2B5EF4-FFF2-40B4-BE49-F238E27FC236}">
                <a16:creationId xmlns:a16="http://schemas.microsoft.com/office/drawing/2014/main" id="{83C44C8E-E946-8147-9730-4D4451D954DC}"/>
              </a:ext>
            </a:extLst>
          </p:cNvPr>
          <p:cNvSpPr>
            <a:spLocks noGrp="1"/>
          </p:cNvSpPr>
          <p:nvPr>
            <p:ph type="body" sz="quarter" idx="15" hasCustomPrompt="1"/>
          </p:nvPr>
        </p:nvSpPr>
        <p:spPr>
          <a:xfrm>
            <a:off x="6260547" y="4797425"/>
            <a:ext cx="252013" cy="193899"/>
          </a:xfrm>
        </p:spPr>
        <p:txBody>
          <a:bodyPr>
            <a:spAutoFit/>
          </a:bodyPr>
          <a:lstStyle>
            <a:lvl1pPr>
              <a:defRPr b="0" i="0">
                <a:solidFill>
                  <a:schemeClr val="accent1"/>
                </a:solidFill>
                <a:latin typeface="Montserrat Medium" pitchFamily="2" charset="0"/>
              </a:defRPr>
            </a:lvl1pPr>
          </a:lstStyle>
          <a:p>
            <a:pPr lvl="0"/>
            <a:r>
              <a:rPr lang="ru-RU" dirty="0"/>
              <a:t>01</a:t>
            </a:r>
          </a:p>
        </p:txBody>
      </p:sp>
      <p:sp>
        <p:nvSpPr>
          <p:cNvPr id="10" name="Номер слайда 5">
            <a:extLst>
              <a:ext uri="{FF2B5EF4-FFF2-40B4-BE49-F238E27FC236}">
                <a16:creationId xmlns:a16="http://schemas.microsoft.com/office/drawing/2014/main" id="{B7B61B73-9331-E043-8B99-B4DF4C5DC70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5" name="Нижний колонтитул 3">
            <a:extLst>
              <a:ext uri="{FF2B5EF4-FFF2-40B4-BE49-F238E27FC236}">
                <a16:creationId xmlns:a16="http://schemas.microsoft.com/office/drawing/2014/main" id="{CE2795FD-DB76-284A-A56A-36DFCB6A2EA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312997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6259512" y="430213"/>
            <a:ext cx="5383331" cy="5591175"/>
          </a:xfrm>
        </p:spPr>
        <p:txBody>
          <a:bodyPr/>
          <a:lstStyle/>
          <a:p>
            <a:endParaRPr lang="ru-RU" dirty="0"/>
          </a:p>
        </p:txBody>
      </p:sp>
      <p:sp>
        <p:nvSpPr>
          <p:cNvPr id="9" name="Заголовок 4">
            <a:extLst>
              <a:ext uri="{FF2B5EF4-FFF2-40B4-BE49-F238E27FC236}">
                <a16:creationId xmlns:a16="http://schemas.microsoft.com/office/drawing/2014/main" id="{F9EE4A46-E749-F942-A4B9-5613D9F66435}"/>
              </a:ext>
            </a:extLst>
          </p:cNvPr>
          <p:cNvSpPr>
            <a:spLocks noGrp="1"/>
          </p:cNvSpPr>
          <p:nvPr>
            <p:ph type="title" hasCustomPrompt="1"/>
          </p:nvPr>
        </p:nvSpPr>
        <p:spPr>
          <a:xfrm>
            <a:off x="549157"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7DCBFB07-4796-8A48-98A2-32123269948B}"/>
              </a:ext>
            </a:extLst>
          </p:cNvPr>
          <p:cNvSpPr>
            <a:spLocks noGrp="1"/>
          </p:cNvSpPr>
          <p:nvPr>
            <p:ph type="body" sz="quarter" idx="12" hasCustomPrompt="1"/>
          </p:nvPr>
        </p:nvSpPr>
        <p:spPr>
          <a:xfrm>
            <a:off x="568138"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6" name="Текст 2">
            <a:extLst>
              <a:ext uri="{FF2B5EF4-FFF2-40B4-BE49-F238E27FC236}">
                <a16:creationId xmlns:a16="http://schemas.microsoft.com/office/drawing/2014/main" id="{190973D5-7A67-A749-9719-967F3B45110F}"/>
              </a:ext>
            </a:extLst>
          </p:cNvPr>
          <p:cNvSpPr>
            <a:spLocks noGrp="1"/>
          </p:cNvSpPr>
          <p:nvPr>
            <p:ph type="body" sz="quarter" idx="15" hasCustomPrompt="1"/>
          </p:nvPr>
        </p:nvSpPr>
        <p:spPr>
          <a:xfrm>
            <a:off x="568138"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AD986191-86AB-924B-B0B4-9DBBE8ED4C30}"/>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770AF259-BF84-564E-A071-070FEE6E1D96}"/>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90418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Титульный слайд">
    <p:spTree>
      <p:nvGrpSpPr>
        <p:cNvPr id="1" name=""/>
        <p:cNvGrpSpPr/>
        <p:nvPr/>
      </p:nvGrpSpPr>
      <p:grpSpPr>
        <a:xfrm>
          <a:off x="0" y="0"/>
          <a:ext cx="0" cy="0"/>
          <a:chOff x="0" y="0"/>
          <a:chExt cx="0" cy="0"/>
        </a:xfrm>
      </p:grpSpPr>
      <p:sp>
        <p:nvSpPr>
          <p:cNvPr id="3" name="Диаграмма 2">
            <a:extLst>
              <a:ext uri="{FF2B5EF4-FFF2-40B4-BE49-F238E27FC236}">
                <a16:creationId xmlns:a16="http://schemas.microsoft.com/office/drawing/2014/main" id="{31B56097-EAA5-EB41-840F-D8FD1D467E60}"/>
              </a:ext>
            </a:extLst>
          </p:cNvPr>
          <p:cNvSpPr>
            <a:spLocks noGrp="1"/>
          </p:cNvSpPr>
          <p:nvPr>
            <p:ph type="chart" sz="quarter" idx="13"/>
          </p:nvPr>
        </p:nvSpPr>
        <p:spPr>
          <a:xfrm>
            <a:off x="5124450" y="430212"/>
            <a:ext cx="6508373" cy="5591175"/>
          </a:xfrm>
        </p:spPr>
        <p:txBody>
          <a:bodyPr/>
          <a:lstStyle/>
          <a:p>
            <a:endParaRPr lang="ru-RU"/>
          </a:p>
        </p:txBody>
      </p:sp>
      <p:sp>
        <p:nvSpPr>
          <p:cNvPr id="9" name="Заголовок 4">
            <a:extLst>
              <a:ext uri="{FF2B5EF4-FFF2-40B4-BE49-F238E27FC236}">
                <a16:creationId xmlns:a16="http://schemas.microsoft.com/office/drawing/2014/main" id="{5878D8B0-DB73-4049-92D6-1F6FBB9DCF04}"/>
              </a:ext>
            </a:extLst>
          </p:cNvPr>
          <p:cNvSpPr>
            <a:spLocks noGrp="1"/>
          </p:cNvSpPr>
          <p:nvPr>
            <p:ph type="title" hasCustomPrompt="1"/>
          </p:nvPr>
        </p:nvSpPr>
        <p:spPr>
          <a:xfrm>
            <a:off x="540196"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BE77B1AA-D6B1-3646-B842-0EFDC697669E}"/>
              </a:ext>
            </a:extLst>
          </p:cNvPr>
          <p:cNvSpPr>
            <a:spLocks noGrp="1"/>
          </p:cNvSpPr>
          <p:nvPr>
            <p:ph type="body" sz="quarter" idx="12" hasCustomPrompt="1"/>
          </p:nvPr>
        </p:nvSpPr>
        <p:spPr>
          <a:xfrm>
            <a:off x="559177"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6" name="Текст 2">
            <a:extLst>
              <a:ext uri="{FF2B5EF4-FFF2-40B4-BE49-F238E27FC236}">
                <a16:creationId xmlns:a16="http://schemas.microsoft.com/office/drawing/2014/main" id="{A656FDEB-A0A5-BC41-B1ED-D52CD6D72DAD}"/>
              </a:ext>
            </a:extLst>
          </p:cNvPr>
          <p:cNvSpPr>
            <a:spLocks noGrp="1"/>
          </p:cNvSpPr>
          <p:nvPr>
            <p:ph type="body" sz="quarter" idx="15" hasCustomPrompt="1"/>
          </p:nvPr>
        </p:nvSpPr>
        <p:spPr>
          <a:xfrm>
            <a:off x="559177"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75683EBC-06BA-9A4C-A083-2152523D385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7951DA01-9823-0848-912C-92FA5B10E94C}"/>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a:t>
            </a:r>
            <a:r>
              <a:rPr lang="ru-RU" dirty="0"/>
              <a:t>/</a:t>
            </a:r>
            <a:r>
              <a:rPr lang="en-US" dirty="0"/>
              <a:t> Type of privacy </a:t>
            </a:r>
            <a:r>
              <a:rPr lang="ru-RU" dirty="0"/>
              <a:t>/</a:t>
            </a:r>
            <a:r>
              <a:rPr lang="en-US" dirty="0"/>
              <a:t> Date</a:t>
            </a:r>
            <a:endParaRPr lang="ru-RU" dirty="0"/>
          </a:p>
        </p:txBody>
      </p:sp>
    </p:spTree>
    <p:extLst>
      <p:ext uri="{BB962C8B-B14F-4D97-AF65-F5344CB8AC3E}">
        <p14:creationId xmlns:p14="http://schemas.microsoft.com/office/powerpoint/2010/main" val="268096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Титульный слайд">
    <p:spTree>
      <p:nvGrpSpPr>
        <p:cNvPr id="1" name=""/>
        <p:cNvGrpSpPr/>
        <p:nvPr/>
      </p:nvGrpSpPr>
      <p:grpSpPr>
        <a:xfrm>
          <a:off x="0" y="0"/>
          <a:ext cx="0" cy="0"/>
          <a:chOff x="0" y="0"/>
          <a:chExt cx="0" cy="0"/>
        </a:xfrm>
      </p:grpSpPr>
      <p:sp>
        <p:nvSpPr>
          <p:cNvPr id="3" name="Диаграмма 2">
            <a:extLst>
              <a:ext uri="{FF2B5EF4-FFF2-40B4-BE49-F238E27FC236}">
                <a16:creationId xmlns:a16="http://schemas.microsoft.com/office/drawing/2014/main" id="{31B56097-EAA5-EB41-840F-D8FD1D467E60}"/>
              </a:ext>
            </a:extLst>
          </p:cNvPr>
          <p:cNvSpPr>
            <a:spLocks noGrp="1"/>
          </p:cNvSpPr>
          <p:nvPr>
            <p:ph type="chart" sz="quarter" idx="13"/>
          </p:nvPr>
        </p:nvSpPr>
        <p:spPr>
          <a:xfrm>
            <a:off x="550864" y="1733796"/>
            <a:ext cx="11081960" cy="4287591"/>
          </a:xfrm>
        </p:spPr>
        <p:txBody>
          <a:bodyPr/>
          <a:lstStyle/>
          <a:p>
            <a:endParaRPr lang="ru-RU" dirty="0"/>
          </a:p>
        </p:txBody>
      </p:sp>
      <p:sp>
        <p:nvSpPr>
          <p:cNvPr id="8" name="Заголовок 4">
            <a:extLst>
              <a:ext uri="{FF2B5EF4-FFF2-40B4-BE49-F238E27FC236}">
                <a16:creationId xmlns:a16="http://schemas.microsoft.com/office/drawing/2014/main" id="{EDE06ACC-CF57-B045-A175-25CC8F76C4A9}"/>
              </a:ext>
            </a:extLst>
          </p:cNvPr>
          <p:cNvSpPr>
            <a:spLocks noGrp="1"/>
          </p:cNvSpPr>
          <p:nvPr>
            <p:ph type="title"/>
          </p:nvPr>
        </p:nvSpPr>
        <p:spPr>
          <a:xfrm>
            <a:off x="540196" y="800905"/>
            <a:ext cx="7662417" cy="396840"/>
          </a:xfrm>
          <a:prstGeom prst="rect">
            <a:avLst/>
          </a:prstGeom>
        </p:spPr>
        <p:txBody>
          <a:bodyPr vert="horz" lIns="0" tIns="0" rIns="0" bIns="0" rtlCol="0" anchor="t" anchorCtr="0">
            <a:spAutoFit/>
          </a:bodyPr>
          <a:lstStyle/>
          <a:p>
            <a:r>
              <a:rPr lang="ru-RU" dirty="0"/>
              <a:t>Образец заголовка</a:t>
            </a:r>
          </a:p>
        </p:txBody>
      </p:sp>
      <p:sp>
        <p:nvSpPr>
          <p:cNvPr id="12" name="Текст 2">
            <a:extLst>
              <a:ext uri="{FF2B5EF4-FFF2-40B4-BE49-F238E27FC236}">
                <a16:creationId xmlns:a16="http://schemas.microsoft.com/office/drawing/2014/main" id="{E0B5E8AC-54B1-AD4D-B139-774CF2AC4748}"/>
              </a:ext>
            </a:extLst>
          </p:cNvPr>
          <p:cNvSpPr>
            <a:spLocks noGrp="1"/>
          </p:cNvSpPr>
          <p:nvPr>
            <p:ph type="body" sz="quarter" idx="15" hasCustomPrompt="1"/>
          </p:nvPr>
        </p:nvSpPr>
        <p:spPr>
          <a:xfrm>
            <a:off x="559177"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Номер слайда 5">
            <a:extLst>
              <a:ext uri="{FF2B5EF4-FFF2-40B4-BE49-F238E27FC236}">
                <a16:creationId xmlns:a16="http://schemas.microsoft.com/office/drawing/2014/main" id="{46C2FF5A-8D7F-3747-8DA3-7194DBA9EF1D}"/>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C09B20F7-8C96-1741-895D-DF41AA6AFA9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176822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6259512" y="430213"/>
            <a:ext cx="5364349" cy="5589397"/>
          </a:xfrm>
        </p:spPr>
        <p:txBody>
          <a:bodyPr/>
          <a:lstStyle/>
          <a:p>
            <a:endParaRPr lang="ru-RU" dirty="0"/>
          </a:p>
        </p:txBody>
      </p:sp>
      <p:sp>
        <p:nvSpPr>
          <p:cNvPr id="10" name="Заголовок 4">
            <a:extLst>
              <a:ext uri="{FF2B5EF4-FFF2-40B4-BE49-F238E27FC236}">
                <a16:creationId xmlns:a16="http://schemas.microsoft.com/office/drawing/2014/main" id="{30D302EE-7C46-4144-AB62-275BFD101274}"/>
              </a:ext>
            </a:extLst>
          </p:cNvPr>
          <p:cNvSpPr>
            <a:spLocks noGrp="1"/>
          </p:cNvSpPr>
          <p:nvPr>
            <p:ph type="title" hasCustomPrompt="1"/>
          </p:nvPr>
        </p:nvSpPr>
        <p:spPr>
          <a:xfrm>
            <a:off x="550864" y="430214"/>
            <a:ext cx="5383025" cy="1426224"/>
          </a:xfrm>
          <a:prstGeom prst="rect">
            <a:avLst/>
          </a:prstGeom>
        </p:spPr>
        <p:txBody>
          <a:bodyPr vert="horz" lIns="0" tIns="0" rIns="0" bIns="0" rtlCol="0" anchor="t" anchorCtr="0">
            <a:spAutoFit/>
          </a:bodyPr>
          <a:lstStyle>
            <a:lvl1pPr>
              <a:defRPr sz="11500" b="0" i="0">
                <a:latin typeface="Montserrat" pitchFamily="2" charset="0"/>
              </a:defRPr>
            </a:lvl1pPr>
          </a:lstStyle>
          <a:p>
            <a:r>
              <a:rPr lang="ru-RU" dirty="0"/>
              <a:t>1 500</a:t>
            </a:r>
          </a:p>
        </p:txBody>
      </p:sp>
      <p:sp>
        <p:nvSpPr>
          <p:cNvPr id="13" name="Текст 12">
            <a:extLst>
              <a:ext uri="{FF2B5EF4-FFF2-40B4-BE49-F238E27FC236}">
                <a16:creationId xmlns:a16="http://schemas.microsoft.com/office/drawing/2014/main" id="{07F10966-F750-9C49-8C90-A66E3BA66BFA}"/>
              </a:ext>
            </a:extLst>
          </p:cNvPr>
          <p:cNvSpPr>
            <a:spLocks noGrp="1"/>
          </p:cNvSpPr>
          <p:nvPr>
            <p:ph type="body" sz="quarter" idx="12" hasCustomPrompt="1"/>
          </p:nvPr>
        </p:nvSpPr>
        <p:spPr>
          <a:xfrm>
            <a:off x="550863" y="5490747"/>
            <a:ext cx="4573587" cy="528863"/>
          </a:xfrm>
        </p:spPr>
        <p:txBody>
          <a:bodyPr anchor="b" anchorCtr="0">
            <a:spAutoFit/>
          </a:bodyPr>
          <a:lstStyle>
            <a:lvl1pPr>
              <a:spcBef>
                <a:spcPts val="1200"/>
              </a:spcBef>
              <a:spcAft>
                <a:spcPts val="600"/>
              </a:spcAft>
              <a:defRPr/>
            </a:lvl1pPr>
          </a:lstStyle>
          <a:p>
            <a:pPr lvl="0"/>
            <a:r>
              <a:rPr lang="ru-RU" dirty="0"/>
              <a:t>Подзаголовок</a:t>
            </a:r>
          </a:p>
          <a:p>
            <a:pPr lvl="1"/>
            <a:r>
              <a:rPr lang="ru-RU" dirty="0"/>
              <a:t>Второй уровень</a:t>
            </a:r>
          </a:p>
        </p:txBody>
      </p:sp>
      <p:sp>
        <p:nvSpPr>
          <p:cNvPr id="8" name="Текст 12">
            <a:extLst>
              <a:ext uri="{FF2B5EF4-FFF2-40B4-BE49-F238E27FC236}">
                <a16:creationId xmlns:a16="http://schemas.microsoft.com/office/drawing/2014/main" id="{2493B22C-1119-204F-8E80-24E669FCFAE9}"/>
              </a:ext>
            </a:extLst>
          </p:cNvPr>
          <p:cNvSpPr>
            <a:spLocks noGrp="1"/>
          </p:cNvSpPr>
          <p:nvPr>
            <p:ph type="body" sz="quarter" idx="13" hasCustomPrompt="1"/>
          </p:nvPr>
        </p:nvSpPr>
        <p:spPr>
          <a:xfrm>
            <a:off x="569119" y="1681167"/>
            <a:ext cx="5347494" cy="249299"/>
          </a:xfrm>
        </p:spPr>
        <p:txBody>
          <a:bodyPr anchor="t" anchorCtr="0">
            <a:spAutoFit/>
          </a:bodyPr>
          <a:lstStyle>
            <a:lvl1pPr>
              <a:spcBef>
                <a:spcPts val="1200"/>
              </a:spcBef>
              <a:spcAft>
                <a:spcPts val="600"/>
              </a:spcAft>
              <a:defRPr sz="1800" b="0" i="0">
                <a:solidFill>
                  <a:srgbClr val="FF0000"/>
                </a:solidFill>
                <a:latin typeface="Source Sans Pro Light" panose="020F0302020204030204" pitchFamily="34" charset="0"/>
                <a:cs typeface="Source Sans Pro Light" panose="020F0302020204030204" pitchFamily="34" charset="0"/>
              </a:defRPr>
            </a:lvl1pPr>
          </a:lstStyle>
          <a:p>
            <a:pPr lvl="0"/>
            <a:r>
              <a:rPr lang="ru-RU" dirty="0"/>
              <a:t>Подпись</a:t>
            </a:r>
          </a:p>
        </p:txBody>
      </p:sp>
      <p:sp>
        <p:nvSpPr>
          <p:cNvPr id="9" name="Номер слайда 5">
            <a:extLst>
              <a:ext uri="{FF2B5EF4-FFF2-40B4-BE49-F238E27FC236}">
                <a16:creationId xmlns:a16="http://schemas.microsoft.com/office/drawing/2014/main" id="{AD64AA9D-6792-A44A-94EE-0B31134871DE}"/>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1" name="Нижний колонтитул 3">
            <a:extLst>
              <a:ext uri="{FF2B5EF4-FFF2-40B4-BE49-F238E27FC236}">
                <a16:creationId xmlns:a16="http://schemas.microsoft.com/office/drawing/2014/main" id="{9B9F79E8-AD3E-4049-8AD3-586B22919CCA}"/>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237293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spTree>
      <p:nvGrpSpPr>
        <p:cNvPr id="1" name=""/>
        <p:cNvGrpSpPr/>
        <p:nvPr/>
      </p:nvGrpSpPr>
      <p:grpSpPr>
        <a:xfrm>
          <a:off x="0" y="0"/>
          <a:ext cx="0" cy="0"/>
          <a:chOff x="0" y="0"/>
          <a:chExt cx="0" cy="0"/>
        </a:xfrm>
      </p:grpSpPr>
      <p:sp>
        <p:nvSpPr>
          <p:cNvPr id="7" name="Диаграмма 6">
            <a:extLst>
              <a:ext uri="{FF2B5EF4-FFF2-40B4-BE49-F238E27FC236}">
                <a16:creationId xmlns:a16="http://schemas.microsoft.com/office/drawing/2014/main" id="{B482C64D-56D4-AE40-8F61-0FC8029F5175}"/>
              </a:ext>
            </a:extLst>
          </p:cNvPr>
          <p:cNvSpPr>
            <a:spLocks noGrp="1"/>
          </p:cNvSpPr>
          <p:nvPr>
            <p:ph type="chart" sz="quarter" idx="13"/>
          </p:nvPr>
        </p:nvSpPr>
        <p:spPr>
          <a:xfrm>
            <a:off x="550863" y="430213"/>
            <a:ext cx="5365750" cy="5591175"/>
          </a:xfrm>
        </p:spPr>
        <p:txBody>
          <a:bodyPr/>
          <a:lstStyle/>
          <a:p>
            <a:endParaRPr lang="ru-RU"/>
          </a:p>
        </p:txBody>
      </p:sp>
      <p:sp>
        <p:nvSpPr>
          <p:cNvPr id="9" name="Заголовок 4">
            <a:extLst>
              <a:ext uri="{FF2B5EF4-FFF2-40B4-BE49-F238E27FC236}">
                <a16:creationId xmlns:a16="http://schemas.microsoft.com/office/drawing/2014/main" id="{37D32F68-F96B-9E4E-A8E3-0B1406E3D7CA}"/>
              </a:ext>
            </a:extLst>
          </p:cNvPr>
          <p:cNvSpPr>
            <a:spLocks noGrp="1"/>
          </p:cNvSpPr>
          <p:nvPr>
            <p:ph type="title" hasCustomPrompt="1"/>
          </p:nvPr>
        </p:nvSpPr>
        <p:spPr>
          <a:xfrm>
            <a:off x="6275389"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0" name="Текст 12">
            <a:extLst>
              <a:ext uri="{FF2B5EF4-FFF2-40B4-BE49-F238E27FC236}">
                <a16:creationId xmlns:a16="http://schemas.microsoft.com/office/drawing/2014/main" id="{360ED92A-31A1-9C4A-AE84-E596805A29B2}"/>
              </a:ext>
            </a:extLst>
          </p:cNvPr>
          <p:cNvSpPr>
            <a:spLocks noGrp="1"/>
          </p:cNvSpPr>
          <p:nvPr>
            <p:ph type="body" sz="quarter" idx="12" hasCustomPrompt="1"/>
          </p:nvPr>
        </p:nvSpPr>
        <p:spPr>
          <a:xfrm>
            <a:off x="6270620"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1" name="Текст 2">
            <a:extLst>
              <a:ext uri="{FF2B5EF4-FFF2-40B4-BE49-F238E27FC236}">
                <a16:creationId xmlns:a16="http://schemas.microsoft.com/office/drawing/2014/main" id="{B416AD90-64FD-654C-B57A-2FB780681F35}"/>
              </a:ext>
            </a:extLst>
          </p:cNvPr>
          <p:cNvSpPr>
            <a:spLocks noGrp="1"/>
          </p:cNvSpPr>
          <p:nvPr>
            <p:ph type="body" sz="quarter" idx="15" hasCustomPrompt="1"/>
          </p:nvPr>
        </p:nvSpPr>
        <p:spPr>
          <a:xfrm>
            <a:off x="6294370"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63A50C79-A7FE-3E45-987B-B0F5AB399E5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2" name="Нижний колонтитул 3">
            <a:extLst>
              <a:ext uri="{FF2B5EF4-FFF2-40B4-BE49-F238E27FC236}">
                <a16:creationId xmlns:a16="http://schemas.microsoft.com/office/drawing/2014/main" id="{712B2E85-687A-4A47-B13D-1E7335CAB679}"/>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99903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Титульный слайд">
    <p:spTree>
      <p:nvGrpSpPr>
        <p:cNvPr id="1" name=""/>
        <p:cNvGrpSpPr/>
        <p:nvPr/>
      </p:nvGrpSpPr>
      <p:grpSpPr>
        <a:xfrm>
          <a:off x="0" y="0"/>
          <a:ext cx="0" cy="0"/>
          <a:chOff x="0" y="0"/>
          <a:chExt cx="0" cy="0"/>
        </a:xfrm>
      </p:grpSpPr>
      <p:sp>
        <p:nvSpPr>
          <p:cNvPr id="7" name="Диаграмма 6">
            <a:extLst>
              <a:ext uri="{FF2B5EF4-FFF2-40B4-BE49-F238E27FC236}">
                <a16:creationId xmlns:a16="http://schemas.microsoft.com/office/drawing/2014/main" id="{B482C64D-56D4-AE40-8F61-0FC8029F5175}"/>
              </a:ext>
            </a:extLst>
          </p:cNvPr>
          <p:cNvSpPr>
            <a:spLocks noGrp="1"/>
          </p:cNvSpPr>
          <p:nvPr>
            <p:ph type="chart" sz="quarter" idx="13"/>
          </p:nvPr>
        </p:nvSpPr>
        <p:spPr>
          <a:xfrm>
            <a:off x="550862" y="430213"/>
            <a:ext cx="4248149" cy="5591175"/>
          </a:xfrm>
        </p:spPr>
        <p:txBody>
          <a:bodyPr/>
          <a:lstStyle/>
          <a:p>
            <a:endParaRPr lang="ru-RU"/>
          </a:p>
        </p:txBody>
      </p:sp>
      <p:sp>
        <p:nvSpPr>
          <p:cNvPr id="3" name="Текст 2">
            <a:extLst>
              <a:ext uri="{FF2B5EF4-FFF2-40B4-BE49-F238E27FC236}">
                <a16:creationId xmlns:a16="http://schemas.microsoft.com/office/drawing/2014/main" id="{6B9BADC7-4164-A34D-9F2F-9A961DA7CD3B}"/>
              </a:ext>
            </a:extLst>
          </p:cNvPr>
          <p:cNvSpPr>
            <a:spLocks noGrp="1" noChangeAspect="1"/>
          </p:cNvSpPr>
          <p:nvPr>
            <p:ph type="body" sz="quarter" idx="15"/>
          </p:nvPr>
        </p:nvSpPr>
        <p:spPr>
          <a:xfrm>
            <a:off x="5124450" y="2071687"/>
            <a:ext cx="216000" cy="216000"/>
          </a:xfrm>
          <a:solidFill>
            <a:schemeClr val="accent2"/>
          </a:solidFill>
        </p:spPr>
        <p:txBody>
          <a:bodyPr>
            <a:noAutofit/>
          </a:bodyPr>
          <a:lstStyle>
            <a:lvl1pPr>
              <a:defRPr sz="100"/>
            </a:lvl1pPr>
          </a:lstStyle>
          <a:p>
            <a:pPr lvl="0"/>
            <a:endParaRPr lang="ru-RU" dirty="0"/>
          </a:p>
        </p:txBody>
      </p:sp>
      <p:sp>
        <p:nvSpPr>
          <p:cNvPr id="11" name="Заголовок 4">
            <a:extLst>
              <a:ext uri="{FF2B5EF4-FFF2-40B4-BE49-F238E27FC236}">
                <a16:creationId xmlns:a16="http://schemas.microsoft.com/office/drawing/2014/main" id="{ACAB9E81-93F1-F645-96CC-288779103E57}"/>
              </a:ext>
            </a:extLst>
          </p:cNvPr>
          <p:cNvSpPr>
            <a:spLocks noGrp="1"/>
          </p:cNvSpPr>
          <p:nvPr>
            <p:ph type="title" hasCustomPrompt="1"/>
          </p:nvPr>
        </p:nvSpPr>
        <p:spPr>
          <a:xfrm>
            <a:off x="7416807"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3" name="Текст 2">
            <a:extLst>
              <a:ext uri="{FF2B5EF4-FFF2-40B4-BE49-F238E27FC236}">
                <a16:creationId xmlns:a16="http://schemas.microsoft.com/office/drawing/2014/main" id="{00AC7A32-1964-C849-A5D1-4078E3933C00}"/>
              </a:ext>
            </a:extLst>
          </p:cNvPr>
          <p:cNvSpPr>
            <a:spLocks noGrp="1"/>
          </p:cNvSpPr>
          <p:nvPr>
            <p:ph type="body" sz="quarter" idx="16" hasCustomPrompt="1"/>
          </p:nvPr>
        </p:nvSpPr>
        <p:spPr>
          <a:xfrm>
            <a:off x="7435788"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4" name="Текст 3">
            <a:extLst>
              <a:ext uri="{FF2B5EF4-FFF2-40B4-BE49-F238E27FC236}">
                <a16:creationId xmlns:a16="http://schemas.microsoft.com/office/drawing/2014/main" id="{A65C0847-EE4B-8B48-8E10-2E4A5FCDA744}"/>
              </a:ext>
            </a:extLst>
          </p:cNvPr>
          <p:cNvSpPr>
            <a:spLocks noGrp="1"/>
          </p:cNvSpPr>
          <p:nvPr>
            <p:ph type="body" sz="quarter" idx="17" hasCustomPrompt="1"/>
          </p:nvPr>
        </p:nvSpPr>
        <p:spPr>
          <a:xfrm>
            <a:off x="5449593" y="2051451"/>
            <a:ext cx="855662" cy="249299"/>
          </a:xfrm>
        </p:spPr>
        <p:txBody>
          <a:bodyPr wrap="square" anchor="ctr" anchorCtr="0">
            <a:spAutoFit/>
          </a:bodyPr>
          <a:lstStyle>
            <a:lvl1pPr>
              <a:defRPr sz="1800" b="0" i="0">
                <a:solidFill>
                  <a:schemeClr val="accent1"/>
                </a:solidFill>
                <a:latin typeface="Montserrat Medium" pitchFamily="2" charset="0"/>
              </a:defRPr>
            </a:lvl1pPr>
          </a:lstStyle>
          <a:p>
            <a:pPr lvl="0"/>
            <a:r>
              <a:rPr lang="ru-RU" dirty="0"/>
              <a:t>65</a:t>
            </a:r>
            <a:r>
              <a:rPr lang="en-GB" dirty="0"/>
              <a:t>%</a:t>
            </a:r>
            <a:endParaRPr lang="ru-RU" dirty="0"/>
          </a:p>
        </p:txBody>
      </p:sp>
      <p:sp>
        <p:nvSpPr>
          <p:cNvPr id="6" name="Текст 5">
            <a:extLst>
              <a:ext uri="{FF2B5EF4-FFF2-40B4-BE49-F238E27FC236}">
                <a16:creationId xmlns:a16="http://schemas.microsoft.com/office/drawing/2014/main" id="{5591F0FB-C3F3-F944-951B-698B9731480C}"/>
              </a:ext>
            </a:extLst>
          </p:cNvPr>
          <p:cNvSpPr>
            <a:spLocks noGrp="1"/>
          </p:cNvSpPr>
          <p:nvPr>
            <p:ph type="body" sz="quarter" idx="18" hasCustomPrompt="1"/>
          </p:nvPr>
        </p:nvSpPr>
        <p:spPr>
          <a:xfrm>
            <a:off x="5124450" y="2393950"/>
            <a:ext cx="1943100" cy="358775"/>
          </a:xfrm>
        </p:spPr>
        <p:txBody>
          <a:bodyPr/>
          <a:lstStyle>
            <a:lvl1pPr>
              <a:defRPr b="0" i="0">
                <a:latin typeface="Source Sans Pro Light" panose="020B0403030403020204" pitchFamily="34" charset="0"/>
                <a:ea typeface="Source Sans Pro Light" panose="020B0403030403020204" pitchFamily="34" charset="0"/>
              </a:defRPr>
            </a:lvl1pPr>
          </a:lstStyle>
          <a:p>
            <a:pPr lvl="0"/>
            <a:r>
              <a:rPr lang="ru-RU" dirty="0"/>
              <a:t>Название параметра</a:t>
            </a:r>
          </a:p>
        </p:txBody>
      </p:sp>
      <p:sp>
        <p:nvSpPr>
          <p:cNvPr id="17" name="Текст 12">
            <a:extLst>
              <a:ext uri="{FF2B5EF4-FFF2-40B4-BE49-F238E27FC236}">
                <a16:creationId xmlns:a16="http://schemas.microsoft.com/office/drawing/2014/main" id="{EBE63E0C-6E7A-D442-A7A4-B15547486646}"/>
              </a:ext>
            </a:extLst>
          </p:cNvPr>
          <p:cNvSpPr>
            <a:spLocks noGrp="1"/>
          </p:cNvSpPr>
          <p:nvPr>
            <p:ph type="body" sz="quarter" idx="12" hasCustomPrompt="1"/>
          </p:nvPr>
        </p:nvSpPr>
        <p:spPr>
          <a:xfrm>
            <a:off x="7435788" y="1994521"/>
            <a:ext cx="420535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2" name="Номер слайда 5">
            <a:extLst>
              <a:ext uri="{FF2B5EF4-FFF2-40B4-BE49-F238E27FC236}">
                <a16:creationId xmlns:a16="http://schemas.microsoft.com/office/drawing/2014/main" id="{E08E9685-A6C4-694E-8A0F-5134A8E9E943}"/>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6" name="Нижний колонтитул 3">
            <a:extLst>
              <a:ext uri="{FF2B5EF4-FFF2-40B4-BE49-F238E27FC236}">
                <a16:creationId xmlns:a16="http://schemas.microsoft.com/office/drawing/2014/main" id="{4808828B-EFB8-5340-B1BC-0992514A19E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422341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Титульный слайд">
    <p:spTree>
      <p:nvGrpSpPr>
        <p:cNvPr id="1" name=""/>
        <p:cNvGrpSpPr/>
        <p:nvPr/>
      </p:nvGrpSpPr>
      <p:grpSpPr>
        <a:xfrm>
          <a:off x="0" y="0"/>
          <a:ext cx="0" cy="0"/>
          <a:chOff x="0" y="0"/>
          <a:chExt cx="0" cy="0"/>
        </a:xfrm>
      </p:grpSpPr>
      <p:sp>
        <p:nvSpPr>
          <p:cNvPr id="7" name="Диаграмма 6">
            <a:extLst>
              <a:ext uri="{FF2B5EF4-FFF2-40B4-BE49-F238E27FC236}">
                <a16:creationId xmlns:a16="http://schemas.microsoft.com/office/drawing/2014/main" id="{B482C64D-56D4-AE40-8F61-0FC8029F5175}"/>
              </a:ext>
            </a:extLst>
          </p:cNvPr>
          <p:cNvSpPr>
            <a:spLocks noGrp="1"/>
          </p:cNvSpPr>
          <p:nvPr>
            <p:ph type="chart" sz="quarter" idx="13"/>
          </p:nvPr>
        </p:nvSpPr>
        <p:spPr>
          <a:xfrm>
            <a:off x="6283326" y="430213"/>
            <a:ext cx="5365750" cy="5591175"/>
          </a:xfrm>
        </p:spPr>
        <p:txBody>
          <a:bodyPr/>
          <a:lstStyle/>
          <a:p>
            <a:endParaRPr lang="ru-RU"/>
          </a:p>
        </p:txBody>
      </p:sp>
      <p:sp>
        <p:nvSpPr>
          <p:cNvPr id="9" name="Заголовок 4">
            <a:extLst>
              <a:ext uri="{FF2B5EF4-FFF2-40B4-BE49-F238E27FC236}">
                <a16:creationId xmlns:a16="http://schemas.microsoft.com/office/drawing/2014/main" id="{37D32F68-F96B-9E4E-A8E3-0B1406E3D7CA}"/>
              </a:ext>
            </a:extLst>
          </p:cNvPr>
          <p:cNvSpPr>
            <a:spLocks noGrp="1"/>
          </p:cNvSpPr>
          <p:nvPr>
            <p:ph type="title" hasCustomPrompt="1"/>
          </p:nvPr>
        </p:nvSpPr>
        <p:spPr>
          <a:xfrm>
            <a:off x="550863"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0" name="Текст 12">
            <a:extLst>
              <a:ext uri="{FF2B5EF4-FFF2-40B4-BE49-F238E27FC236}">
                <a16:creationId xmlns:a16="http://schemas.microsoft.com/office/drawing/2014/main" id="{360ED92A-31A1-9C4A-AE84-E596805A29B2}"/>
              </a:ext>
            </a:extLst>
          </p:cNvPr>
          <p:cNvSpPr>
            <a:spLocks noGrp="1"/>
          </p:cNvSpPr>
          <p:nvPr>
            <p:ph type="body" sz="quarter" idx="12" hasCustomPrompt="1"/>
          </p:nvPr>
        </p:nvSpPr>
        <p:spPr>
          <a:xfrm>
            <a:off x="546094"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1" name="Текст 2">
            <a:extLst>
              <a:ext uri="{FF2B5EF4-FFF2-40B4-BE49-F238E27FC236}">
                <a16:creationId xmlns:a16="http://schemas.microsoft.com/office/drawing/2014/main" id="{B416AD90-64FD-654C-B57A-2FB780681F35}"/>
              </a:ext>
            </a:extLst>
          </p:cNvPr>
          <p:cNvSpPr>
            <a:spLocks noGrp="1"/>
          </p:cNvSpPr>
          <p:nvPr>
            <p:ph type="body" sz="quarter" idx="15" hasCustomPrompt="1"/>
          </p:nvPr>
        </p:nvSpPr>
        <p:spPr>
          <a:xfrm>
            <a:off x="569844"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43A10B1E-80F4-B54B-A897-795CC74A33F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2" name="Нижний колонтитул 3">
            <a:extLst>
              <a:ext uri="{FF2B5EF4-FFF2-40B4-BE49-F238E27FC236}">
                <a16:creationId xmlns:a16="http://schemas.microsoft.com/office/drawing/2014/main" id="{BE0EC205-999A-144D-897E-770828191EC8}"/>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2292468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4" name="Диаграмма 3">
            <a:extLst>
              <a:ext uri="{FF2B5EF4-FFF2-40B4-BE49-F238E27FC236}">
                <a16:creationId xmlns:a16="http://schemas.microsoft.com/office/drawing/2014/main" id="{D0C2726A-C4FD-D141-A945-5C4A3B976D24}"/>
              </a:ext>
            </a:extLst>
          </p:cNvPr>
          <p:cNvSpPr>
            <a:spLocks noGrp="1"/>
          </p:cNvSpPr>
          <p:nvPr>
            <p:ph type="chart" sz="quarter" idx="10"/>
          </p:nvPr>
        </p:nvSpPr>
        <p:spPr>
          <a:xfrm>
            <a:off x="550863" y="2457450"/>
            <a:ext cx="11099800" cy="3563938"/>
          </a:xfrm>
        </p:spPr>
        <p:txBody>
          <a:bodyPr/>
          <a:lstStyle/>
          <a:p>
            <a:endParaRPr lang="ru-RU"/>
          </a:p>
        </p:txBody>
      </p:sp>
      <p:sp>
        <p:nvSpPr>
          <p:cNvPr id="8" name="Заголовок 4">
            <a:extLst>
              <a:ext uri="{FF2B5EF4-FFF2-40B4-BE49-F238E27FC236}">
                <a16:creationId xmlns:a16="http://schemas.microsoft.com/office/drawing/2014/main" id="{24675D07-ACDA-7347-8285-0B5B9685A4BB}"/>
              </a:ext>
            </a:extLst>
          </p:cNvPr>
          <p:cNvSpPr>
            <a:spLocks noGrp="1"/>
          </p:cNvSpPr>
          <p:nvPr>
            <p:ph type="title"/>
          </p:nvPr>
        </p:nvSpPr>
        <p:spPr>
          <a:xfrm>
            <a:off x="550863" y="800905"/>
            <a:ext cx="7651750" cy="396840"/>
          </a:xfrm>
          <a:prstGeom prst="rect">
            <a:avLst/>
          </a:prstGeom>
        </p:spPr>
        <p:txBody>
          <a:bodyPr vert="horz" lIns="0" tIns="0" rIns="0" bIns="0" rtlCol="0" anchor="t" anchorCtr="0">
            <a:spAutoFit/>
          </a:bodyPr>
          <a:lstStyle/>
          <a:p>
            <a:r>
              <a:rPr lang="ru-RU" dirty="0"/>
              <a:t>Образец заголовка</a:t>
            </a:r>
          </a:p>
        </p:txBody>
      </p:sp>
      <p:sp>
        <p:nvSpPr>
          <p:cNvPr id="9" name="Текст 2">
            <a:extLst>
              <a:ext uri="{FF2B5EF4-FFF2-40B4-BE49-F238E27FC236}">
                <a16:creationId xmlns:a16="http://schemas.microsoft.com/office/drawing/2014/main" id="{71CBCABD-8350-5440-BDFE-4512887A4207}"/>
              </a:ext>
            </a:extLst>
          </p:cNvPr>
          <p:cNvSpPr>
            <a:spLocks noGrp="1"/>
          </p:cNvSpPr>
          <p:nvPr>
            <p:ph type="body" sz="quarter" idx="15" hasCustomPrompt="1"/>
          </p:nvPr>
        </p:nvSpPr>
        <p:spPr>
          <a:xfrm>
            <a:off x="569844"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Номер слайда 5">
            <a:extLst>
              <a:ext uri="{FF2B5EF4-FFF2-40B4-BE49-F238E27FC236}">
                <a16:creationId xmlns:a16="http://schemas.microsoft.com/office/drawing/2014/main" id="{9C8A1499-A3F1-D14C-B810-1BDA8D7BDB44}"/>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77F6449A-DE18-B54E-A3F4-44B13C969D90}"/>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95738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solidFill>
          <a:schemeClr val="accent4"/>
        </a:solidFill>
        <a:effectLst/>
      </p:bgPr>
    </p:bg>
    <p:spTree>
      <p:nvGrpSpPr>
        <p:cNvPr id="1" name=""/>
        <p:cNvGrpSpPr/>
        <p:nvPr/>
      </p:nvGrpSpPr>
      <p:grpSpPr>
        <a:xfrm>
          <a:off x="0" y="0"/>
          <a:ext cx="0" cy="0"/>
          <a:chOff x="0" y="0"/>
          <a:chExt cx="0" cy="0"/>
        </a:xfrm>
      </p:grpSpPr>
      <p:sp>
        <p:nvSpPr>
          <p:cNvPr id="8" name="Заголовок 6">
            <a:extLst>
              <a:ext uri="{FF2B5EF4-FFF2-40B4-BE49-F238E27FC236}">
                <a16:creationId xmlns:a16="http://schemas.microsoft.com/office/drawing/2014/main" id="{402213C6-1F8E-2346-BBDC-A5EF8E909614}"/>
              </a:ext>
            </a:extLst>
          </p:cNvPr>
          <p:cNvSpPr>
            <a:spLocks noGrp="1"/>
          </p:cNvSpPr>
          <p:nvPr>
            <p:ph type="title" hasCustomPrompt="1"/>
          </p:nvPr>
        </p:nvSpPr>
        <p:spPr>
          <a:xfrm>
            <a:off x="5114925" y="1613560"/>
            <a:ext cx="6526213" cy="1186222"/>
          </a:xfrm>
          <a:prstGeom prst="rect">
            <a:avLst/>
          </a:prstGeom>
        </p:spPr>
        <p:txBody>
          <a:bodyPr lIns="0" tIns="0" rIns="0" bIns="0" anchor="t" anchorCtr="0">
            <a:spAutoFit/>
          </a:bodyPr>
          <a:lstStyle>
            <a:lvl1pPr>
              <a:lnSpc>
                <a:spcPct val="80000"/>
              </a:lnSpc>
              <a:defRPr cap="all" baseline="0">
                <a:solidFill>
                  <a:schemeClr val="bg1"/>
                </a:solidFill>
              </a:defRPr>
            </a:lvl1pPr>
          </a:lstStyle>
          <a:p>
            <a:r>
              <a:rPr lang="ru-RU" dirty="0"/>
              <a:t>ОБРАЗЕЦ </a:t>
            </a:r>
            <a:br>
              <a:rPr lang="ru-RU" dirty="0"/>
            </a:br>
            <a:r>
              <a:rPr lang="ru-RU" dirty="0"/>
              <a:t>ЗАГОЛОВКА</a:t>
            </a:r>
          </a:p>
        </p:txBody>
      </p:sp>
      <p:sp>
        <p:nvSpPr>
          <p:cNvPr id="9" name="Текст 15">
            <a:extLst>
              <a:ext uri="{FF2B5EF4-FFF2-40B4-BE49-F238E27FC236}">
                <a16:creationId xmlns:a16="http://schemas.microsoft.com/office/drawing/2014/main" id="{5F2D4EA6-4612-9946-9E0D-A641F079D360}"/>
              </a:ext>
            </a:extLst>
          </p:cNvPr>
          <p:cNvSpPr>
            <a:spLocks noGrp="1"/>
          </p:cNvSpPr>
          <p:nvPr>
            <p:ph type="body" sz="quarter" idx="11"/>
          </p:nvPr>
        </p:nvSpPr>
        <p:spPr>
          <a:xfrm>
            <a:off x="5124450" y="3311126"/>
            <a:ext cx="6526213" cy="332399"/>
          </a:xfrm>
        </p:spPr>
        <p:txBody>
          <a:bodyPr lIns="0" tIns="0" rIns="0" bIns="0">
            <a:spAutoFit/>
          </a:bodyPr>
          <a:lstStyle>
            <a:lvl1pPr marL="7938" indent="0" algn="l">
              <a:buNone/>
              <a:tabLst/>
              <a:defRPr>
                <a:solidFill>
                  <a:schemeClr val="tx2"/>
                </a:solidFill>
              </a:defRPr>
            </a:lvl1pPr>
            <a:lvl2pPr marL="7938" indent="0" algn="l">
              <a:buNone/>
              <a:tabLst/>
              <a:defRPr>
                <a:solidFill>
                  <a:schemeClr val="tx2"/>
                </a:solidFill>
              </a:defRPr>
            </a:lvl2pPr>
            <a:lvl3pPr marL="7938" indent="0" algn="l">
              <a:buNone/>
              <a:tabLst/>
              <a:defRPr>
                <a:solidFill>
                  <a:schemeClr val="tx2"/>
                </a:solidFill>
              </a:defRPr>
            </a:lvl3pPr>
            <a:lvl4pPr marL="7938" indent="0" algn="l">
              <a:buNone/>
              <a:tabLst/>
              <a:defRPr/>
            </a:lvl4pPr>
            <a:lvl5pPr marL="7938" indent="0" algn="l">
              <a:buNone/>
              <a:tabLst/>
              <a:defRPr/>
            </a:lvl5pPr>
          </a:lstStyle>
          <a:p>
            <a:pPr lvl="0"/>
            <a:r>
              <a:rPr lang="ru-RU" dirty="0"/>
              <a:t>Образец текста</a:t>
            </a:r>
          </a:p>
        </p:txBody>
      </p:sp>
      <p:sp>
        <p:nvSpPr>
          <p:cNvPr id="12" name="Текст 2">
            <a:extLst>
              <a:ext uri="{FF2B5EF4-FFF2-40B4-BE49-F238E27FC236}">
                <a16:creationId xmlns:a16="http://schemas.microsoft.com/office/drawing/2014/main" id="{FF1B8834-75E4-9E41-AFE9-D33EDB01ED64}"/>
              </a:ext>
            </a:extLst>
          </p:cNvPr>
          <p:cNvSpPr>
            <a:spLocks noGrp="1"/>
          </p:cNvSpPr>
          <p:nvPr>
            <p:ph type="body" sz="quarter" idx="16" hasCustomPrompt="1"/>
          </p:nvPr>
        </p:nvSpPr>
        <p:spPr>
          <a:xfrm>
            <a:off x="5124450" y="1096165"/>
            <a:ext cx="4238625" cy="244682"/>
          </a:xfrm>
        </p:spPr>
        <p:txBody>
          <a:bodyPr lIns="0" rIns="0">
            <a:spAutoFit/>
          </a:bodyPr>
          <a:lstStyle>
            <a:lvl1pPr>
              <a:defRPr sz="1100" b="0" i="0">
                <a:solidFill>
                  <a:schemeClr val="bg1"/>
                </a:solidFill>
                <a:latin typeface="Montserrat Light" pitchFamily="2" charset="0"/>
              </a:defRPr>
            </a:lvl1pPr>
          </a:lstStyle>
          <a:p>
            <a:pPr lvl="0"/>
            <a:r>
              <a:rPr lang="ru-RU" dirty="0" err="1"/>
              <a:t>Надзаголовок</a:t>
            </a:r>
            <a:endParaRPr lang="ru-RU" dirty="0"/>
          </a:p>
        </p:txBody>
      </p:sp>
    </p:spTree>
    <p:extLst>
      <p:ext uri="{BB962C8B-B14F-4D97-AF65-F5344CB8AC3E}">
        <p14:creationId xmlns:p14="http://schemas.microsoft.com/office/powerpoint/2010/main" val="54566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_Титульный слайд">
    <p:spTree>
      <p:nvGrpSpPr>
        <p:cNvPr id="1" name=""/>
        <p:cNvGrpSpPr/>
        <p:nvPr/>
      </p:nvGrpSpPr>
      <p:grpSpPr>
        <a:xfrm>
          <a:off x="0" y="0"/>
          <a:ext cx="0" cy="0"/>
          <a:chOff x="0" y="0"/>
          <a:chExt cx="0" cy="0"/>
        </a:xfrm>
      </p:grpSpPr>
      <p:sp>
        <p:nvSpPr>
          <p:cNvPr id="3" name="Таблица 2">
            <a:extLst>
              <a:ext uri="{FF2B5EF4-FFF2-40B4-BE49-F238E27FC236}">
                <a16:creationId xmlns:a16="http://schemas.microsoft.com/office/drawing/2014/main" id="{D212E039-25CD-A54D-8A7E-4DD7CCB9B834}"/>
              </a:ext>
            </a:extLst>
          </p:cNvPr>
          <p:cNvSpPr>
            <a:spLocks noGrp="1"/>
          </p:cNvSpPr>
          <p:nvPr>
            <p:ph type="tbl" sz="quarter" idx="10"/>
          </p:nvPr>
        </p:nvSpPr>
        <p:spPr>
          <a:xfrm>
            <a:off x="550863" y="1268413"/>
            <a:ext cx="11090275" cy="4752975"/>
          </a:xfrm>
        </p:spPr>
        <p:txBody>
          <a:bodyPr/>
          <a:lstStyle/>
          <a:p>
            <a:endParaRPr lang="ru-RU"/>
          </a:p>
        </p:txBody>
      </p:sp>
      <p:sp>
        <p:nvSpPr>
          <p:cNvPr id="5" name="Заголовок 4">
            <a:extLst>
              <a:ext uri="{FF2B5EF4-FFF2-40B4-BE49-F238E27FC236}">
                <a16:creationId xmlns:a16="http://schemas.microsoft.com/office/drawing/2014/main" id="{539D90AD-6154-AE4F-A928-D250ED2CDCE3}"/>
              </a:ext>
            </a:extLst>
          </p:cNvPr>
          <p:cNvSpPr>
            <a:spLocks noGrp="1"/>
          </p:cNvSpPr>
          <p:nvPr>
            <p:ph type="title"/>
          </p:nvPr>
        </p:nvSpPr>
        <p:spPr>
          <a:xfrm>
            <a:off x="540196" y="430214"/>
            <a:ext cx="9957942" cy="406398"/>
          </a:xfrm>
          <a:prstGeom prst="rect">
            <a:avLst/>
          </a:prstGeom>
        </p:spPr>
        <p:txBody>
          <a:bodyPr vert="horz" lIns="0" tIns="0" rIns="0" bIns="0" rtlCol="0" anchor="t" anchorCtr="0">
            <a:spAutoFit/>
          </a:bodyPr>
          <a:lstStyle/>
          <a:p>
            <a:r>
              <a:rPr lang="ru-RU" dirty="0"/>
              <a:t>Образец заголовка</a:t>
            </a:r>
          </a:p>
        </p:txBody>
      </p:sp>
      <p:sp>
        <p:nvSpPr>
          <p:cNvPr id="6" name="Номер слайда 5">
            <a:extLst>
              <a:ext uri="{FF2B5EF4-FFF2-40B4-BE49-F238E27FC236}">
                <a16:creationId xmlns:a16="http://schemas.microsoft.com/office/drawing/2014/main" id="{0AE04C13-D8BC-AD45-8174-2E4E48BD333F}"/>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7" name="Нижний колонтитул 3">
            <a:extLst>
              <a:ext uri="{FF2B5EF4-FFF2-40B4-BE49-F238E27FC236}">
                <a16:creationId xmlns:a16="http://schemas.microsoft.com/office/drawing/2014/main" id="{EE2CDCF1-59CA-074D-A831-9545F7E3E2CD}"/>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1213451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DDDEB4F5-D7FE-3549-9D2D-670772F8B8E2}"/>
              </a:ext>
            </a:extLst>
          </p:cNvPr>
          <p:cNvSpPr>
            <a:spLocks noGrp="1"/>
          </p:cNvSpPr>
          <p:nvPr>
            <p:ph type="pic" sz="quarter" idx="10"/>
          </p:nvPr>
        </p:nvSpPr>
        <p:spPr>
          <a:xfrm>
            <a:off x="550863" y="430212"/>
            <a:ext cx="11090275" cy="5591175"/>
          </a:xfrm>
        </p:spPr>
        <p:txBody>
          <a:bodyPr/>
          <a:lstStyle/>
          <a:p>
            <a:endParaRPr lang="ru-RU"/>
          </a:p>
        </p:txBody>
      </p:sp>
      <p:sp>
        <p:nvSpPr>
          <p:cNvPr id="5" name="Номер слайда 5">
            <a:extLst>
              <a:ext uri="{FF2B5EF4-FFF2-40B4-BE49-F238E27FC236}">
                <a16:creationId xmlns:a16="http://schemas.microsoft.com/office/drawing/2014/main" id="{F11EF330-D169-B74B-AC3B-A2E93A78EA3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6" name="Нижний колонтитул 3">
            <a:extLst>
              <a:ext uri="{FF2B5EF4-FFF2-40B4-BE49-F238E27FC236}">
                <a16:creationId xmlns:a16="http://schemas.microsoft.com/office/drawing/2014/main" id="{842EFA4F-D8B7-1B47-AF06-26D4281100DF}"/>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560549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160CC01-87A3-0C48-68D7-00FB911D5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116" y="1097903"/>
            <a:ext cx="7088437" cy="4662194"/>
          </a:xfrm>
          <a:prstGeom prst="rect">
            <a:avLst/>
          </a:prstGeom>
        </p:spPr>
      </p:pic>
      <p:pic>
        <p:nvPicPr>
          <p:cNvPr id="39" name="Picture 38">
            <a:extLst>
              <a:ext uri="{FF2B5EF4-FFF2-40B4-BE49-F238E27FC236}">
                <a16:creationId xmlns:a16="http://schemas.microsoft.com/office/drawing/2014/main" id="{8A417F81-CA64-8DEA-6C75-54318CDDAA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6087" y="1504171"/>
            <a:ext cx="1865401" cy="3760237"/>
          </a:xfrm>
          <a:prstGeom prst="rect">
            <a:avLst/>
          </a:prstGeom>
        </p:spPr>
      </p:pic>
      <p:sp>
        <p:nvSpPr>
          <p:cNvPr id="35" name="Picture Placeholder 34">
            <a:extLst>
              <a:ext uri="{FF2B5EF4-FFF2-40B4-BE49-F238E27FC236}">
                <a16:creationId xmlns:a16="http://schemas.microsoft.com/office/drawing/2014/main" id="{0CE83871-7038-5F61-F786-CE78AC36D34F}"/>
              </a:ext>
            </a:extLst>
          </p:cNvPr>
          <p:cNvSpPr>
            <a:spLocks noGrp="1"/>
          </p:cNvSpPr>
          <p:nvPr>
            <p:ph type="pic" sz="quarter" idx="15"/>
          </p:nvPr>
        </p:nvSpPr>
        <p:spPr>
          <a:xfrm>
            <a:off x="5944153" y="1145755"/>
            <a:ext cx="6892925" cy="4219460"/>
          </a:xfrm>
          <a:custGeom>
            <a:avLst/>
            <a:gdLst>
              <a:gd name="connsiteX0" fmla="*/ 157301 w 6892925"/>
              <a:gd name="connsiteY0" fmla="*/ 0 h 4219460"/>
              <a:gd name="connsiteX1" fmla="*/ 6892925 w 6892925"/>
              <a:gd name="connsiteY1" fmla="*/ 0 h 4219460"/>
              <a:gd name="connsiteX2" fmla="*/ 6892925 w 6892925"/>
              <a:gd name="connsiteY2" fmla="*/ 4062159 h 4219460"/>
              <a:gd name="connsiteX3" fmla="*/ 6735624 w 6892925"/>
              <a:gd name="connsiteY3" fmla="*/ 4219460 h 4219460"/>
              <a:gd name="connsiteX4" fmla="*/ 0 w 6892925"/>
              <a:gd name="connsiteY4" fmla="*/ 4219460 h 4219460"/>
              <a:gd name="connsiteX5" fmla="*/ 0 w 6892925"/>
              <a:gd name="connsiteY5" fmla="*/ 4105695 h 4219460"/>
              <a:gd name="connsiteX6" fmla="*/ 386003 w 6892925"/>
              <a:gd name="connsiteY6" fmla="*/ 4105695 h 4219460"/>
              <a:gd name="connsiteX7" fmla="*/ 658956 w 6892925"/>
              <a:gd name="connsiteY7" fmla="*/ 3832742 h 4219460"/>
              <a:gd name="connsiteX8" fmla="*/ 658956 w 6892925"/>
              <a:gd name="connsiteY8" fmla="*/ 709936 h 4219460"/>
              <a:gd name="connsiteX9" fmla="*/ 386003 w 6892925"/>
              <a:gd name="connsiteY9" fmla="*/ 436983 h 4219460"/>
              <a:gd name="connsiteX10" fmla="*/ 0 w 6892925"/>
              <a:gd name="connsiteY10" fmla="*/ 436983 h 4219460"/>
              <a:gd name="connsiteX11" fmla="*/ 0 w 6892925"/>
              <a:gd name="connsiteY11" fmla="*/ 157301 h 4219460"/>
              <a:gd name="connsiteX12" fmla="*/ 157301 w 6892925"/>
              <a:gd name="connsiteY12" fmla="*/ 0 h 421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2925" h="4219460">
                <a:moveTo>
                  <a:pt x="157301" y="0"/>
                </a:moveTo>
                <a:lnTo>
                  <a:pt x="6892925" y="0"/>
                </a:lnTo>
                <a:lnTo>
                  <a:pt x="6892925" y="4062159"/>
                </a:lnTo>
                <a:cubicBezTo>
                  <a:pt x="6892925" y="4149034"/>
                  <a:pt x="6822499" y="4219460"/>
                  <a:pt x="6735624" y="4219460"/>
                </a:cubicBezTo>
                <a:lnTo>
                  <a:pt x="0" y="4219460"/>
                </a:lnTo>
                <a:lnTo>
                  <a:pt x="0" y="4105695"/>
                </a:lnTo>
                <a:lnTo>
                  <a:pt x="386003" y="4105695"/>
                </a:lnTo>
                <a:cubicBezTo>
                  <a:pt x="536751" y="4105695"/>
                  <a:pt x="658956" y="3983490"/>
                  <a:pt x="658956" y="3832742"/>
                </a:cubicBezTo>
                <a:lnTo>
                  <a:pt x="658956" y="709936"/>
                </a:lnTo>
                <a:cubicBezTo>
                  <a:pt x="658956" y="559188"/>
                  <a:pt x="536751" y="436983"/>
                  <a:pt x="386003" y="436983"/>
                </a:cubicBezTo>
                <a:lnTo>
                  <a:pt x="0" y="436983"/>
                </a:lnTo>
                <a:lnTo>
                  <a:pt x="0" y="157301"/>
                </a:lnTo>
                <a:cubicBezTo>
                  <a:pt x="0" y="70426"/>
                  <a:pt x="70426" y="0"/>
                  <a:pt x="157301" y="0"/>
                </a:cubicBezTo>
                <a:close/>
              </a:path>
            </a:pathLst>
          </a:custGeom>
        </p:spPr>
        <p:txBody>
          <a:bodyPr wrap="square">
            <a:noAutofit/>
          </a:bodyPr>
          <a:lstStyle/>
          <a:p>
            <a:endParaRPr lang="en-US" dirty="0"/>
          </a:p>
        </p:txBody>
      </p:sp>
      <p:sp>
        <p:nvSpPr>
          <p:cNvPr id="43" name="Picture Placeholder 42">
            <a:extLst>
              <a:ext uri="{FF2B5EF4-FFF2-40B4-BE49-F238E27FC236}">
                <a16:creationId xmlns:a16="http://schemas.microsoft.com/office/drawing/2014/main" id="{F15288DF-4021-DC72-DE07-AED58AC0FB0C}"/>
              </a:ext>
            </a:extLst>
          </p:cNvPr>
          <p:cNvSpPr>
            <a:spLocks noGrp="1"/>
          </p:cNvSpPr>
          <p:nvPr>
            <p:ph type="pic" sz="quarter" idx="16"/>
          </p:nvPr>
        </p:nvSpPr>
        <p:spPr>
          <a:xfrm>
            <a:off x="4899101" y="1691268"/>
            <a:ext cx="1602059" cy="3464311"/>
          </a:xfrm>
          <a:custGeom>
            <a:avLst/>
            <a:gdLst>
              <a:gd name="connsiteX0" fmla="*/ 162929 w 1602059"/>
              <a:gd name="connsiteY0" fmla="*/ 0 h 3464311"/>
              <a:gd name="connsiteX1" fmla="*/ 354102 w 1602059"/>
              <a:gd name="connsiteY1" fmla="*/ 0 h 3464311"/>
              <a:gd name="connsiteX2" fmla="*/ 354102 w 1602059"/>
              <a:gd name="connsiteY2" fmla="*/ 35827 h 3464311"/>
              <a:gd name="connsiteX3" fmla="*/ 444657 w 1602059"/>
              <a:gd name="connsiteY3" fmla="*/ 126382 h 3464311"/>
              <a:gd name="connsiteX4" fmla="*/ 1153962 w 1602059"/>
              <a:gd name="connsiteY4" fmla="*/ 126382 h 3464311"/>
              <a:gd name="connsiteX5" fmla="*/ 1244517 w 1602059"/>
              <a:gd name="connsiteY5" fmla="*/ 35827 h 3464311"/>
              <a:gd name="connsiteX6" fmla="*/ 1244517 w 1602059"/>
              <a:gd name="connsiteY6" fmla="*/ 0 h 3464311"/>
              <a:gd name="connsiteX7" fmla="*/ 1439130 w 1602059"/>
              <a:gd name="connsiteY7" fmla="*/ 0 h 3464311"/>
              <a:gd name="connsiteX8" fmla="*/ 1602059 w 1602059"/>
              <a:gd name="connsiteY8" fmla="*/ 162929 h 3464311"/>
              <a:gd name="connsiteX9" fmla="*/ 1602059 w 1602059"/>
              <a:gd name="connsiteY9" fmla="*/ 3301382 h 3464311"/>
              <a:gd name="connsiteX10" fmla="*/ 1439130 w 1602059"/>
              <a:gd name="connsiteY10" fmla="*/ 3464311 h 3464311"/>
              <a:gd name="connsiteX11" fmla="*/ 162929 w 1602059"/>
              <a:gd name="connsiteY11" fmla="*/ 3464311 h 3464311"/>
              <a:gd name="connsiteX12" fmla="*/ 0 w 1602059"/>
              <a:gd name="connsiteY12" fmla="*/ 3301382 h 3464311"/>
              <a:gd name="connsiteX13" fmla="*/ 0 w 1602059"/>
              <a:gd name="connsiteY13" fmla="*/ 162929 h 3464311"/>
              <a:gd name="connsiteX14" fmla="*/ 162929 w 1602059"/>
              <a:gd name="connsiteY14" fmla="*/ 0 h 34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059" h="3464311">
                <a:moveTo>
                  <a:pt x="162929" y="0"/>
                </a:moveTo>
                <a:lnTo>
                  <a:pt x="354102" y="0"/>
                </a:lnTo>
                <a:lnTo>
                  <a:pt x="354102" y="35827"/>
                </a:lnTo>
                <a:cubicBezTo>
                  <a:pt x="354102" y="85839"/>
                  <a:pt x="394645" y="126382"/>
                  <a:pt x="444657" y="126382"/>
                </a:cubicBezTo>
                <a:lnTo>
                  <a:pt x="1153962" y="126382"/>
                </a:lnTo>
                <a:cubicBezTo>
                  <a:pt x="1203974" y="126382"/>
                  <a:pt x="1244517" y="85839"/>
                  <a:pt x="1244517" y="35827"/>
                </a:cubicBezTo>
                <a:lnTo>
                  <a:pt x="1244517" y="0"/>
                </a:lnTo>
                <a:lnTo>
                  <a:pt x="1439130" y="0"/>
                </a:lnTo>
                <a:cubicBezTo>
                  <a:pt x="1529113" y="0"/>
                  <a:pt x="1602059" y="72946"/>
                  <a:pt x="1602059" y="162929"/>
                </a:cubicBezTo>
                <a:lnTo>
                  <a:pt x="1602059" y="3301382"/>
                </a:lnTo>
                <a:cubicBezTo>
                  <a:pt x="1602059" y="3391365"/>
                  <a:pt x="1529113" y="3464311"/>
                  <a:pt x="1439130" y="3464311"/>
                </a:cubicBezTo>
                <a:lnTo>
                  <a:pt x="162929" y="3464311"/>
                </a:lnTo>
                <a:cubicBezTo>
                  <a:pt x="72946" y="3464311"/>
                  <a:pt x="0" y="3391365"/>
                  <a:pt x="0" y="3301382"/>
                </a:cubicBezTo>
                <a:lnTo>
                  <a:pt x="0" y="162929"/>
                </a:lnTo>
                <a:cubicBezTo>
                  <a:pt x="0" y="72946"/>
                  <a:pt x="72946" y="0"/>
                  <a:pt x="162929" y="0"/>
                </a:cubicBezTo>
                <a:close/>
              </a:path>
            </a:pathLst>
          </a:custGeom>
        </p:spPr>
        <p:txBody>
          <a:bodyPr wrap="square">
            <a:noAutofit/>
          </a:bodyPr>
          <a:lstStyle/>
          <a:p>
            <a:endParaRPr lang="en-US" dirty="0"/>
          </a:p>
        </p:txBody>
      </p:sp>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7" name="Текст 12">
            <a:extLst>
              <a:ext uri="{FF2B5EF4-FFF2-40B4-BE49-F238E27FC236}">
                <a16:creationId xmlns:a16="http://schemas.microsoft.com/office/drawing/2014/main" id="{A9247739-67E7-8E46-91F5-CE2618D9904D}"/>
              </a:ext>
            </a:extLst>
          </p:cNvPr>
          <p:cNvSpPr>
            <a:spLocks noGrp="1"/>
          </p:cNvSpPr>
          <p:nvPr>
            <p:ph type="body" sz="quarter" idx="12" hasCustomPrompt="1"/>
          </p:nvPr>
        </p:nvSpPr>
        <p:spPr>
          <a:xfrm>
            <a:off x="554821"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11" name="Номер слайда 5">
            <a:extLst>
              <a:ext uri="{FF2B5EF4-FFF2-40B4-BE49-F238E27FC236}">
                <a16:creationId xmlns:a16="http://schemas.microsoft.com/office/drawing/2014/main" id="{7D867F62-8E78-1A4E-BCC4-1F22F29F35F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3" name="Нижний колонтитул 3">
            <a:extLst>
              <a:ext uri="{FF2B5EF4-FFF2-40B4-BE49-F238E27FC236}">
                <a16:creationId xmlns:a16="http://schemas.microsoft.com/office/drawing/2014/main" id="{FEB5E415-F855-064E-AB30-4D90A0A6A16D}"/>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523142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Титульный слайд">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33F998-9535-773D-8567-74D398EA0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2" y="1582738"/>
            <a:ext cx="5029582" cy="3328680"/>
          </a:xfrm>
          <a:prstGeom prst="rect">
            <a:avLst/>
          </a:prstGeom>
        </p:spPr>
      </p:pic>
      <p:sp>
        <p:nvSpPr>
          <p:cNvPr id="20" name="Picture Placeholder 19">
            <a:extLst>
              <a:ext uri="{FF2B5EF4-FFF2-40B4-BE49-F238E27FC236}">
                <a16:creationId xmlns:a16="http://schemas.microsoft.com/office/drawing/2014/main" id="{944BAFD0-8FD5-E143-958E-1D63DCEB4212}"/>
              </a:ext>
            </a:extLst>
          </p:cNvPr>
          <p:cNvSpPr>
            <a:spLocks noGrp="1"/>
          </p:cNvSpPr>
          <p:nvPr>
            <p:ph type="pic" sz="quarter" idx="10"/>
          </p:nvPr>
        </p:nvSpPr>
        <p:spPr>
          <a:xfrm>
            <a:off x="-385482" y="1619250"/>
            <a:ext cx="4835236" cy="3004507"/>
          </a:xfrm>
          <a:custGeom>
            <a:avLst/>
            <a:gdLst>
              <a:gd name="connsiteX0" fmla="*/ 113811 w 4835236"/>
              <a:gd name="connsiteY0" fmla="*/ 0 h 3004507"/>
              <a:gd name="connsiteX1" fmla="*/ 4721425 w 4835236"/>
              <a:gd name="connsiteY1" fmla="*/ 0 h 3004507"/>
              <a:gd name="connsiteX2" fmla="*/ 4835236 w 4835236"/>
              <a:gd name="connsiteY2" fmla="*/ 113811 h 3004507"/>
              <a:gd name="connsiteX3" fmla="*/ 4835236 w 4835236"/>
              <a:gd name="connsiteY3" fmla="*/ 1498256 h 3004507"/>
              <a:gd name="connsiteX4" fmla="*/ 3817430 w 4835236"/>
              <a:gd name="connsiteY4" fmla="*/ 1498256 h 3004507"/>
              <a:gd name="connsiteX5" fmla="*/ 3672987 w 4835236"/>
              <a:gd name="connsiteY5" fmla="*/ 1642699 h 3004507"/>
              <a:gd name="connsiteX6" fmla="*/ 3672987 w 4835236"/>
              <a:gd name="connsiteY6" fmla="*/ 3004507 h 3004507"/>
              <a:gd name="connsiteX7" fmla="*/ 113811 w 4835236"/>
              <a:gd name="connsiteY7" fmla="*/ 3004507 h 3004507"/>
              <a:gd name="connsiteX8" fmla="*/ 0 w 4835236"/>
              <a:gd name="connsiteY8" fmla="*/ 2890696 h 3004507"/>
              <a:gd name="connsiteX9" fmla="*/ 0 w 4835236"/>
              <a:gd name="connsiteY9" fmla="*/ 113811 h 3004507"/>
              <a:gd name="connsiteX10" fmla="*/ 113811 w 4835236"/>
              <a:gd name="connsiteY10" fmla="*/ 0 h 30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5236" h="3004507">
                <a:moveTo>
                  <a:pt x="113811" y="0"/>
                </a:moveTo>
                <a:lnTo>
                  <a:pt x="4721425" y="0"/>
                </a:lnTo>
                <a:cubicBezTo>
                  <a:pt x="4784281" y="0"/>
                  <a:pt x="4835236" y="50955"/>
                  <a:pt x="4835236" y="113811"/>
                </a:cubicBezTo>
                <a:lnTo>
                  <a:pt x="4835236" y="1498256"/>
                </a:lnTo>
                <a:lnTo>
                  <a:pt x="3817430" y="1498256"/>
                </a:lnTo>
                <a:cubicBezTo>
                  <a:pt x="3737656" y="1498256"/>
                  <a:pt x="3672987" y="1562925"/>
                  <a:pt x="3672987" y="1642699"/>
                </a:cubicBezTo>
                <a:lnTo>
                  <a:pt x="3672987" y="3004507"/>
                </a:lnTo>
                <a:lnTo>
                  <a:pt x="113811" y="3004507"/>
                </a:lnTo>
                <a:cubicBezTo>
                  <a:pt x="50955" y="3004507"/>
                  <a:pt x="0" y="2953552"/>
                  <a:pt x="0" y="2890696"/>
                </a:cubicBezTo>
                <a:lnTo>
                  <a:pt x="0" y="113811"/>
                </a:lnTo>
                <a:cubicBezTo>
                  <a:pt x="0" y="50955"/>
                  <a:pt x="50955" y="0"/>
                  <a:pt x="113811" y="0"/>
                </a:cubicBezTo>
                <a:close/>
              </a:path>
            </a:pathLst>
          </a:custGeom>
          <a:noFill/>
        </p:spPr>
        <p:txBody>
          <a:bodyPr wrap="square">
            <a:noAutofit/>
          </a:bodyPr>
          <a:lstStyle/>
          <a:p>
            <a:endParaRPr lang="ru-RU" dirty="0"/>
          </a:p>
        </p:txBody>
      </p:sp>
      <p:pic>
        <p:nvPicPr>
          <p:cNvPr id="16" name="Picture 15">
            <a:extLst>
              <a:ext uri="{FF2B5EF4-FFF2-40B4-BE49-F238E27FC236}">
                <a16:creationId xmlns:a16="http://schemas.microsoft.com/office/drawing/2014/main" id="{C9D67559-1BAE-CBE8-63C9-C542990335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7505" y="3117506"/>
            <a:ext cx="2304471" cy="3328680"/>
          </a:xfrm>
          <a:prstGeom prst="rect">
            <a:avLst/>
          </a:prstGeom>
        </p:spPr>
      </p:pic>
      <p:sp>
        <p:nvSpPr>
          <p:cNvPr id="28" name="Picture Placeholder 27">
            <a:extLst>
              <a:ext uri="{FF2B5EF4-FFF2-40B4-BE49-F238E27FC236}">
                <a16:creationId xmlns:a16="http://schemas.microsoft.com/office/drawing/2014/main" id="{2B41FAD3-1E6F-F4AC-E866-B63AEDB58EC7}"/>
              </a:ext>
            </a:extLst>
          </p:cNvPr>
          <p:cNvSpPr>
            <a:spLocks noGrp="1"/>
          </p:cNvSpPr>
          <p:nvPr>
            <p:ph type="pic" sz="quarter" idx="13"/>
          </p:nvPr>
        </p:nvSpPr>
        <p:spPr>
          <a:xfrm>
            <a:off x="3319654" y="3165424"/>
            <a:ext cx="2230246" cy="3241075"/>
          </a:xfrm>
          <a:custGeom>
            <a:avLst/>
            <a:gdLst>
              <a:gd name="connsiteX0" fmla="*/ 73264 w 2230246"/>
              <a:gd name="connsiteY0" fmla="*/ 0 h 3241075"/>
              <a:gd name="connsiteX1" fmla="*/ 851598 w 2230246"/>
              <a:gd name="connsiteY1" fmla="*/ 0 h 3241075"/>
              <a:gd name="connsiteX2" fmla="*/ 851598 w 2230246"/>
              <a:gd name="connsiteY2" fmla="*/ 24400 h 3241075"/>
              <a:gd name="connsiteX3" fmla="*/ 905677 w 2230246"/>
              <a:gd name="connsiteY3" fmla="*/ 78479 h 3241075"/>
              <a:gd name="connsiteX4" fmla="*/ 1311868 w 2230246"/>
              <a:gd name="connsiteY4" fmla="*/ 78479 h 3241075"/>
              <a:gd name="connsiteX5" fmla="*/ 1365947 w 2230246"/>
              <a:gd name="connsiteY5" fmla="*/ 24400 h 3241075"/>
              <a:gd name="connsiteX6" fmla="*/ 1365947 w 2230246"/>
              <a:gd name="connsiteY6" fmla="*/ 0 h 3241075"/>
              <a:gd name="connsiteX7" fmla="*/ 1830197 w 2230246"/>
              <a:gd name="connsiteY7" fmla="*/ 0 h 3241075"/>
              <a:gd name="connsiteX8" fmla="*/ 1830197 w 2230246"/>
              <a:gd name="connsiteY8" fmla="*/ 667387 h 3241075"/>
              <a:gd name="connsiteX9" fmla="*/ 2003667 w 2230246"/>
              <a:gd name="connsiteY9" fmla="*/ 840857 h 3241075"/>
              <a:gd name="connsiteX10" fmla="*/ 2230246 w 2230246"/>
              <a:gd name="connsiteY10" fmla="*/ 840857 h 3241075"/>
              <a:gd name="connsiteX11" fmla="*/ 2230246 w 2230246"/>
              <a:gd name="connsiteY11" fmla="*/ 3167811 h 3241075"/>
              <a:gd name="connsiteX12" fmla="*/ 2156982 w 2230246"/>
              <a:gd name="connsiteY12" fmla="*/ 3241075 h 3241075"/>
              <a:gd name="connsiteX13" fmla="*/ 73264 w 2230246"/>
              <a:gd name="connsiteY13" fmla="*/ 3241075 h 3241075"/>
              <a:gd name="connsiteX14" fmla="*/ 0 w 2230246"/>
              <a:gd name="connsiteY14" fmla="*/ 3167811 h 3241075"/>
              <a:gd name="connsiteX15" fmla="*/ 0 w 2230246"/>
              <a:gd name="connsiteY15" fmla="*/ 73264 h 3241075"/>
              <a:gd name="connsiteX16" fmla="*/ 73264 w 2230246"/>
              <a:gd name="connsiteY16" fmla="*/ 0 h 32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0246" h="3241075">
                <a:moveTo>
                  <a:pt x="73264" y="0"/>
                </a:moveTo>
                <a:lnTo>
                  <a:pt x="851598" y="0"/>
                </a:lnTo>
                <a:lnTo>
                  <a:pt x="851598" y="24400"/>
                </a:lnTo>
                <a:cubicBezTo>
                  <a:pt x="851598" y="54267"/>
                  <a:pt x="875810" y="78479"/>
                  <a:pt x="905677" y="78479"/>
                </a:cubicBezTo>
                <a:lnTo>
                  <a:pt x="1311868" y="78479"/>
                </a:lnTo>
                <a:cubicBezTo>
                  <a:pt x="1341735" y="78479"/>
                  <a:pt x="1365947" y="54267"/>
                  <a:pt x="1365947" y="24400"/>
                </a:cubicBezTo>
                <a:lnTo>
                  <a:pt x="1365947" y="0"/>
                </a:lnTo>
                <a:lnTo>
                  <a:pt x="1830197" y="0"/>
                </a:lnTo>
                <a:lnTo>
                  <a:pt x="1830197" y="667387"/>
                </a:lnTo>
                <a:cubicBezTo>
                  <a:pt x="1830197" y="763192"/>
                  <a:pt x="1907862" y="840857"/>
                  <a:pt x="2003667" y="840857"/>
                </a:cubicBezTo>
                <a:lnTo>
                  <a:pt x="2230246" y="840857"/>
                </a:lnTo>
                <a:lnTo>
                  <a:pt x="2230246" y="3167811"/>
                </a:lnTo>
                <a:cubicBezTo>
                  <a:pt x="2230246" y="3208274"/>
                  <a:pt x="2197445" y="3241075"/>
                  <a:pt x="2156982" y="3241075"/>
                </a:cubicBezTo>
                <a:lnTo>
                  <a:pt x="73264" y="3241075"/>
                </a:lnTo>
                <a:cubicBezTo>
                  <a:pt x="32801" y="3241075"/>
                  <a:pt x="0" y="3208274"/>
                  <a:pt x="0" y="3167811"/>
                </a:cubicBezTo>
                <a:lnTo>
                  <a:pt x="0" y="73264"/>
                </a:lnTo>
                <a:cubicBezTo>
                  <a:pt x="0" y="32801"/>
                  <a:pt x="32801" y="0"/>
                  <a:pt x="73264" y="0"/>
                </a:cubicBezTo>
                <a:close/>
              </a:path>
            </a:pathLst>
          </a:custGeom>
        </p:spPr>
        <p:txBody>
          <a:bodyPr wrap="square">
            <a:noAutofit/>
          </a:bodyPr>
          <a:lstStyle/>
          <a:p>
            <a:endParaRPr lang="en-US"/>
          </a:p>
        </p:txBody>
      </p:sp>
      <p:pic>
        <p:nvPicPr>
          <p:cNvPr id="29" name="Picture 28">
            <a:extLst>
              <a:ext uri="{FF2B5EF4-FFF2-40B4-BE49-F238E27FC236}">
                <a16:creationId xmlns:a16="http://schemas.microsoft.com/office/drawing/2014/main" id="{937803EE-403E-3E2A-F7C9-2CADDC732D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31354" y="1535723"/>
            <a:ext cx="1225522" cy="2470384"/>
          </a:xfrm>
          <a:prstGeom prst="rect">
            <a:avLst/>
          </a:prstGeom>
        </p:spPr>
      </p:pic>
      <p:sp>
        <p:nvSpPr>
          <p:cNvPr id="30" name="Picture Placeholder 29">
            <a:extLst>
              <a:ext uri="{FF2B5EF4-FFF2-40B4-BE49-F238E27FC236}">
                <a16:creationId xmlns:a16="http://schemas.microsoft.com/office/drawing/2014/main" id="{51829DB8-ED52-557B-4012-F63AF417352E}"/>
              </a:ext>
            </a:extLst>
          </p:cNvPr>
          <p:cNvSpPr>
            <a:spLocks noGrp="1"/>
          </p:cNvSpPr>
          <p:nvPr>
            <p:ph type="pic" sz="quarter" idx="16"/>
          </p:nvPr>
        </p:nvSpPr>
        <p:spPr>
          <a:xfrm>
            <a:off x="5226061" y="1653424"/>
            <a:ext cx="1052514" cy="2275969"/>
          </a:xfrm>
          <a:custGeom>
            <a:avLst/>
            <a:gdLst>
              <a:gd name="connsiteX0" fmla="*/ 162929 w 1602059"/>
              <a:gd name="connsiteY0" fmla="*/ 0 h 3464311"/>
              <a:gd name="connsiteX1" fmla="*/ 354102 w 1602059"/>
              <a:gd name="connsiteY1" fmla="*/ 0 h 3464311"/>
              <a:gd name="connsiteX2" fmla="*/ 354102 w 1602059"/>
              <a:gd name="connsiteY2" fmla="*/ 35827 h 3464311"/>
              <a:gd name="connsiteX3" fmla="*/ 444657 w 1602059"/>
              <a:gd name="connsiteY3" fmla="*/ 126382 h 3464311"/>
              <a:gd name="connsiteX4" fmla="*/ 1153962 w 1602059"/>
              <a:gd name="connsiteY4" fmla="*/ 126382 h 3464311"/>
              <a:gd name="connsiteX5" fmla="*/ 1244517 w 1602059"/>
              <a:gd name="connsiteY5" fmla="*/ 35827 h 3464311"/>
              <a:gd name="connsiteX6" fmla="*/ 1244517 w 1602059"/>
              <a:gd name="connsiteY6" fmla="*/ 0 h 3464311"/>
              <a:gd name="connsiteX7" fmla="*/ 1439130 w 1602059"/>
              <a:gd name="connsiteY7" fmla="*/ 0 h 3464311"/>
              <a:gd name="connsiteX8" fmla="*/ 1602059 w 1602059"/>
              <a:gd name="connsiteY8" fmla="*/ 162929 h 3464311"/>
              <a:gd name="connsiteX9" fmla="*/ 1602059 w 1602059"/>
              <a:gd name="connsiteY9" fmla="*/ 3301382 h 3464311"/>
              <a:gd name="connsiteX10" fmla="*/ 1439130 w 1602059"/>
              <a:gd name="connsiteY10" fmla="*/ 3464311 h 3464311"/>
              <a:gd name="connsiteX11" fmla="*/ 162929 w 1602059"/>
              <a:gd name="connsiteY11" fmla="*/ 3464311 h 3464311"/>
              <a:gd name="connsiteX12" fmla="*/ 0 w 1602059"/>
              <a:gd name="connsiteY12" fmla="*/ 3301382 h 3464311"/>
              <a:gd name="connsiteX13" fmla="*/ 0 w 1602059"/>
              <a:gd name="connsiteY13" fmla="*/ 162929 h 3464311"/>
              <a:gd name="connsiteX14" fmla="*/ 162929 w 1602059"/>
              <a:gd name="connsiteY14" fmla="*/ 0 h 34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059" h="3464311">
                <a:moveTo>
                  <a:pt x="162929" y="0"/>
                </a:moveTo>
                <a:lnTo>
                  <a:pt x="354102" y="0"/>
                </a:lnTo>
                <a:lnTo>
                  <a:pt x="354102" y="35827"/>
                </a:lnTo>
                <a:cubicBezTo>
                  <a:pt x="354102" y="85839"/>
                  <a:pt x="394645" y="126382"/>
                  <a:pt x="444657" y="126382"/>
                </a:cubicBezTo>
                <a:lnTo>
                  <a:pt x="1153962" y="126382"/>
                </a:lnTo>
                <a:cubicBezTo>
                  <a:pt x="1203974" y="126382"/>
                  <a:pt x="1244517" y="85839"/>
                  <a:pt x="1244517" y="35827"/>
                </a:cubicBezTo>
                <a:lnTo>
                  <a:pt x="1244517" y="0"/>
                </a:lnTo>
                <a:lnTo>
                  <a:pt x="1439130" y="0"/>
                </a:lnTo>
                <a:cubicBezTo>
                  <a:pt x="1529113" y="0"/>
                  <a:pt x="1602059" y="72946"/>
                  <a:pt x="1602059" y="162929"/>
                </a:cubicBezTo>
                <a:lnTo>
                  <a:pt x="1602059" y="3301382"/>
                </a:lnTo>
                <a:cubicBezTo>
                  <a:pt x="1602059" y="3391365"/>
                  <a:pt x="1529113" y="3464311"/>
                  <a:pt x="1439130" y="3464311"/>
                </a:cubicBezTo>
                <a:lnTo>
                  <a:pt x="162929" y="3464311"/>
                </a:lnTo>
                <a:cubicBezTo>
                  <a:pt x="72946" y="3464311"/>
                  <a:pt x="0" y="3391365"/>
                  <a:pt x="0" y="3301382"/>
                </a:cubicBezTo>
                <a:lnTo>
                  <a:pt x="0" y="162929"/>
                </a:lnTo>
                <a:cubicBezTo>
                  <a:pt x="0" y="72946"/>
                  <a:pt x="72946" y="0"/>
                  <a:pt x="162929" y="0"/>
                </a:cubicBezTo>
                <a:close/>
              </a:path>
            </a:pathLst>
          </a:custGeom>
        </p:spPr>
        <p:txBody>
          <a:bodyPr wrap="square">
            <a:noAutofit/>
          </a:bodyPr>
          <a:lstStyle/>
          <a:p>
            <a:endParaRPr lang="en-US" dirty="0"/>
          </a:p>
        </p:txBody>
      </p:sp>
      <p:sp>
        <p:nvSpPr>
          <p:cNvPr id="23" name="Заголовок 4">
            <a:extLst>
              <a:ext uri="{FF2B5EF4-FFF2-40B4-BE49-F238E27FC236}">
                <a16:creationId xmlns:a16="http://schemas.microsoft.com/office/drawing/2014/main" id="{49E69656-353B-534B-9CBD-95186334B05D}"/>
              </a:ext>
            </a:extLst>
          </p:cNvPr>
          <p:cNvSpPr>
            <a:spLocks noGrp="1"/>
          </p:cNvSpPr>
          <p:nvPr>
            <p:ph type="title" hasCustomPrompt="1"/>
          </p:nvPr>
        </p:nvSpPr>
        <p:spPr>
          <a:xfrm>
            <a:off x="7416807" y="2022540"/>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24" name="Текст 12">
            <a:extLst>
              <a:ext uri="{FF2B5EF4-FFF2-40B4-BE49-F238E27FC236}">
                <a16:creationId xmlns:a16="http://schemas.microsoft.com/office/drawing/2014/main" id="{F3EE7294-C669-E745-87E9-DB414171D882}"/>
              </a:ext>
            </a:extLst>
          </p:cNvPr>
          <p:cNvSpPr>
            <a:spLocks noGrp="1"/>
          </p:cNvSpPr>
          <p:nvPr>
            <p:ph type="body" sz="quarter" idx="12" hasCustomPrompt="1"/>
          </p:nvPr>
        </p:nvSpPr>
        <p:spPr>
          <a:xfrm>
            <a:off x="7412038" y="3216156"/>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25" name="Текст 2">
            <a:extLst>
              <a:ext uri="{FF2B5EF4-FFF2-40B4-BE49-F238E27FC236}">
                <a16:creationId xmlns:a16="http://schemas.microsoft.com/office/drawing/2014/main" id="{B21F8CB5-478D-CA49-8470-90622B525DFA}"/>
              </a:ext>
            </a:extLst>
          </p:cNvPr>
          <p:cNvSpPr>
            <a:spLocks noGrp="1"/>
          </p:cNvSpPr>
          <p:nvPr>
            <p:ph type="body" sz="quarter" idx="18" hasCustomPrompt="1"/>
          </p:nvPr>
        </p:nvSpPr>
        <p:spPr>
          <a:xfrm>
            <a:off x="7435788" y="1661477"/>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13" name="Номер слайда 5">
            <a:extLst>
              <a:ext uri="{FF2B5EF4-FFF2-40B4-BE49-F238E27FC236}">
                <a16:creationId xmlns:a16="http://schemas.microsoft.com/office/drawing/2014/main" id="{02604915-6C22-2A42-8EBB-DDA5C5B8BE9F}"/>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8" name="Нижний колонтитул 3">
            <a:extLst>
              <a:ext uri="{FF2B5EF4-FFF2-40B4-BE49-F238E27FC236}">
                <a16:creationId xmlns:a16="http://schemas.microsoft.com/office/drawing/2014/main" id="{5E45BC8B-4D46-1141-9003-13555DAA639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206030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Титульный слайд">
    <p:spTree>
      <p:nvGrpSpPr>
        <p:cNvPr id="1" name=""/>
        <p:cNvGrpSpPr/>
        <p:nvPr/>
      </p:nvGrpSpPr>
      <p:grpSpPr>
        <a:xfrm>
          <a:off x="0" y="0"/>
          <a:ext cx="0" cy="0"/>
          <a:chOff x="0" y="0"/>
          <a:chExt cx="0" cy="0"/>
        </a:xfrm>
      </p:grpSpPr>
      <p:sp>
        <p:nvSpPr>
          <p:cNvPr id="3" name="Рисунок SmartArt 2">
            <a:extLst>
              <a:ext uri="{FF2B5EF4-FFF2-40B4-BE49-F238E27FC236}">
                <a16:creationId xmlns:a16="http://schemas.microsoft.com/office/drawing/2014/main" id="{51BC12E5-E354-504E-B5E0-C3CC96EB0E53}"/>
              </a:ext>
            </a:extLst>
          </p:cNvPr>
          <p:cNvSpPr>
            <a:spLocks noGrp="1"/>
          </p:cNvSpPr>
          <p:nvPr>
            <p:ph type="dgm" sz="quarter" idx="13"/>
          </p:nvPr>
        </p:nvSpPr>
        <p:spPr>
          <a:xfrm>
            <a:off x="3971925" y="1"/>
            <a:ext cx="8220075" cy="6858000"/>
          </a:xfrm>
        </p:spPr>
        <p:txBody>
          <a:bodyPr/>
          <a:lstStyle/>
          <a:p>
            <a:endParaRPr lang="ru-RU"/>
          </a:p>
        </p:txBody>
      </p:sp>
      <p:sp>
        <p:nvSpPr>
          <p:cNvPr id="17" name="Заголовок 4">
            <a:extLst>
              <a:ext uri="{FF2B5EF4-FFF2-40B4-BE49-F238E27FC236}">
                <a16:creationId xmlns:a16="http://schemas.microsoft.com/office/drawing/2014/main" id="{B7CA56EF-A273-A149-A225-9BFDA3AC7B5A}"/>
              </a:ext>
            </a:extLst>
          </p:cNvPr>
          <p:cNvSpPr>
            <a:spLocks noGrp="1"/>
          </p:cNvSpPr>
          <p:nvPr>
            <p:ph type="title" hasCustomPrompt="1"/>
          </p:nvPr>
        </p:nvSpPr>
        <p:spPr>
          <a:xfrm>
            <a:off x="559590" y="800905"/>
            <a:ext cx="3071023"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12">
            <a:extLst>
              <a:ext uri="{FF2B5EF4-FFF2-40B4-BE49-F238E27FC236}">
                <a16:creationId xmlns:a16="http://schemas.microsoft.com/office/drawing/2014/main" id="{3F2813CD-AD2B-964E-B074-AF35FFB0FC10}"/>
              </a:ext>
            </a:extLst>
          </p:cNvPr>
          <p:cNvSpPr>
            <a:spLocks noGrp="1"/>
          </p:cNvSpPr>
          <p:nvPr>
            <p:ph type="body" sz="quarter" idx="12" hasCustomPrompt="1"/>
          </p:nvPr>
        </p:nvSpPr>
        <p:spPr>
          <a:xfrm>
            <a:off x="554820" y="1994521"/>
            <a:ext cx="3081113"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9" name="Текст 2">
            <a:extLst>
              <a:ext uri="{FF2B5EF4-FFF2-40B4-BE49-F238E27FC236}">
                <a16:creationId xmlns:a16="http://schemas.microsoft.com/office/drawing/2014/main" id="{9E82C331-2756-CB46-9F81-5E6AD901FA18}"/>
              </a:ext>
            </a:extLst>
          </p:cNvPr>
          <p:cNvSpPr>
            <a:spLocks noGrp="1"/>
          </p:cNvSpPr>
          <p:nvPr>
            <p:ph type="body" sz="quarter" idx="18" hasCustomPrompt="1"/>
          </p:nvPr>
        </p:nvSpPr>
        <p:spPr>
          <a:xfrm>
            <a:off x="578571" y="439842"/>
            <a:ext cx="3057363"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E9F5E521-A4FB-A64C-950E-C93E191952D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4B5E72C3-0C3C-C344-9473-E80BE095B88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919974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Титульный слайд">
    <p:spTree>
      <p:nvGrpSpPr>
        <p:cNvPr id="1" name=""/>
        <p:cNvGrpSpPr/>
        <p:nvPr/>
      </p:nvGrpSpPr>
      <p:grpSpPr>
        <a:xfrm>
          <a:off x="0" y="0"/>
          <a:ext cx="0" cy="0"/>
          <a:chOff x="0" y="0"/>
          <a:chExt cx="0" cy="0"/>
        </a:xfrm>
      </p:grpSpPr>
      <p:sp>
        <p:nvSpPr>
          <p:cNvPr id="10" name="Заголовок 4">
            <a:extLst>
              <a:ext uri="{FF2B5EF4-FFF2-40B4-BE49-F238E27FC236}">
                <a16:creationId xmlns:a16="http://schemas.microsoft.com/office/drawing/2014/main" id="{30D302EE-7C46-4144-AB62-275BFD101274}"/>
              </a:ext>
            </a:extLst>
          </p:cNvPr>
          <p:cNvSpPr>
            <a:spLocks noGrp="1"/>
          </p:cNvSpPr>
          <p:nvPr>
            <p:ph type="title" hasCustomPrompt="1"/>
          </p:nvPr>
        </p:nvSpPr>
        <p:spPr>
          <a:xfrm>
            <a:off x="584853" y="1641351"/>
            <a:ext cx="5383026" cy="790794"/>
          </a:xfrm>
          <a:prstGeom prst="rect">
            <a:avLst/>
          </a:prstGeom>
        </p:spPr>
        <p:txBody>
          <a:bodyPr vert="horz" lIns="0" tIns="0" rIns="0" bIns="0" rtlCol="0" anchor="t" anchorCtr="0">
            <a:spAutoFit/>
          </a:bodyPr>
          <a:lstStyle>
            <a:lvl1pPr>
              <a:defRPr b="1" i="0">
                <a:latin typeface="Montserrat" pitchFamily="2" charset="0"/>
              </a:defRPr>
            </a:lvl1pPr>
          </a:lstStyle>
          <a:p>
            <a:r>
              <a:rPr lang="ru-RU" dirty="0"/>
              <a:t>Образец </a:t>
            </a:r>
            <a:br>
              <a:rPr lang="ru-RU" dirty="0"/>
            </a:br>
            <a:r>
              <a:rPr lang="ru-RU" dirty="0"/>
              <a:t>заголовка</a:t>
            </a:r>
          </a:p>
        </p:txBody>
      </p:sp>
      <p:sp>
        <p:nvSpPr>
          <p:cNvPr id="3" name="Текст 2">
            <a:extLst>
              <a:ext uri="{FF2B5EF4-FFF2-40B4-BE49-F238E27FC236}">
                <a16:creationId xmlns:a16="http://schemas.microsoft.com/office/drawing/2014/main" id="{C1893709-C578-DF48-8E70-7E8C3641AD72}"/>
              </a:ext>
            </a:extLst>
          </p:cNvPr>
          <p:cNvSpPr>
            <a:spLocks noGrp="1"/>
          </p:cNvSpPr>
          <p:nvPr>
            <p:ph type="body" sz="quarter" idx="14" hasCustomPrompt="1"/>
          </p:nvPr>
        </p:nvSpPr>
        <p:spPr>
          <a:xfrm>
            <a:off x="557338" y="2816225"/>
            <a:ext cx="5359275" cy="332399"/>
          </a:xfrm>
        </p:spPr>
        <p:txBody>
          <a:bodyPr>
            <a:spAutoFit/>
          </a:bodyPr>
          <a:lstStyle>
            <a:lvl1pPr>
              <a:defRPr sz="2400" b="0" i="0">
                <a:solidFill>
                  <a:schemeClr val="accent1"/>
                </a:solidFill>
                <a:latin typeface="Montserrat Medium" pitchFamily="2" charset="0"/>
              </a:defRPr>
            </a:lvl1pPr>
          </a:lstStyle>
          <a:p>
            <a:pPr lvl="0"/>
            <a:r>
              <a:rPr lang="ru-RU" dirty="0"/>
              <a:t>Лид</a:t>
            </a:r>
          </a:p>
        </p:txBody>
      </p:sp>
      <p:sp>
        <p:nvSpPr>
          <p:cNvPr id="17" name="Текст 2">
            <a:extLst>
              <a:ext uri="{FF2B5EF4-FFF2-40B4-BE49-F238E27FC236}">
                <a16:creationId xmlns:a16="http://schemas.microsoft.com/office/drawing/2014/main" id="{F976C64A-91BD-E64C-ABFA-40993F84E4E2}"/>
              </a:ext>
            </a:extLst>
          </p:cNvPr>
          <p:cNvSpPr>
            <a:spLocks noGrp="1"/>
          </p:cNvSpPr>
          <p:nvPr>
            <p:ph type="body" sz="quarter" idx="15" hasCustomPrompt="1"/>
          </p:nvPr>
        </p:nvSpPr>
        <p:spPr>
          <a:xfrm>
            <a:off x="545463" y="1260559"/>
            <a:ext cx="5383025"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18" name="Текст 12">
            <a:extLst>
              <a:ext uri="{FF2B5EF4-FFF2-40B4-BE49-F238E27FC236}">
                <a16:creationId xmlns:a16="http://schemas.microsoft.com/office/drawing/2014/main" id="{FBC1441A-2B55-8040-90A7-CEBFC2AC9C9E}"/>
              </a:ext>
            </a:extLst>
          </p:cNvPr>
          <p:cNvSpPr>
            <a:spLocks noGrp="1"/>
          </p:cNvSpPr>
          <p:nvPr>
            <p:ph type="body" sz="quarter" idx="12" hasCustomPrompt="1"/>
          </p:nvPr>
        </p:nvSpPr>
        <p:spPr>
          <a:xfrm>
            <a:off x="6267075" y="2819400"/>
            <a:ext cx="4573587" cy="528863"/>
          </a:xfrm>
        </p:spPr>
        <p:txBody>
          <a:bodyPr>
            <a:spAutoFit/>
          </a:bodyPr>
          <a:lstStyle>
            <a:lvl1pPr>
              <a:spcBef>
                <a:spcPts val="1200"/>
              </a:spcBef>
              <a:spcAft>
                <a:spcPts val="600"/>
              </a:spcAft>
              <a:defRPr/>
            </a:lvl1pPr>
            <a:lvl4pPr indent="-180000">
              <a:defRPr/>
            </a:lvl4pPr>
          </a:lstStyle>
          <a:p>
            <a:pPr lvl="0"/>
            <a:r>
              <a:rPr lang="ru-RU" dirty="0"/>
              <a:t>Подзаголовок</a:t>
            </a:r>
          </a:p>
          <a:p>
            <a:pPr lvl="3"/>
            <a:r>
              <a:rPr lang="ru-RU" dirty="0"/>
              <a:t>Второй уровень</a:t>
            </a:r>
          </a:p>
        </p:txBody>
      </p:sp>
      <p:sp>
        <p:nvSpPr>
          <p:cNvPr id="8" name="Номер слайда 5">
            <a:extLst>
              <a:ext uri="{FF2B5EF4-FFF2-40B4-BE49-F238E27FC236}">
                <a16:creationId xmlns:a16="http://schemas.microsoft.com/office/drawing/2014/main" id="{52DE82C1-2990-A149-818E-C2A951ADFAB2}"/>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7FAEA162-0A2F-8749-B767-2A6858A2EE29}"/>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789356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Титульный слайд">
    <p:spTree>
      <p:nvGrpSpPr>
        <p:cNvPr id="1" name=""/>
        <p:cNvGrpSpPr/>
        <p:nvPr/>
      </p:nvGrpSpPr>
      <p:grpSpPr>
        <a:xfrm>
          <a:off x="0" y="0"/>
          <a:ext cx="0" cy="0"/>
          <a:chOff x="0" y="0"/>
          <a:chExt cx="0" cy="0"/>
        </a:xfrm>
      </p:grpSpPr>
      <p:sp>
        <p:nvSpPr>
          <p:cNvPr id="10" name="Заголовок 4">
            <a:extLst>
              <a:ext uri="{FF2B5EF4-FFF2-40B4-BE49-F238E27FC236}">
                <a16:creationId xmlns:a16="http://schemas.microsoft.com/office/drawing/2014/main" id="{30D302EE-7C46-4144-AB62-275BFD101274}"/>
              </a:ext>
            </a:extLst>
          </p:cNvPr>
          <p:cNvSpPr>
            <a:spLocks noGrp="1"/>
          </p:cNvSpPr>
          <p:nvPr>
            <p:ph type="title" hasCustomPrompt="1"/>
          </p:nvPr>
        </p:nvSpPr>
        <p:spPr>
          <a:xfrm>
            <a:off x="7393058" y="1629476"/>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3" name="Текст 12">
            <a:extLst>
              <a:ext uri="{FF2B5EF4-FFF2-40B4-BE49-F238E27FC236}">
                <a16:creationId xmlns:a16="http://schemas.microsoft.com/office/drawing/2014/main" id="{07F10966-F750-9C49-8C90-A66E3BA66BFA}"/>
              </a:ext>
            </a:extLst>
          </p:cNvPr>
          <p:cNvSpPr>
            <a:spLocks noGrp="1"/>
          </p:cNvSpPr>
          <p:nvPr>
            <p:ph type="body" sz="quarter" idx="12" hasCustomPrompt="1"/>
          </p:nvPr>
        </p:nvSpPr>
        <p:spPr>
          <a:xfrm>
            <a:off x="7412039" y="2823092"/>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4" name="Picture Placeholder 3">
            <a:extLst>
              <a:ext uri="{FF2B5EF4-FFF2-40B4-BE49-F238E27FC236}">
                <a16:creationId xmlns:a16="http://schemas.microsoft.com/office/drawing/2014/main" id="{91E381FE-0320-D0F3-7281-6E94EC4E952C}"/>
              </a:ext>
            </a:extLst>
          </p:cNvPr>
          <p:cNvSpPr>
            <a:spLocks noGrp="1"/>
          </p:cNvSpPr>
          <p:nvPr>
            <p:ph type="pic" sz="quarter" idx="14"/>
          </p:nvPr>
        </p:nvSpPr>
        <p:spPr>
          <a:xfrm>
            <a:off x="2855912" y="430212"/>
            <a:ext cx="4211637" cy="5591175"/>
          </a:xfrm>
        </p:spPr>
        <p:txBody>
          <a:bodyPr/>
          <a:lstStyle/>
          <a:p>
            <a:endParaRPr lang="en-US" dirty="0"/>
          </a:p>
        </p:txBody>
      </p:sp>
      <p:sp>
        <p:nvSpPr>
          <p:cNvPr id="9" name="Текст 2">
            <a:extLst>
              <a:ext uri="{FF2B5EF4-FFF2-40B4-BE49-F238E27FC236}">
                <a16:creationId xmlns:a16="http://schemas.microsoft.com/office/drawing/2014/main" id="{03F4B000-8421-AD4E-B6E4-754A13459C8A}"/>
              </a:ext>
            </a:extLst>
          </p:cNvPr>
          <p:cNvSpPr>
            <a:spLocks noGrp="1"/>
          </p:cNvSpPr>
          <p:nvPr>
            <p:ph type="body" sz="quarter" idx="15" hasCustomPrompt="1"/>
          </p:nvPr>
        </p:nvSpPr>
        <p:spPr>
          <a:xfrm>
            <a:off x="7412039" y="1268413"/>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Текст 7">
            <a:extLst>
              <a:ext uri="{FF2B5EF4-FFF2-40B4-BE49-F238E27FC236}">
                <a16:creationId xmlns:a16="http://schemas.microsoft.com/office/drawing/2014/main" id="{91C9CAF6-80AB-AA4C-920B-310B755FE9C4}"/>
              </a:ext>
            </a:extLst>
          </p:cNvPr>
          <p:cNvSpPr>
            <a:spLocks noGrp="1"/>
          </p:cNvSpPr>
          <p:nvPr>
            <p:ph type="body" sz="quarter" idx="18" hasCustomPrompt="1"/>
          </p:nvPr>
        </p:nvSpPr>
        <p:spPr>
          <a:xfrm>
            <a:off x="550863" y="5588449"/>
            <a:ext cx="1946275" cy="432939"/>
          </a:xfrm>
        </p:spPr>
        <p:txBody>
          <a:bodyPr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accent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11" name="Номер слайда 5">
            <a:extLst>
              <a:ext uri="{FF2B5EF4-FFF2-40B4-BE49-F238E27FC236}">
                <a16:creationId xmlns:a16="http://schemas.microsoft.com/office/drawing/2014/main" id="{F2746273-8A3E-7A4B-9C6B-E880D49DEB82}"/>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2" name="Нижний колонтитул 3">
            <a:extLst>
              <a:ext uri="{FF2B5EF4-FFF2-40B4-BE49-F238E27FC236}">
                <a16:creationId xmlns:a16="http://schemas.microsoft.com/office/drawing/2014/main" id="{074EB1C2-851C-E443-8484-791BA4FCDEFB}"/>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40776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3" name="Рисунок 2">
            <a:extLst>
              <a:ext uri="{FF2B5EF4-FFF2-40B4-BE49-F238E27FC236}">
                <a16:creationId xmlns:a16="http://schemas.microsoft.com/office/drawing/2014/main" id="{12C1E27B-003A-D64B-A25E-42B1A9E267E7}"/>
              </a:ext>
            </a:extLst>
          </p:cNvPr>
          <p:cNvSpPr>
            <a:spLocks noGrp="1"/>
          </p:cNvSpPr>
          <p:nvPr>
            <p:ph type="pic" sz="quarter" idx="19"/>
          </p:nvPr>
        </p:nvSpPr>
        <p:spPr>
          <a:xfrm>
            <a:off x="0" y="2043113"/>
            <a:ext cx="7067550" cy="4814887"/>
          </a:xfrm>
        </p:spPr>
        <p:txBody>
          <a:bodyPr/>
          <a:lstStyle/>
          <a:p>
            <a:endParaRPr lang="ru-RU"/>
          </a:p>
        </p:txBody>
      </p:sp>
      <p:sp>
        <p:nvSpPr>
          <p:cNvPr id="5" name="Текст 4">
            <a:extLst>
              <a:ext uri="{FF2B5EF4-FFF2-40B4-BE49-F238E27FC236}">
                <a16:creationId xmlns:a16="http://schemas.microsoft.com/office/drawing/2014/main" id="{6CA01E35-41DA-724F-ABB3-0DF1D6DCA980}"/>
              </a:ext>
            </a:extLst>
          </p:cNvPr>
          <p:cNvSpPr>
            <a:spLocks noGrp="1"/>
          </p:cNvSpPr>
          <p:nvPr>
            <p:ph type="body" sz="quarter" idx="20" hasCustomPrompt="1"/>
          </p:nvPr>
        </p:nvSpPr>
        <p:spPr>
          <a:xfrm>
            <a:off x="7421002" y="1255298"/>
            <a:ext cx="4229100" cy="484712"/>
          </a:xfrm>
          <a:ln w="19050">
            <a:noFill/>
          </a:ln>
        </p:spPr>
        <p:txBody>
          <a:bodyPr tIns="288000" bIns="0">
            <a:spAutoFit/>
          </a:bodyPr>
          <a:lstStyle/>
          <a:p>
            <a:pPr lvl="1"/>
            <a:r>
              <a:rPr lang="ru-RU" dirty="0"/>
              <a:t>Второй уровень</a:t>
            </a:r>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7412039" y="345583"/>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24" name="Текст 4">
            <a:extLst>
              <a:ext uri="{FF2B5EF4-FFF2-40B4-BE49-F238E27FC236}">
                <a16:creationId xmlns:a16="http://schemas.microsoft.com/office/drawing/2014/main" id="{918F28A4-FE8E-DB42-8E82-F947EEA0C04B}"/>
              </a:ext>
            </a:extLst>
          </p:cNvPr>
          <p:cNvSpPr>
            <a:spLocks noGrp="1"/>
          </p:cNvSpPr>
          <p:nvPr>
            <p:ph type="body" sz="quarter" idx="22" hasCustomPrompt="1"/>
          </p:nvPr>
        </p:nvSpPr>
        <p:spPr>
          <a:xfrm>
            <a:off x="7421002" y="3329350"/>
            <a:ext cx="4229100" cy="484712"/>
          </a:xfrm>
          <a:ln w="19050">
            <a:noFill/>
          </a:ln>
        </p:spPr>
        <p:txBody>
          <a:bodyPr tIns="288000" bIns="0">
            <a:spAutoFit/>
          </a:bodyPr>
          <a:lstStyle/>
          <a:p>
            <a:pPr lvl="1"/>
            <a:r>
              <a:rPr lang="ru-RU" dirty="0"/>
              <a:t>Второй уровень</a:t>
            </a:r>
          </a:p>
        </p:txBody>
      </p:sp>
      <p:sp>
        <p:nvSpPr>
          <p:cNvPr id="25" name="Текст 6">
            <a:extLst>
              <a:ext uri="{FF2B5EF4-FFF2-40B4-BE49-F238E27FC236}">
                <a16:creationId xmlns:a16="http://schemas.microsoft.com/office/drawing/2014/main" id="{82E39E61-2894-DB42-9CB5-4F739FFE1B0B}"/>
              </a:ext>
            </a:extLst>
          </p:cNvPr>
          <p:cNvSpPr>
            <a:spLocks noGrp="1"/>
          </p:cNvSpPr>
          <p:nvPr>
            <p:ph type="body" sz="quarter" idx="23" hasCustomPrompt="1"/>
          </p:nvPr>
        </p:nvSpPr>
        <p:spPr>
          <a:xfrm>
            <a:off x="7412039" y="2419635"/>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26" name="Текст 4">
            <a:extLst>
              <a:ext uri="{FF2B5EF4-FFF2-40B4-BE49-F238E27FC236}">
                <a16:creationId xmlns:a16="http://schemas.microsoft.com/office/drawing/2014/main" id="{44BB2779-32F4-0746-AA7C-5FC030E0AC93}"/>
              </a:ext>
            </a:extLst>
          </p:cNvPr>
          <p:cNvSpPr>
            <a:spLocks noGrp="1"/>
          </p:cNvSpPr>
          <p:nvPr>
            <p:ph type="body" sz="quarter" idx="24" hasCustomPrompt="1"/>
          </p:nvPr>
        </p:nvSpPr>
        <p:spPr>
          <a:xfrm>
            <a:off x="7421002" y="5380730"/>
            <a:ext cx="4229100" cy="484712"/>
          </a:xfrm>
          <a:ln w="19050">
            <a:noFill/>
          </a:ln>
        </p:spPr>
        <p:txBody>
          <a:bodyPr tIns="288000" bIns="0">
            <a:spAutoFit/>
          </a:bodyPr>
          <a:lstStyle/>
          <a:p>
            <a:pPr lvl="1"/>
            <a:r>
              <a:rPr lang="ru-RU" dirty="0"/>
              <a:t>Второй уровень</a:t>
            </a:r>
          </a:p>
        </p:txBody>
      </p:sp>
      <p:sp>
        <p:nvSpPr>
          <p:cNvPr id="27" name="Текст 6">
            <a:extLst>
              <a:ext uri="{FF2B5EF4-FFF2-40B4-BE49-F238E27FC236}">
                <a16:creationId xmlns:a16="http://schemas.microsoft.com/office/drawing/2014/main" id="{9278CACC-95EB-AA4C-A45E-C87950377A85}"/>
              </a:ext>
            </a:extLst>
          </p:cNvPr>
          <p:cNvSpPr>
            <a:spLocks noGrp="1"/>
          </p:cNvSpPr>
          <p:nvPr>
            <p:ph type="body" sz="quarter" idx="25" hasCustomPrompt="1"/>
          </p:nvPr>
        </p:nvSpPr>
        <p:spPr>
          <a:xfrm>
            <a:off x="7412039" y="4471015"/>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3" name="Номер слайда 5">
            <a:extLst>
              <a:ext uri="{FF2B5EF4-FFF2-40B4-BE49-F238E27FC236}">
                <a16:creationId xmlns:a16="http://schemas.microsoft.com/office/drawing/2014/main" id="{0056FC02-3556-954A-87DF-E5E426768EB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5" name="Нижний колонтитул 3">
            <a:extLst>
              <a:ext uri="{FF2B5EF4-FFF2-40B4-BE49-F238E27FC236}">
                <a16:creationId xmlns:a16="http://schemas.microsoft.com/office/drawing/2014/main" id="{DB37C6F2-FF79-3946-A4D5-AB9931F98F28}"/>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470139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69608"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3" name="Текст 4">
            <a:extLst>
              <a:ext uri="{FF2B5EF4-FFF2-40B4-BE49-F238E27FC236}">
                <a16:creationId xmlns:a16="http://schemas.microsoft.com/office/drawing/2014/main" id="{E0FAA55D-B904-4D4C-BD23-01851C723774}"/>
              </a:ext>
            </a:extLst>
          </p:cNvPr>
          <p:cNvSpPr>
            <a:spLocks noGrp="1"/>
          </p:cNvSpPr>
          <p:nvPr>
            <p:ph type="body" sz="quarter" idx="22" hasCustomPrompt="1"/>
          </p:nvPr>
        </p:nvSpPr>
        <p:spPr>
          <a:xfrm>
            <a:off x="569608" y="4273564"/>
            <a:ext cx="3061005" cy="484712"/>
          </a:xfrm>
          <a:ln w="19050">
            <a:noFill/>
          </a:ln>
        </p:spPr>
        <p:txBody>
          <a:bodyPr tIns="288000" bIns="0">
            <a:spAutoFit/>
          </a:bodyPr>
          <a:lstStyle/>
          <a:p>
            <a:pPr lvl="1"/>
            <a:r>
              <a:rPr lang="ru-RU" dirty="0"/>
              <a:t>Второй уровень</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78571" y="3719843"/>
            <a:ext cx="3052042" cy="555625"/>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17" name="Текст 6">
            <a:extLst>
              <a:ext uri="{FF2B5EF4-FFF2-40B4-BE49-F238E27FC236}">
                <a16:creationId xmlns:a16="http://schemas.microsoft.com/office/drawing/2014/main" id="{67F133A7-FDDE-D44F-B620-2FF2A7E97BF1}"/>
              </a:ext>
            </a:extLst>
          </p:cNvPr>
          <p:cNvSpPr>
            <a:spLocks noGrp="1"/>
          </p:cNvSpPr>
          <p:nvPr>
            <p:ph type="body" sz="quarter" idx="24" hasCustomPrompt="1"/>
          </p:nvPr>
        </p:nvSpPr>
        <p:spPr>
          <a:xfrm>
            <a:off x="4561016"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9" name="Текст 4">
            <a:extLst>
              <a:ext uri="{FF2B5EF4-FFF2-40B4-BE49-F238E27FC236}">
                <a16:creationId xmlns:a16="http://schemas.microsoft.com/office/drawing/2014/main" id="{202DD5E7-9C9A-8D4C-92D7-12C46F48BF26}"/>
              </a:ext>
            </a:extLst>
          </p:cNvPr>
          <p:cNvSpPr>
            <a:spLocks noGrp="1"/>
          </p:cNvSpPr>
          <p:nvPr>
            <p:ph type="body" sz="quarter" idx="25" hasCustomPrompt="1"/>
          </p:nvPr>
        </p:nvSpPr>
        <p:spPr>
          <a:xfrm>
            <a:off x="4561016" y="4273564"/>
            <a:ext cx="3061005" cy="484712"/>
          </a:xfrm>
          <a:ln w="19050">
            <a:noFill/>
          </a:ln>
        </p:spPr>
        <p:txBody>
          <a:bodyPr tIns="288000" bIns="0">
            <a:spAutoFit/>
          </a:bodyPr>
          <a:lstStyle/>
          <a:p>
            <a:pPr lvl="1"/>
            <a:r>
              <a:rPr lang="ru-RU" dirty="0"/>
              <a:t>Второй уровень</a:t>
            </a:r>
          </a:p>
        </p:txBody>
      </p:sp>
      <p:sp>
        <p:nvSpPr>
          <p:cNvPr id="20" name="Текст 3">
            <a:extLst>
              <a:ext uri="{FF2B5EF4-FFF2-40B4-BE49-F238E27FC236}">
                <a16:creationId xmlns:a16="http://schemas.microsoft.com/office/drawing/2014/main" id="{1342C8B6-CAEA-4643-91B5-3F36F898D34C}"/>
              </a:ext>
            </a:extLst>
          </p:cNvPr>
          <p:cNvSpPr>
            <a:spLocks noGrp="1"/>
          </p:cNvSpPr>
          <p:nvPr>
            <p:ph type="body" sz="quarter" idx="26" hasCustomPrompt="1"/>
          </p:nvPr>
        </p:nvSpPr>
        <p:spPr>
          <a:xfrm>
            <a:off x="4569979" y="3719843"/>
            <a:ext cx="3052042" cy="555625"/>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21" name="Текст 6">
            <a:extLst>
              <a:ext uri="{FF2B5EF4-FFF2-40B4-BE49-F238E27FC236}">
                <a16:creationId xmlns:a16="http://schemas.microsoft.com/office/drawing/2014/main" id="{B3E1E6C7-C19B-214F-856B-636E275126A4}"/>
              </a:ext>
            </a:extLst>
          </p:cNvPr>
          <p:cNvSpPr>
            <a:spLocks noGrp="1"/>
          </p:cNvSpPr>
          <p:nvPr>
            <p:ph type="body" sz="quarter" idx="27" hasCustomPrompt="1"/>
          </p:nvPr>
        </p:nvSpPr>
        <p:spPr>
          <a:xfrm>
            <a:off x="8580133"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22" name="Текст 4">
            <a:extLst>
              <a:ext uri="{FF2B5EF4-FFF2-40B4-BE49-F238E27FC236}">
                <a16:creationId xmlns:a16="http://schemas.microsoft.com/office/drawing/2014/main" id="{CC1364AD-7CE2-7A49-8225-718162E792B2}"/>
              </a:ext>
            </a:extLst>
          </p:cNvPr>
          <p:cNvSpPr>
            <a:spLocks noGrp="1"/>
          </p:cNvSpPr>
          <p:nvPr>
            <p:ph type="body" sz="quarter" idx="28" hasCustomPrompt="1"/>
          </p:nvPr>
        </p:nvSpPr>
        <p:spPr>
          <a:xfrm>
            <a:off x="8580133" y="4273564"/>
            <a:ext cx="3061005" cy="484712"/>
          </a:xfrm>
          <a:ln w="19050">
            <a:noFill/>
          </a:ln>
        </p:spPr>
        <p:txBody>
          <a:bodyPr tIns="288000" bIns="0">
            <a:spAutoFit/>
          </a:bodyPr>
          <a:lstStyle/>
          <a:p>
            <a:pPr lvl="1"/>
            <a:r>
              <a:rPr lang="ru-RU" dirty="0"/>
              <a:t>Второй уровень</a:t>
            </a:r>
          </a:p>
        </p:txBody>
      </p:sp>
      <p:sp>
        <p:nvSpPr>
          <p:cNvPr id="23" name="Текст 3">
            <a:extLst>
              <a:ext uri="{FF2B5EF4-FFF2-40B4-BE49-F238E27FC236}">
                <a16:creationId xmlns:a16="http://schemas.microsoft.com/office/drawing/2014/main" id="{BF9026C8-FF0B-1A4B-AEAF-3526BB4A11B3}"/>
              </a:ext>
            </a:extLst>
          </p:cNvPr>
          <p:cNvSpPr>
            <a:spLocks noGrp="1"/>
          </p:cNvSpPr>
          <p:nvPr>
            <p:ph type="body" sz="quarter" idx="29" hasCustomPrompt="1"/>
          </p:nvPr>
        </p:nvSpPr>
        <p:spPr>
          <a:xfrm>
            <a:off x="8589096" y="3719843"/>
            <a:ext cx="3052042" cy="555625"/>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15" name="Номер слайда 5">
            <a:extLst>
              <a:ext uri="{FF2B5EF4-FFF2-40B4-BE49-F238E27FC236}">
                <a16:creationId xmlns:a16="http://schemas.microsoft.com/office/drawing/2014/main" id="{291610A8-6C0B-7F47-9F33-3FB29AD8A690}"/>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24" name="Нижний колонтитул 3">
            <a:extLst>
              <a:ext uri="{FF2B5EF4-FFF2-40B4-BE49-F238E27FC236}">
                <a16:creationId xmlns:a16="http://schemas.microsoft.com/office/drawing/2014/main" id="{4BECC55B-E587-F445-BFBD-EFC0684F93B3}"/>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682541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69608"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3" name="Текст 4">
            <a:extLst>
              <a:ext uri="{FF2B5EF4-FFF2-40B4-BE49-F238E27FC236}">
                <a16:creationId xmlns:a16="http://schemas.microsoft.com/office/drawing/2014/main" id="{E0FAA55D-B904-4D4C-BD23-01851C723774}"/>
              </a:ext>
            </a:extLst>
          </p:cNvPr>
          <p:cNvSpPr>
            <a:spLocks noGrp="1"/>
          </p:cNvSpPr>
          <p:nvPr>
            <p:ph type="body" sz="quarter" idx="22" hasCustomPrompt="1"/>
          </p:nvPr>
        </p:nvSpPr>
        <p:spPr>
          <a:xfrm>
            <a:off x="569608" y="4442792"/>
            <a:ext cx="1605805" cy="484712"/>
          </a:xfrm>
          <a:ln w="19050">
            <a:noFill/>
          </a:ln>
        </p:spPr>
        <p:txBody>
          <a:bodyPr wrap="square" tIns="288000" bIns="0">
            <a:spAutoFit/>
          </a:bodyPr>
          <a:lstStyle/>
          <a:p>
            <a:pPr lvl="1"/>
            <a:r>
              <a:rPr lang="ru-RU" dirty="0"/>
              <a:t>Второй уровень</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78571"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32" name="Текст 6">
            <a:extLst>
              <a:ext uri="{FF2B5EF4-FFF2-40B4-BE49-F238E27FC236}">
                <a16:creationId xmlns:a16="http://schemas.microsoft.com/office/drawing/2014/main" id="{B3416DD8-465A-BB42-A38B-1B975396F2F1}"/>
              </a:ext>
            </a:extLst>
          </p:cNvPr>
          <p:cNvSpPr>
            <a:spLocks noGrp="1"/>
          </p:cNvSpPr>
          <p:nvPr>
            <p:ph type="body" sz="quarter" idx="24" hasCustomPrompt="1"/>
          </p:nvPr>
        </p:nvSpPr>
        <p:spPr>
          <a:xfrm>
            <a:off x="2451569"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33" name="Текст 4">
            <a:extLst>
              <a:ext uri="{FF2B5EF4-FFF2-40B4-BE49-F238E27FC236}">
                <a16:creationId xmlns:a16="http://schemas.microsoft.com/office/drawing/2014/main" id="{DF4975E5-6AD0-2645-9FDC-5D9DF1B21838}"/>
              </a:ext>
            </a:extLst>
          </p:cNvPr>
          <p:cNvSpPr>
            <a:spLocks noGrp="1"/>
          </p:cNvSpPr>
          <p:nvPr>
            <p:ph type="body" sz="quarter" idx="25" hasCustomPrompt="1"/>
          </p:nvPr>
        </p:nvSpPr>
        <p:spPr>
          <a:xfrm>
            <a:off x="2451569" y="4442792"/>
            <a:ext cx="1605805" cy="484712"/>
          </a:xfrm>
          <a:ln w="19050">
            <a:noFill/>
          </a:ln>
        </p:spPr>
        <p:txBody>
          <a:bodyPr wrap="square" tIns="288000" bIns="0">
            <a:spAutoFit/>
          </a:bodyPr>
          <a:lstStyle/>
          <a:p>
            <a:pPr lvl="1"/>
            <a:r>
              <a:rPr lang="ru-RU" dirty="0"/>
              <a:t>Второй уровень</a:t>
            </a:r>
          </a:p>
        </p:txBody>
      </p:sp>
      <p:sp>
        <p:nvSpPr>
          <p:cNvPr id="34" name="Текст 3">
            <a:extLst>
              <a:ext uri="{FF2B5EF4-FFF2-40B4-BE49-F238E27FC236}">
                <a16:creationId xmlns:a16="http://schemas.microsoft.com/office/drawing/2014/main" id="{A56B1447-AB8A-E545-8DCA-A0C7B2B75AEF}"/>
              </a:ext>
            </a:extLst>
          </p:cNvPr>
          <p:cNvSpPr>
            <a:spLocks noGrp="1"/>
          </p:cNvSpPr>
          <p:nvPr>
            <p:ph type="body" sz="quarter" idx="26" hasCustomPrompt="1"/>
          </p:nvPr>
        </p:nvSpPr>
        <p:spPr>
          <a:xfrm>
            <a:off x="2460532"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35" name="Текст 6">
            <a:extLst>
              <a:ext uri="{FF2B5EF4-FFF2-40B4-BE49-F238E27FC236}">
                <a16:creationId xmlns:a16="http://schemas.microsoft.com/office/drawing/2014/main" id="{84D07FAA-A4C3-8845-BF3E-A3D0AC35D9C7}"/>
              </a:ext>
            </a:extLst>
          </p:cNvPr>
          <p:cNvSpPr>
            <a:spLocks noGrp="1"/>
          </p:cNvSpPr>
          <p:nvPr>
            <p:ph type="body" sz="quarter" idx="27" hasCustomPrompt="1"/>
          </p:nvPr>
        </p:nvSpPr>
        <p:spPr>
          <a:xfrm>
            <a:off x="4365427"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36" name="Текст 4">
            <a:extLst>
              <a:ext uri="{FF2B5EF4-FFF2-40B4-BE49-F238E27FC236}">
                <a16:creationId xmlns:a16="http://schemas.microsoft.com/office/drawing/2014/main" id="{483A45D3-3034-4343-8B2B-5E214047A1AF}"/>
              </a:ext>
            </a:extLst>
          </p:cNvPr>
          <p:cNvSpPr>
            <a:spLocks noGrp="1"/>
          </p:cNvSpPr>
          <p:nvPr>
            <p:ph type="body" sz="quarter" idx="28" hasCustomPrompt="1"/>
          </p:nvPr>
        </p:nvSpPr>
        <p:spPr>
          <a:xfrm>
            <a:off x="4365427" y="4442792"/>
            <a:ext cx="1605805" cy="484712"/>
          </a:xfrm>
          <a:ln w="19050">
            <a:noFill/>
          </a:ln>
        </p:spPr>
        <p:txBody>
          <a:bodyPr wrap="square" tIns="288000" bIns="0">
            <a:spAutoFit/>
          </a:bodyPr>
          <a:lstStyle/>
          <a:p>
            <a:pPr lvl="1"/>
            <a:r>
              <a:rPr lang="ru-RU" dirty="0"/>
              <a:t>Второй уровень</a:t>
            </a:r>
          </a:p>
        </p:txBody>
      </p:sp>
      <p:sp>
        <p:nvSpPr>
          <p:cNvPr id="37" name="Текст 3">
            <a:extLst>
              <a:ext uri="{FF2B5EF4-FFF2-40B4-BE49-F238E27FC236}">
                <a16:creationId xmlns:a16="http://schemas.microsoft.com/office/drawing/2014/main" id="{2C2AFCD9-A4CF-7D49-83A5-A635D41A5C1D}"/>
              </a:ext>
            </a:extLst>
          </p:cNvPr>
          <p:cNvSpPr>
            <a:spLocks noGrp="1"/>
          </p:cNvSpPr>
          <p:nvPr>
            <p:ph type="body" sz="quarter" idx="29" hasCustomPrompt="1"/>
          </p:nvPr>
        </p:nvSpPr>
        <p:spPr>
          <a:xfrm>
            <a:off x="4374390"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38" name="Текст 6">
            <a:extLst>
              <a:ext uri="{FF2B5EF4-FFF2-40B4-BE49-F238E27FC236}">
                <a16:creationId xmlns:a16="http://schemas.microsoft.com/office/drawing/2014/main" id="{75899842-620D-4D47-94C0-1473E70C18B9}"/>
              </a:ext>
            </a:extLst>
          </p:cNvPr>
          <p:cNvSpPr>
            <a:spLocks noGrp="1"/>
          </p:cNvSpPr>
          <p:nvPr>
            <p:ph type="body" sz="quarter" idx="30" hasCustomPrompt="1"/>
          </p:nvPr>
        </p:nvSpPr>
        <p:spPr>
          <a:xfrm>
            <a:off x="6258027"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39" name="Текст 4">
            <a:extLst>
              <a:ext uri="{FF2B5EF4-FFF2-40B4-BE49-F238E27FC236}">
                <a16:creationId xmlns:a16="http://schemas.microsoft.com/office/drawing/2014/main" id="{7C4A2B7B-D9BA-FB45-96F3-E7FC12A29927}"/>
              </a:ext>
            </a:extLst>
          </p:cNvPr>
          <p:cNvSpPr>
            <a:spLocks noGrp="1"/>
          </p:cNvSpPr>
          <p:nvPr>
            <p:ph type="body" sz="quarter" idx="31" hasCustomPrompt="1"/>
          </p:nvPr>
        </p:nvSpPr>
        <p:spPr>
          <a:xfrm>
            <a:off x="6258027" y="4442792"/>
            <a:ext cx="1605805" cy="484712"/>
          </a:xfrm>
          <a:ln w="19050">
            <a:noFill/>
          </a:ln>
        </p:spPr>
        <p:txBody>
          <a:bodyPr wrap="square" tIns="288000" bIns="0">
            <a:spAutoFit/>
          </a:bodyPr>
          <a:lstStyle/>
          <a:p>
            <a:pPr lvl="1"/>
            <a:r>
              <a:rPr lang="ru-RU" dirty="0"/>
              <a:t>Второй уровень</a:t>
            </a:r>
          </a:p>
        </p:txBody>
      </p:sp>
      <p:sp>
        <p:nvSpPr>
          <p:cNvPr id="40" name="Текст 3">
            <a:extLst>
              <a:ext uri="{FF2B5EF4-FFF2-40B4-BE49-F238E27FC236}">
                <a16:creationId xmlns:a16="http://schemas.microsoft.com/office/drawing/2014/main" id="{A6CEDF3C-4D30-274F-8651-F66D58FDD371}"/>
              </a:ext>
            </a:extLst>
          </p:cNvPr>
          <p:cNvSpPr>
            <a:spLocks noGrp="1"/>
          </p:cNvSpPr>
          <p:nvPr>
            <p:ph type="body" sz="quarter" idx="32" hasCustomPrompt="1"/>
          </p:nvPr>
        </p:nvSpPr>
        <p:spPr>
          <a:xfrm>
            <a:off x="6266990"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41" name="Текст 6">
            <a:extLst>
              <a:ext uri="{FF2B5EF4-FFF2-40B4-BE49-F238E27FC236}">
                <a16:creationId xmlns:a16="http://schemas.microsoft.com/office/drawing/2014/main" id="{012BCAF9-3567-994C-AD96-841459F80DA8}"/>
              </a:ext>
            </a:extLst>
          </p:cNvPr>
          <p:cNvSpPr>
            <a:spLocks noGrp="1"/>
          </p:cNvSpPr>
          <p:nvPr>
            <p:ph type="body" sz="quarter" idx="33" hasCustomPrompt="1"/>
          </p:nvPr>
        </p:nvSpPr>
        <p:spPr>
          <a:xfrm>
            <a:off x="8139987"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42" name="Текст 4">
            <a:extLst>
              <a:ext uri="{FF2B5EF4-FFF2-40B4-BE49-F238E27FC236}">
                <a16:creationId xmlns:a16="http://schemas.microsoft.com/office/drawing/2014/main" id="{4A48340B-646B-604B-A788-CD7A4447AC63}"/>
              </a:ext>
            </a:extLst>
          </p:cNvPr>
          <p:cNvSpPr>
            <a:spLocks noGrp="1"/>
          </p:cNvSpPr>
          <p:nvPr>
            <p:ph type="body" sz="quarter" idx="34" hasCustomPrompt="1"/>
          </p:nvPr>
        </p:nvSpPr>
        <p:spPr>
          <a:xfrm>
            <a:off x="8139987" y="4442792"/>
            <a:ext cx="1605805" cy="484712"/>
          </a:xfrm>
          <a:ln w="19050">
            <a:noFill/>
          </a:ln>
        </p:spPr>
        <p:txBody>
          <a:bodyPr wrap="square" tIns="288000" bIns="0">
            <a:spAutoFit/>
          </a:bodyPr>
          <a:lstStyle/>
          <a:p>
            <a:pPr lvl="1"/>
            <a:r>
              <a:rPr lang="ru-RU" dirty="0"/>
              <a:t>Второй уровень</a:t>
            </a:r>
          </a:p>
        </p:txBody>
      </p:sp>
      <p:sp>
        <p:nvSpPr>
          <p:cNvPr id="43" name="Текст 3">
            <a:extLst>
              <a:ext uri="{FF2B5EF4-FFF2-40B4-BE49-F238E27FC236}">
                <a16:creationId xmlns:a16="http://schemas.microsoft.com/office/drawing/2014/main" id="{54D11058-CB46-B943-8F23-85E258D7E438}"/>
              </a:ext>
            </a:extLst>
          </p:cNvPr>
          <p:cNvSpPr>
            <a:spLocks noGrp="1"/>
          </p:cNvSpPr>
          <p:nvPr>
            <p:ph type="body" sz="quarter" idx="35" hasCustomPrompt="1"/>
          </p:nvPr>
        </p:nvSpPr>
        <p:spPr>
          <a:xfrm>
            <a:off x="8148950"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44" name="Текст 6">
            <a:extLst>
              <a:ext uri="{FF2B5EF4-FFF2-40B4-BE49-F238E27FC236}">
                <a16:creationId xmlns:a16="http://schemas.microsoft.com/office/drawing/2014/main" id="{751EAFD5-B7C8-594C-BE3E-38FCA7438ACA}"/>
              </a:ext>
            </a:extLst>
          </p:cNvPr>
          <p:cNvSpPr>
            <a:spLocks noGrp="1"/>
          </p:cNvSpPr>
          <p:nvPr>
            <p:ph type="body" sz="quarter" idx="36" hasCustomPrompt="1"/>
          </p:nvPr>
        </p:nvSpPr>
        <p:spPr>
          <a:xfrm>
            <a:off x="10043218"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45" name="Текст 4">
            <a:extLst>
              <a:ext uri="{FF2B5EF4-FFF2-40B4-BE49-F238E27FC236}">
                <a16:creationId xmlns:a16="http://schemas.microsoft.com/office/drawing/2014/main" id="{4E8C0AFB-7D25-D14F-B7A5-1D429E120FF9}"/>
              </a:ext>
            </a:extLst>
          </p:cNvPr>
          <p:cNvSpPr>
            <a:spLocks noGrp="1"/>
          </p:cNvSpPr>
          <p:nvPr>
            <p:ph type="body" sz="quarter" idx="37" hasCustomPrompt="1"/>
          </p:nvPr>
        </p:nvSpPr>
        <p:spPr>
          <a:xfrm>
            <a:off x="10043218" y="4442792"/>
            <a:ext cx="1605805" cy="484712"/>
          </a:xfrm>
          <a:ln w="19050">
            <a:noFill/>
          </a:ln>
        </p:spPr>
        <p:txBody>
          <a:bodyPr wrap="square" tIns="288000" bIns="0">
            <a:spAutoFit/>
          </a:bodyPr>
          <a:lstStyle/>
          <a:p>
            <a:pPr lvl="1"/>
            <a:r>
              <a:rPr lang="ru-RU" dirty="0"/>
              <a:t>Второй уровень</a:t>
            </a:r>
          </a:p>
        </p:txBody>
      </p:sp>
      <p:sp>
        <p:nvSpPr>
          <p:cNvPr id="46" name="Текст 3">
            <a:extLst>
              <a:ext uri="{FF2B5EF4-FFF2-40B4-BE49-F238E27FC236}">
                <a16:creationId xmlns:a16="http://schemas.microsoft.com/office/drawing/2014/main" id="{BF57FCCD-4198-1244-B6AD-85B11FACAC25}"/>
              </a:ext>
            </a:extLst>
          </p:cNvPr>
          <p:cNvSpPr>
            <a:spLocks noGrp="1"/>
          </p:cNvSpPr>
          <p:nvPr>
            <p:ph type="body" sz="quarter" idx="38" hasCustomPrompt="1"/>
          </p:nvPr>
        </p:nvSpPr>
        <p:spPr>
          <a:xfrm>
            <a:off x="10052181"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24" name="Номер слайда 5">
            <a:extLst>
              <a:ext uri="{FF2B5EF4-FFF2-40B4-BE49-F238E27FC236}">
                <a16:creationId xmlns:a16="http://schemas.microsoft.com/office/drawing/2014/main" id="{E5E004EC-0993-CD41-A192-168A9A2B05C1}"/>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25" name="Нижний колонтитул 3">
            <a:extLst>
              <a:ext uri="{FF2B5EF4-FFF2-40B4-BE49-F238E27FC236}">
                <a16:creationId xmlns:a16="http://schemas.microsoft.com/office/drawing/2014/main" id="{CD294C98-486D-9F45-95A5-FEA78E71227D}"/>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68261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bg>
      <p:bgPr>
        <a:blipFill dpi="0" rotWithShape="1">
          <a:blip r:embed="rId2" cstate="email">
            <a:lum/>
            <a:extLst>
              <a:ext uri="{28A0092B-C50C-407E-A947-70E740481C1C}">
                <a14:useLocalDpi xmlns:a14="http://schemas.microsoft.com/office/drawing/2010/main"/>
              </a:ext>
            </a:extLst>
          </a:blip>
          <a:srcRect/>
          <a:tile tx="0" ty="0" sx="80000" sy="80000" flip="none" algn="ctr"/>
        </a:blipFill>
        <a:effectLst/>
      </p:bgPr>
    </p:bg>
    <p:spTree>
      <p:nvGrpSpPr>
        <p:cNvPr id="1" name=""/>
        <p:cNvGrpSpPr/>
        <p:nvPr/>
      </p:nvGrpSpPr>
      <p:grpSpPr>
        <a:xfrm>
          <a:off x="0" y="0"/>
          <a:ext cx="0" cy="0"/>
          <a:chOff x="0" y="0"/>
          <a:chExt cx="0" cy="0"/>
        </a:xfrm>
      </p:grpSpPr>
      <p:sp>
        <p:nvSpPr>
          <p:cNvPr id="12" name="Заголовок 6">
            <a:extLst>
              <a:ext uri="{FF2B5EF4-FFF2-40B4-BE49-F238E27FC236}">
                <a16:creationId xmlns:a16="http://schemas.microsoft.com/office/drawing/2014/main" id="{BC545113-F4BA-B246-8822-3BE76EEB38C2}"/>
              </a:ext>
            </a:extLst>
          </p:cNvPr>
          <p:cNvSpPr>
            <a:spLocks noGrp="1"/>
          </p:cNvSpPr>
          <p:nvPr>
            <p:ph type="title" hasCustomPrompt="1"/>
          </p:nvPr>
        </p:nvSpPr>
        <p:spPr>
          <a:xfrm>
            <a:off x="5114925" y="1613560"/>
            <a:ext cx="6526213" cy="1186222"/>
          </a:xfrm>
          <a:prstGeom prst="rect">
            <a:avLst/>
          </a:prstGeom>
        </p:spPr>
        <p:txBody>
          <a:bodyPr lIns="0" tIns="0" rIns="0" bIns="0" anchor="t" anchorCtr="0">
            <a:spAutoFit/>
          </a:bodyPr>
          <a:lstStyle>
            <a:lvl1pPr>
              <a:lnSpc>
                <a:spcPct val="80000"/>
              </a:lnSpc>
              <a:defRPr cap="all" baseline="0">
                <a:solidFill>
                  <a:schemeClr val="bg1"/>
                </a:solidFill>
              </a:defRPr>
            </a:lvl1pPr>
          </a:lstStyle>
          <a:p>
            <a:r>
              <a:rPr lang="ru-RU" dirty="0"/>
              <a:t>ОБРАЗЕЦ </a:t>
            </a:r>
            <a:br>
              <a:rPr lang="ru-RU" dirty="0"/>
            </a:br>
            <a:r>
              <a:rPr lang="ru-RU" dirty="0"/>
              <a:t>ЗАГОЛОВКА</a:t>
            </a:r>
          </a:p>
        </p:txBody>
      </p:sp>
      <p:sp>
        <p:nvSpPr>
          <p:cNvPr id="13" name="Текст 15">
            <a:extLst>
              <a:ext uri="{FF2B5EF4-FFF2-40B4-BE49-F238E27FC236}">
                <a16:creationId xmlns:a16="http://schemas.microsoft.com/office/drawing/2014/main" id="{57475DC8-8A8C-FF4D-9443-FC81902E4804}"/>
              </a:ext>
            </a:extLst>
          </p:cNvPr>
          <p:cNvSpPr>
            <a:spLocks noGrp="1"/>
          </p:cNvSpPr>
          <p:nvPr>
            <p:ph type="body" sz="quarter" idx="11"/>
          </p:nvPr>
        </p:nvSpPr>
        <p:spPr>
          <a:xfrm>
            <a:off x="5124450" y="3311126"/>
            <a:ext cx="6526213" cy="332399"/>
          </a:xfrm>
        </p:spPr>
        <p:txBody>
          <a:bodyPr lIns="0" tIns="0" rIns="0" bIns="0">
            <a:spAutoFit/>
          </a:bodyPr>
          <a:lstStyle>
            <a:lvl1pPr marL="7938" indent="0" algn="l">
              <a:buNone/>
              <a:tabLst/>
              <a:defRPr>
                <a:solidFill>
                  <a:schemeClr val="bg1"/>
                </a:solidFill>
              </a:defRPr>
            </a:lvl1pPr>
            <a:lvl2pPr marL="7938" indent="0" algn="l">
              <a:buNone/>
              <a:tabLst/>
              <a:defRPr>
                <a:solidFill>
                  <a:schemeClr val="tx2"/>
                </a:solidFill>
              </a:defRPr>
            </a:lvl2pPr>
            <a:lvl3pPr marL="7938" indent="0" algn="l">
              <a:buNone/>
              <a:tabLst/>
              <a:defRPr>
                <a:solidFill>
                  <a:schemeClr val="tx2"/>
                </a:solidFill>
              </a:defRPr>
            </a:lvl3pPr>
            <a:lvl4pPr marL="7938" indent="0" algn="l">
              <a:buNone/>
              <a:tabLst/>
              <a:defRPr/>
            </a:lvl4pPr>
            <a:lvl5pPr marL="7938" indent="0" algn="l">
              <a:buNone/>
              <a:tabLst/>
              <a:defRPr/>
            </a:lvl5pPr>
          </a:lstStyle>
          <a:p>
            <a:pPr lvl="0"/>
            <a:r>
              <a:rPr lang="ru-RU" dirty="0"/>
              <a:t>Образец текста</a:t>
            </a:r>
          </a:p>
        </p:txBody>
      </p:sp>
      <p:sp>
        <p:nvSpPr>
          <p:cNvPr id="8" name="Текст 2">
            <a:extLst>
              <a:ext uri="{FF2B5EF4-FFF2-40B4-BE49-F238E27FC236}">
                <a16:creationId xmlns:a16="http://schemas.microsoft.com/office/drawing/2014/main" id="{D1D4DC22-B2D3-8E42-8A4E-5F148535264D}"/>
              </a:ext>
            </a:extLst>
          </p:cNvPr>
          <p:cNvSpPr>
            <a:spLocks noGrp="1"/>
          </p:cNvSpPr>
          <p:nvPr>
            <p:ph type="body" sz="quarter" idx="16" hasCustomPrompt="1"/>
          </p:nvPr>
        </p:nvSpPr>
        <p:spPr>
          <a:xfrm>
            <a:off x="5124450" y="1096165"/>
            <a:ext cx="4238625" cy="244682"/>
          </a:xfrm>
        </p:spPr>
        <p:txBody>
          <a:bodyPr lIns="0" rIns="0">
            <a:spAutoFit/>
          </a:bodyPr>
          <a:lstStyle>
            <a:lvl1pPr>
              <a:defRPr sz="1100" b="0" i="0">
                <a:solidFill>
                  <a:schemeClr val="bg1"/>
                </a:solidFill>
                <a:latin typeface="Montserrat Light" pitchFamily="2" charset="0"/>
              </a:defRPr>
            </a:lvl1pPr>
          </a:lstStyle>
          <a:p>
            <a:pPr lvl="0"/>
            <a:r>
              <a:rPr lang="ru-RU" dirty="0" err="1"/>
              <a:t>Надзаголовок</a:t>
            </a:r>
            <a:endParaRPr lang="ru-RU" dirty="0"/>
          </a:p>
        </p:txBody>
      </p:sp>
    </p:spTree>
    <p:extLst>
      <p:ext uri="{BB962C8B-B14F-4D97-AF65-F5344CB8AC3E}">
        <p14:creationId xmlns:p14="http://schemas.microsoft.com/office/powerpoint/2010/main" val="2854922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15773"/>
          </a:xfrm>
          <a:prstGeom prst="rect">
            <a:avLst/>
          </a:prstGeom>
        </p:spPr>
        <p:txBody>
          <a:bodyPr vert="horz" lIns="0" tIns="0" rIns="0" bIns="0" rtlCol="0" anchor="t" anchorCtr="0">
            <a:norm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3" name="Рисунок 2">
            <a:extLst>
              <a:ext uri="{FF2B5EF4-FFF2-40B4-BE49-F238E27FC236}">
                <a16:creationId xmlns:a16="http://schemas.microsoft.com/office/drawing/2014/main" id="{1234996B-6C8C-594F-904E-9C340EB05006}"/>
              </a:ext>
            </a:extLst>
          </p:cNvPr>
          <p:cNvSpPr>
            <a:spLocks noGrp="1"/>
          </p:cNvSpPr>
          <p:nvPr>
            <p:ph type="pic" sz="quarter" idx="24"/>
          </p:nvPr>
        </p:nvSpPr>
        <p:spPr>
          <a:xfrm>
            <a:off x="577850" y="2094587"/>
            <a:ext cx="1919288" cy="595450"/>
          </a:xfrm>
        </p:spPr>
        <p:txBody>
          <a:bodyPr/>
          <a:lstStyle/>
          <a:p>
            <a:endParaRPr lang="ru-RU" dirty="0"/>
          </a:p>
        </p:txBody>
      </p:sp>
      <p:sp>
        <p:nvSpPr>
          <p:cNvPr id="52" name="Рисунок 2">
            <a:extLst>
              <a:ext uri="{FF2B5EF4-FFF2-40B4-BE49-F238E27FC236}">
                <a16:creationId xmlns:a16="http://schemas.microsoft.com/office/drawing/2014/main" id="{1CCBDDC1-8CBE-1D46-B445-0C52A6A1908C}"/>
              </a:ext>
            </a:extLst>
          </p:cNvPr>
          <p:cNvSpPr>
            <a:spLocks noGrp="1"/>
          </p:cNvSpPr>
          <p:nvPr>
            <p:ph type="pic" sz="quarter" idx="27"/>
          </p:nvPr>
        </p:nvSpPr>
        <p:spPr>
          <a:xfrm>
            <a:off x="577850" y="4284894"/>
            <a:ext cx="1919288" cy="595450"/>
          </a:xfrm>
        </p:spPr>
        <p:txBody>
          <a:bodyPr/>
          <a:lstStyle/>
          <a:p>
            <a:endParaRPr lang="ru-RU" dirty="0"/>
          </a:p>
        </p:txBody>
      </p:sp>
      <p:sp>
        <p:nvSpPr>
          <p:cNvPr id="55" name="Рисунок 2">
            <a:extLst>
              <a:ext uri="{FF2B5EF4-FFF2-40B4-BE49-F238E27FC236}">
                <a16:creationId xmlns:a16="http://schemas.microsoft.com/office/drawing/2014/main" id="{0B23976B-9479-3C42-BA3F-7706775AE4D7}"/>
              </a:ext>
            </a:extLst>
          </p:cNvPr>
          <p:cNvSpPr>
            <a:spLocks noGrp="1"/>
          </p:cNvSpPr>
          <p:nvPr>
            <p:ph type="pic" sz="quarter" idx="30"/>
          </p:nvPr>
        </p:nvSpPr>
        <p:spPr>
          <a:xfrm>
            <a:off x="3990902" y="2094587"/>
            <a:ext cx="1919288" cy="595450"/>
          </a:xfrm>
        </p:spPr>
        <p:txBody>
          <a:bodyPr/>
          <a:lstStyle/>
          <a:p>
            <a:endParaRPr lang="ru-RU" dirty="0"/>
          </a:p>
        </p:txBody>
      </p:sp>
      <p:sp>
        <p:nvSpPr>
          <p:cNvPr id="58" name="Рисунок 2">
            <a:extLst>
              <a:ext uri="{FF2B5EF4-FFF2-40B4-BE49-F238E27FC236}">
                <a16:creationId xmlns:a16="http://schemas.microsoft.com/office/drawing/2014/main" id="{262D9DA9-0571-BD41-893F-7BE5DF1911F6}"/>
              </a:ext>
            </a:extLst>
          </p:cNvPr>
          <p:cNvSpPr>
            <a:spLocks noGrp="1"/>
          </p:cNvSpPr>
          <p:nvPr>
            <p:ph type="pic" sz="quarter" idx="33"/>
          </p:nvPr>
        </p:nvSpPr>
        <p:spPr>
          <a:xfrm>
            <a:off x="3990902" y="4284894"/>
            <a:ext cx="1919288" cy="595450"/>
          </a:xfrm>
        </p:spPr>
        <p:txBody>
          <a:bodyPr/>
          <a:lstStyle/>
          <a:p>
            <a:endParaRPr lang="ru-RU" dirty="0"/>
          </a:p>
        </p:txBody>
      </p:sp>
      <p:sp>
        <p:nvSpPr>
          <p:cNvPr id="61" name="Рисунок 2">
            <a:extLst>
              <a:ext uri="{FF2B5EF4-FFF2-40B4-BE49-F238E27FC236}">
                <a16:creationId xmlns:a16="http://schemas.microsoft.com/office/drawing/2014/main" id="{EB6EE42D-D570-D94D-8C39-778D8B54AC1E}"/>
              </a:ext>
            </a:extLst>
          </p:cNvPr>
          <p:cNvSpPr>
            <a:spLocks noGrp="1"/>
          </p:cNvSpPr>
          <p:nvPr>
            <p:ph type="pic" sz="quarter" idx="36"/>
          </p:nvPr>
        </p:nvSpPr>
        <p:spPr>
          <a:xfrm>
            <a:off x="7425220" y="2094587"/>
            <a:ext cx="1919288" cy="595450"/>
          </a:xfrm>
        </p:spPr>
        <p:txBody>
          <a:bodyPr/>
          <a:lstStyle/>
          <a:p>
            <a:endParaRPr lang="ru-RU" dirty="0"/>
          </a:p>
        </p:txBody>
      </p:sp>
      <p:sp>
        <p:nvSpPr>
          <p:cNvPr id="64" name="Рисунок 2">
            <a:extLst>
              <a:ext uri="{FF2B5EF4-FFF2-40B4-BE49-F238E27FC236}">
                <a16:creationId xmlns:a16="http://schemas.microsoft.com/office/drawing/2014/main" id="{C8B14C57-A896-EE4E-A72C-3E5A18AC2FF8}"/>
              </a:ext>
            </a:extLst>
          </p:cNvPr>
          <p:cNvSpPr>
            <a:spLocks noGrp="1"/>
          </p:cNvSpPr>
          <p:nvPr>
            <p:ph type="pic" sz="quarter" idx="39"/>
          </p:nvPr>
        </p:nvSpPr>
        <p:spPr>
          <a:xfrm>
            <a:off x="7425220" y="4284894"/>
            <a:ext cx="1919288" cy="595450"/>
          </a:xfrm>
        </p:spPr>
        <p:txBody>
          <a:bodyPr/>
          <a:lstStyle/>
          <a:p>
            <a:endParaRPr lang="ru-RU" dirty="0"/>
          </a:p>
        </p:txBody>
      </p:sp>
      <p:sp>
        <p:nvSpPr>
          <p:cNvPr id="8" name="Текст 7">
            <a:extLst>
              <a:ext uri="{FF2B5EF4-FFF2-40B4-BE49-F238E27FC236}">
                <a16:creationId xmlns:a16="http://schemas.microsoft.com/office/drawing/2014/main" id="{90960F9E-B90C-DC4B-A4FA-597C28B8C1C9}"/>
              </a:ext>
            </a:extLst>
          </p:cNvPr>
          <p:cNvSpPr>
            <a:spLocks noGrp="1"/>
          </p:cNvSpPr>
          <p:nvPr>
            <p:ph type="body" sz="quarter" idx="40" hasCustomPrompt="1"/>
          </p:nvPr>
        </p:nvSpPr>
        <p:spPr>
          <a:xfrm>
            <a:off x="3990975" y="2716931"/>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66" name="Текст 7">
            <a:extLst>
              <a:ext uri="{FF2B5EF4-FFF2-40B4-BE49-F238E27FC236}">
                <a16:creationId xmlns:a16="http://schemas.microsoft.com/office/drawing/2014/main" id="{2904D885-5AFB-894A-81D6-5EEA4E708668}"/>
              </a:ext>
            </a:extLst>
          </p:cNvPr>
          <p:cNvSpPr>
            <a:spLocks noGrp="1"/>
          </p:cNvSpPr>
          <p:nvPr>
            <p:ph type="body" sz="quarter" idx="41" hasCustomPrompt="1"/>
          </p:nvPr>
        </p:nvSpPr>
        <p:spPr>
          <a:xfrm>
            <a:off x="7419975" y="2716931"/>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67" name="Текст 7">
            <a:extLst>
              <a:ext uri="{FF2B5EF4-FFF2-40B4-BE49-F238E27FC236}">
                <a16:creationId xmlns:a16="http://schemas.microsoft.com/office/drawing/2014/main" id="{B62A16E4-F806-1D4A-AB2B-CA74243996F6}"/>
              </a:ext>
            </a:extLst>
          </p:cNvPr>
          <p:cNvSpPr>
            <a:spLocks noGrp="1"/>
          </p:cNvSpPr>
          <p:nvPr>
            <p:ph type="body" sz="quarter" idx="42" hasCustomPrompt="1"/>
          </p:nvPr>
        </p:nvSpPr>
        <p:spPr>
          <a:xfrm>
            <a:off x="561976" y="2716931"/>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69" name="Текст 7">
            <a:extLst>
              <a:ext uri="{FF2B5EF4-FFF2-40B4-BE49-F238E27FC236}">
                <a16:creationId xmlns:a16="http://schemas.microsoft.com/office/drawing/2014/main" id="{09A6488F-18A5-E341-AE81-A3A71E0F891E}"/>
              </a:ext>
            </a:extLst>
          </p:cNvPr>
          <p:cNvSpPr>
            <a:spLocks noGrp="1"/>
          </p:cNvSpPr>
          <p:nvPr>
            <p:ph type="body" sz="quarter" idx="43" hasCustomPrompt="1"/>
          </p:nvPr>
        </p:nvSpPr>
        <p:spPr>
          <a:xfrm>
            <a:off x="3990975" y="4895354"/>
            <a:ext cx="2268538" cy="1286477"/>
          </a:xfrm>
        </p:spPr>
        <p:txBody>
          <a:bodyPr tIns="72000"/>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70" name="Текст 7">
            <a:extLst>
              <a:ext uri="{FF2B5EF4-FFF2-40B4-BE49-F238E27FC236}">
                <a16:creationId xmlns:a16="http://schemas.microsoft.com/office/drawing/2014/main" id="{D9F61DFF-1A7F-A541-9C0F-60143EEC7AEF}"/>
              </a:ext>
            </a:extLst>
          </p:cNvPr>
          <p:cNvSpPr>
            <a:spLocks noGrp="1"/>
          </p:cNvSpPr>
          <p:nvPr>
            <p:ph type="body" sz="quarter" idx="44" hasCustomPrompt="1"/>
          </p:nvPr>
        </p:nvSpPr>
        <p:spPr>
          <a:xfrm>
            <a:off x="7419975" y="4895354"/>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71" name="Текст 7">
            <a:extLst>
              <a:ext uri="{FF2B5EF4-FFF2-40B4-BE49-F238E27FC236}">
                <a16:creationId xmlns:a16="http://schemas.microsoft.com/office/drawing/2014/main" id="{CF6DF851-9B46-FA47-BFDE-F0252EBF281C}"/>
              </a:ext>
            </a:extLst>
          </p:cNvPr>
          <p:cNvSpPr>
            <a:spLocks noGrp="1"/>
          </p:cNvSpPr>
          <p:nvPr>
            <p:ph type="body" sz="quarter" idx="45" hasCustomPrompt="1"/>
          </p:nvPr>
        </p:nvSpPr>
        <p:spPr>
          <a:xfrm>
            <a:off x="561976" y="4895354"/>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19" name="Номер слайда 5">
            <a:extLst>
              <a:ext uri="{FF2B5EF4-FFF2-40B4-BE49-F238E27FC236}">
                <a16:creationId xmlns:a16="http://schemas.microsoft.com/office/drawing/2014/main" id="{0BEEC35F-12D7-684C-9FE5-0314987816CC}"/>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20" name="Нижний колонтитул 3">
            <a:extLst>
              <a:ext uri="{FF2B5EF4-FFF2-40B4-BE49-F238E27FC236}">
                <a16:creationId xmlns:a16="http://schemas.microsoft.com/office/drawing/2014/main" id="{1E0B4C23-4268-AF4C-91D9-6742708A8E3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724316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Титульный слайд">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E438B420-9DC9-E443-AF01-AE987B03A4EE}"/>
              </a:ext>
            </a:extLst>
          </p:cNvPr>
          <p:cNvSpPr>
            <a:spLocks noGrp="1"/>
          </p:cNvSpPr>
          <p:nvPr>
            <p:ph type="body" sz="quarter" idx="10" hasCustomPrompt="1"/>
          </p:nvPr>
        </p:nvSpPr>
        <p:spPr>
          <a:xfrm>
            <a:off x="539287" y="430213"/>
            <a:ext cx="6516687" cy="5591175"/>
          </a:xfrm>
          <a:prstGeom prst="roundRect">
            <a:avLst>
              <a:gd name="adj" fmla="val 6512"/>
            </a:avLst>
          </a:prstGeom>
          <a:solidFill>
            <a:schemeClr val="accent1"/>
          </a:solidFill>
        </p:spPr>
        <p:txBody>
          <a:bodyPr lIns="144000" tIns="144000" rIns="144000" bIns="144000">
            <a:normAutofit/>
          </a:bodyPr>
          <a:lstStyle>
            <a:lvl1pPr>
              <a:defRPr sz="3200" b="0" i="0">
                <a:latin typeface="Montserrat Medium" pitchFamily="2" charset="0"/>
              </a:defRPr>
            </a:lvl1pPr>
          </a:lstStyle>
          <a:p>
            <a:pPr lvl="0"/>
            <a:r>
              <a:rPr lang="en-US" dirty="0"/>
              <a:t>01</a:t>
            </a:r>
            <a:endParaRPr lang="ru-RU" dirty="0"/>
          </a:p>
        </p:txBody>
      </p:sp>
      <p:sp>
        <p:nvSpPr>
          <p:cNvPr id="34" name="Текст 4">
            <a:extLst>
              <a:ext uri="{FF2B5EF4-FFF2-40B4-BE49-F238E27FC236}">
                <a16:creationId xmlns:a16="http://schemas.microsoft.com/office/drawing/2014/main" id="{38C9E4E5-FAED-9F4E-81C2-7B502F60989F}"/>
              </a:ext>
            </a:extLst>
          </p:cNvPr>
          <p:cNvSpPr>
            <a:spLocks noGrp="1"/>
          </p:cNvSpPr>
          <p:nvPr>
            <p:ph type="body" sz="quarter" idx="13" hasCustomPrompt="1"/>
          </p:nvPr>
        </p:nvSpPr>
        <p:spPr>
          <a:xfrm>
            <a:off x="9501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 name="Рисунок 6">
            <a:extLst>
              <a:ext uri="{FF2B5EF4-FFF2-40B4-BE49-F238E27FC236}">
                <a16:creationId xmlns:a16="http://schemas.microsoft.com/office/drawing/2014/main" id="{02B107D5-A876-8949-8FB0-38F61646E939}"/>
              </a:ext>
            </a:extLst>
          </p:cNvPr>
          <p:cNvSpPr>
            <a:spLocks noGrp="1"/>
          </p:cNvSpPr>
          <p:nvPr>
            <p:ph type="pic" sz="quarter" idx="14"/>
          </p:nvPr>
        </p:nvSpPr>
        <p:spPr>
          <a:xfrm>
            <a:off x="539750" y="1268414"/>
            <a:ext cx="6516688" cy="3085123"/>
          </a:xfrm>
        </p:spPr>
        <p:txBody>
          <a:bodyPr/>
          <a:lstStyle/>
          <a:p>
            <a:endParaRPr lang="ru-RU"/>
          </a:p>
        </p:txBody>
      </p:sp>
      <p:sp>
        <p:nvSpPr>
          <p:cNvPr id="17" name="Текст 16">
            <a:extLst>
              <a:ext uri="{FF2B5EF4-FFF2-40B4-BE49-F238E27FC236}">
                <a16:creationId xmlns:a16="http://schemas.microsoft.com/office/drawing/2014/main" id="{26FA3BEA-1B37-0C4F-8F65-0F1A3B8B8E67}"/>
              </a:ext>
            </a:extLst>
          </p:cNvPr>
          <p:cNvSpPr>
            <a:spLocks noGrp="1"/>
          </p:cNvSpPr>
          <p:nvPr>
            <p:ph type="body" sz="quarter" idx="17" hasCustomPrompt="1"/>
          </p:nvPr>
        </p:nvSpPr>
        <p:spPr>
          <a:xfrm>
            <a:off x="550863" y="5065709"/>
            <a:ext cx="6505575" cy="955678"/>
          </a:xfrm>
        </p:spPr>
        <p:txBody>
          <a:bodyPr lIns="251999" bIns="251999"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Название</a:t>
            </a:r>
          </a:p>
          <a:p>
            <a:pPr lvl="1"/>
            <a:r>
              <a:rPr lang="ru-RU" dirty="0"/>
              <a:t>Текст описание</a:t>
            </a:r>
          </a:p>
        </p:txBody>
      </p:sp>
      <p:sp>
        <p:nvSpPr>
          <p:cNvPr id="44" name="Текст 16">
            <a:extLst>
              <a:ext uri="{FF2B5EF4-FFF2-40B4-BE49-F238E27FC236}">
                <a16:creationId xmlns:a16="http://schemas.microsoft.com/office/drawing/2014/main" id="{3CE4F029-7202-2842-9DD3-4E8D9888B383}"/>
              </a:ext>
            </a:extLst>
          </p:cNvPr>
          <p:cNvSpPr>
            <a:spLocks noGrp="1"/>
          </p:cNvSpPr>
          <p:nvPr>
            <p:ph type="body" sz="quarter" idx="19" hasCustomPrompt="1"/>
          </p:nvPr>
        </p:nvSpPr>
        <p:spPr>
          <a:xfrm>
            <a:off x="9501128" y="13917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0" name="Текст 4">
            <a:extLst>
              <a:ext uri="{FF2B5EF4-FFF2-40B4-BE49-F238E27FC236}">
                <a16:creationId xmlns:a16="http://schemas.microsoft.com/office/drawing/2014/main" id="{816C3DF8-BF68-6944-AAAA-55E33E4428CD}"/>
              </a:ext>
            </a:extLst>
          </p:cNvPr>
          <p:cNvSpPr>
            <a:spLocks noGrp="1"/>
          </p:cNvSpPr>
          <p:nvPr>
            <p:ph type="body" sz="quarter" idx="20" hasCustomPrompt="1"/>
          </p:nvPr>
        </p:nvSpPr>
        <p:spPr>
          <a:xfrm>
            <a:off x="9501128" y="42783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1" name="Текст 16">
            <a:extLst>
              <a:ext uri="{FF2B5EF4-FFF2-40B4-BE49-F238E27FC236}">
                <a16:creationId xmlns:a16="http://schemas.microsoft.com/office/drawing/2014/main" id="{6CE601A4-09E1-B141-94CF-362F4C6AD9DE}"/>
              </a:ext>
            </a:extLst>
          </p:cNvPr>
          <p:cNvSpPr>
            <a:spLocks noGrp="1"/>
          </p:cNvSpPr>
          <p:nvPr>
            <p:ph type="body" sz="quarter" idx="21" hasCustomPrompt="1"/>
          </p:nvPr>
        </p:nvSpPr>
        <p:spPr>
          <a:xfrm>
            <a:off x="9501128" y="52398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2" name="Текст 4">
            <a:extLst>
              <a:ext uri="{FF2B5EF4-FFF2-40B4-BE49-F238E27FC236}">
                <a16:creationId xmlns:a16="http://schemas.microsoft.com/office/drawing/2014/main" id="{70533D8D-E135-4D4A-903E-CA77B63AD50D}"/>
              </a:ext>
            </a:extLst>
          </p:cNvPr>
          <p:cNvSpPr>
            <a:spLocks noGrp="1"/>
          </p:cNvSpPr>
          <p:nvPr>
            <p:ph type="body" sz="quarter" idx="22" hasCustomPrompt="1"/>
          </p:nvPr>
        </p:nvSpPr>
        <p:spPr>
          <a:xfrm>
            <a:off x="9501128" y="23479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3" name="Текст 16">
            <a:extLst>
              <a:ext uri="{FF2B5EF4-FFF2-40B4-BE49-F238E27FC236}">
                <a16:creationId xmlns:a16="http://schemas.microsoft.com/office/drawing/2014/main" id="{760831F7-62D9-8C45-A89C-C8E76E25F330}"/>
              </a:ext>
            </a:extLst>
          </p:cNvPr>
          <p:cNvSpPr>
            <a:spLocks noGrp="1"/>
          </p:cNvSpPr>
          <p:nvPr>
            <p:ph type="body" sz="quarter" idx="23" hasCustomPrompt="1"/>
          </p:nvPr>
        </p:nvSpPr>
        <p:spPr>
          <a:xfrm>
            <a:off x="9501128" y="33094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4" name="Текст 4">
            <a:extLst>
              <a:ext uri="{FF2B5EF4-FFF2-40B4-BE49-F238E27FC236}">
                <a16:creationId xmlns:a16="http://schemas.microsoft.com/office/drawing/2014/main" id="{A79BA24C-0F2B-B940-8A2B-BC4E79324F25}"/>
              </a:ext>
            </a:extLst>
          </p:cNvPr>
          <p:cNvSpPr>
            <a:spLocks noGrp="1"/>
          </p:cNvSpPr>
          <p:nvPr>
            <p:ph type="body" sz="quarter" idx="24" hasCustomPrompt="1"/>
          </p:nvPr>
        </p:nvSpPr>
        <p:spPr>
          <a:xfrm>
            <a:off x="7215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5" name="Текст 16">
            <a:extLst>
              <a:ext uri="{FF2B5EF4-FFF2-40B4-BE49-F238E27FC236}">
                <a16:creationId xmlns:a16="http://schemas.microsoft.com/office/drawing/2014/main" id="{44E27919-44F8-8545-87C0-BCEE3754239B}"/>
              </a:ext>
            </a:extLst>
          </p:cNvPr>
          <p:cNvSpPr>
            <a:spLocks noGrp="1"/>
          </p:cNvSpPr>
          <p:nvPr>
            <p:ph type="body" sz="quarter" idx="25" hasCustomPrompt="1"/>
          </p:nvPr>
        </p:nvSpPr>
        <p:spPr>
          <a:xfrm>
            <a:off x="7215128" y="13917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8" name="Текст 4">
            <a:extLst>
              <a:ext uri="{FF2B5EF4-FFF2-40B4-BE49-F238E27FC236}">
                <a16:creationId xmlns:a16="http://schemas.microsoft.com/office/drawing/2014/main" id="{1F836421-08C6-3642-97AA-861AEF800AD3}"/>
              </a:ext>
            </a:extLst>
          </p:cNvPr>
          <p:cNvSpPr>
            <a:spLocks noGrp="1"/>
          </p:cNvSpPr>
          <p:nvPr>
            <p:ph type="body" sz="quarter" idx="26" hasCustomPrompt="1"/>
          </p:nvPr>
        </p:nvSpPr>
        <p:spPr>
          <a:xfrm>
            <a:off x="7221391" y="2347914"/>
            <a:ext cx="2156346" cy="3681410"/>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9" name="Текст 16">
            <a:extLst>
              <a:ext uri="{FF2B5EF4-FFF2-40B4-BE49-F238E27FC236}">
                <a16:creationId xmlns:a16="http://schemas.microsoft.com/office/drawing/2014/main" id="{FA3E199C-D2B2-784C-896B-AF76FAB4152A}"/>
              </a:ext>
            </a:extLst>
          </p:cNvPr>
          <p:cNvSpPr>
            <a:spLocks noGrp="1"/>
          </p:cNvSpPr>
          <p:nvPr>
            <p:ph type="body" sz="quarter" idx="27" hasCustomPrompt="1"/>
          </p:nvPr>
        </p:nvSpPr>
        <p:spPr>
          <a:xfrm>
            <a:off x="7221391" y="5231910"/>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18" name="Номер слайда 5">
            <a:extLst>
              <a:ext uri="{FF2B5EF4-FFF2-40B4-BE49-F238E27FC236}">
                <a16:creationId xmlns:a16="http://schemas.microsoft.com/office/drawing/2014/main" id="{96D089AD-1CDB-B949-8828-6BC9796A1F5C}"/>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9" name="Нижний колонтитул 3">
            <a:extLst>
              <a:ext uri="{FF2B5EF4-FFF2-40B4-BE49-F238E27FC236}">
                <a16:creationId xmlns:a16="http://schemas.microsoft.com/office/drawing/2014/main" id="{53B92FB9-D6B8-A943-B143-A8D2069D53F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1504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Титульный слайд">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E438B420-9DC9-E443-AF01-AE987B03A4EE}"/>
              </a:ext>
            </a:extLst>
          </p:cNvPr>
          <p:cNvSpPr>
            <a:spLocks noGrp="1"/>
          </p:cNvSpPr>
          <p:nvPr>
            <p:ph type="body" sz="quarter" idx="10" hasCustomPrompt="1"/>
          </p:nvPr>
        </p:nvSpPr>
        <p:spPr>
          <a:xfrm>
            <a:off x="539287" y="430213"/>
            <a:ext cx="6516687" cy="5591175"/>
          </a:xfrm>
          <a:prstGeom prst="roundRect">
            <a:avLst>
              <a:gd name="adj" fmla="val 6512"/>
            </a:avLst>
          </a:prstGeom>
          <a:solidFill>
            <a:schemeClr val="accent1"/>
          </a:solidFill>
        </p:spPr>
        <p:txBody>
          <a:bodyPr lIns="144000" tIns="144000" rIns="144000" bIns="144000">
            <a:normAutofit/>
          </a:bodyPr>
          <a:lstStyle>
            <a:lvl1pPr>
              <a:defRPr sz="5400" b="0" i="0" cap="all" baseline="0">
                <a:latin typeface="Montserrat" pitchFamily="2" charset="0"/>
              </a:defRPr>
            </a:lvl1pPr>
          </a:lstStyle>
          <a:p>
            <a:pPr lvl="0"/>
            <a:r>
              <a:rPr lang="ru-RU" dirty="0"/>
              <a:t>Топ-5</a:t>
            </a:r>
          </a:p>
        </p:txBody>
      </p:sp>
      <p:sp>
        <p:nvSpPr>
          <p:cNvPr id="34" name="Текст 4">
            <a:extLst>
              <a:ext uri="{FF2B5EF4-FFF2-40B4-BE49-F238E27FC236}">
                <a16:creationId xmlns:a16="http://schemas.microsoft.com/office/drawing/2014/main" id="{38C9E4E5-FAED-9F4E-81C2-7B502F60989F}"/>
              </a:ext>
            </a:extLst>
          </p:cNvPr>
          <p:cNvSpPr>
            <a:spLocks noGrp="1"/>
          </p:cNvSpPr>
          <p:nvPr>
            <p:ph type="body" sz="quarter" idx="13" hasCustomPrompt="1"/>
          </p:nvPr>
        </p:nvSpPr>
        <p:spPr>
          <a:xfrm>
            <a:off x="9501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17" name="Текст 16">
            <a:extLst>
              <a:ext uri="{FF2B5EF4-FFF2-40B4-BE49-F238E27FC236}">
                <a16:creationId xmlns:a16="http://schemas.microsoft.com/office/drawing/2014/main" id="{26FA3BEA-1B37-0C4F-8F65-0F1A3B8B8E67}"/>
              </a:ext>
            </a:extLst>
          </p:cNvPr>
          <p:cNvSpPr>
            <a:spLocks noGrp="1"/>
          </p:cNvSpPr>
          <p:nvPr>
            <p:ph type="body" sz="quarter" idx="17" hasCustomPrompt="1"/>
          </p:nvPr>
        </p:nvSpPr>
        <p:spPr>
          <a:xfrm>
            <a:off x="550863" y="5323729"/>
            <a:ext cx="6505575" cy="697658"/>
          </a:xfrm>
        </p:spPr>
        <p:txBody>
          <a:bodyPr lIns="251999" bIns="251999"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Название</a:t>
            </a:r>
          </a:p>
        </p:txBody>
      </p:sp>
      <p:sp>
        <p:nvSpPr>
          <p:cNvPr id="44" name="Текст 16">
            <a:extLst>
              <a:ext uri="{FF2B5EF4-FFF2-40B4-BE49-F238E27FC236}">
                <a16:creationId xmlns:a16="http://schemas.microsoft.com/office/drawing/2014/main" id="{3CE4F029-7202-2842-9DD3-4E8D9888B383}"/>
              </a:ext>
            </a:extLst>
          </p:cNvPr>
          <p:cNvSpPr>
            <a:spLocks noGrp="1"/>
          </p:cNvSpPr>
          <p:nvPr>
            <p:ph type="body" sz="quarter" idx="19" hasCustomPrompt="1"/>
          </p:nvPr>
        </p:nvSpPr>
        <p:spPr>
          <a:xfrm>
            <a:off x="9501128" y="17051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0" name="Текст 4">
            <a:extLst>
              <a:ext uri="{FF2B5EF4-FFF2-40B4-BE49-F238E27FC236}">
                <a16:creationId xmlns:a16="http://schemas.microsoft.com/office/drawing/2014/main" id="{816C3DF8-BF68-6944-AAAA-55E33E4428CD}"/>
              </a:ext>
            </a:extLst>
          </p:cNvPr>
          <p:cNvSpPr>
            <a:spLocks noGrp="1"/>
          </p:cNvSpPr>
          <p:nvPr>
            <p:ph type="body" sz="quarter" idx="20" hasCustomPrompt="1"/>
          </p:nvPr>
        </p:nvSpPr>
        <p:spPr>
          <a:xfrm>
            <a:off x="9501128" y="42783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1" name="Текст 16">
            <a:extLst>
              <a:ext uri="{FF2B5EF4-FFF2-40B4-BE49-F238E27FC236}">
                <a16:creationId xmlns:a16="http://schemas.microsoft.com/office/drawing/2014/main" id="{6CE601A4-09E1-B141-94CF-362F4C6AD9DE}"/>
              </a:ext>
            </a:extLst>
          </p:cNvPr>
          <p:cNvSpPr>
            <a:spLocks noGrp="1"/>
          </p:cNvSpPr>
          <p:nvPr>
            <p:ph type="body" sz="quarter" idx="21" hasCustomPrompt="1"/>
          </p:nvPr>
        </p:nvSpPr>
        <p:spPr>
          <a:xfrm>
            <a:off x="9501128" y="55532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2" name="Текст 4">
            <a:extLst>
              <a:ext uri="{FF2B5EF4-FFF2-40B4-BE49-F238E27FC236}">
                <a16:creationId xmlns:a16="http://schemas.microsoft.com/office/drawing/2014/main" id="{70533D8D-E135-4D4A-903E-CA77B63AD50D}"/>
              </a:ext>
            </a:extLst>
          </p:cNvPr>
          <p:cNvSpPr>
            <a:spLocks noGrp="1"/>
          </p:cNvSpPr>
          <p:nvPr>
            <p:ph type="body" sz="quarter" idx="22" hasCustomPrompt="1"/>
          </p:nvPr>
        </p:nvSpPr>
        <p:spPr>
          <a:xfrm>
            <a:off x="9501128" y="23479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3" name="Текст 16">
            <a:extLst>
              <a:ext uri="{FF2B5EF4-FFF2-40B4-BE49-F238E27FC236}">
                <a16:creationId xmlns:a16="http://schemas.microsoft.com/office/drawing/2014/main" id="{760831F7-62D9-8C45-A89C-C8E76E25F330}"/>
              </a:ext>
            </a:extLst>
          </p:cNvPr>
          <p:cNvSpPr>
            <a:spLocks noGrp="1"/>
          </p:cNvSpPr>
          <p:nvPr>
            <p:ph type="body" sz="quarter" idx="23" hasCustomPrompt="1"/>
          </p:nvPr>
        </p:nvSpPr>
        <p:spPr>
          <a:xfrm>
            <a:off x="9501128" y="36228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4" name="Текст 4">
            <a:extLst>
              <a:ext uri="{FF2B5EF4-FFF2-40B4-BE49-F238E27FC236}">
                <a16:creationId xmlns:a16="http://schemas.microsoft.com/office/drawing/2014/main" id="{A79BA24C-0F2B-B940-8A2B-BC4E79324F25}"/>
              </a:ext>
            </a:extLst>
          </p:cNvPr>
          <p:cNvSpPr>
            <a:spLocks noGrp="1"/>
          </p:cNvSpPr>
          <p:nvPr>
            <p:ph type="body" sz="quarter" idx="24" hasCustomPrompt="1"/>
          </p:nvPr>
        </p:nvSpPr>
        <p:spPr>
          <a:xfrm>
            <a:off x="7215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5" name="Текст 16">
            <a:extLst>
              <a:ext uri="{FF2B5EF4-FFF2-40B4-BE49-F238E27FC236}">
                <a16:creationId xmlns:a16="http://schemas.microsoft.com/office/drawing/2014/main" id="{44E27919-44F8-8545-87C0-BCEE3754239B}"/>
              </a:ext>
            </a:extLst>
          </p:cNvPr>
          <p:cNvSpPr>
            <a:spLocks noGrp="1"/>
          </p:cNvSpPr>
          <p:nvPr>
            <p:ph type="body" sz="quarter" idx="25" hasCustomPrompt="1"/>
          </p:nvPr>
        </p:nvSpPr>
        <p:spPr>
          <a:xfrm>
            <a:off x="7215128" y="17051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8" name="Текст 4">
            <a:extLst>
              <a:ext uri="{FF2B5EF4-FFF2-40B4-BE49-F238E27FC236}">
                <a16:creationId xmlns:a16="http://schemas.microsoft.com/office/drawing/2014/main" id="{1F836421-08C6-3642-97AA-861AEF800AD3}"/>
              </a:ext>
            </a:extLst>
          </p:cNvPr>
          <p:cNvSpPr>
            <a:spLocks noGrp="1"/>
          </p:cNvSpPr>
          <p:nvPr>
            <p:ph type="body" sz="quarter" idx="26" hasCustomPrompt="1"/>
          </p:nvPr>
        </p:nvSpPr>
        <p:spPr>
          <a:xfrm>
            <a:off x="7221391" y="2347914"/>
            <a:ext cx="2156346" cy="3681410"/>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9" name="Текст 16">
            <a:extLst>
              <a:ext uri="{FF2B5EF4-FFF2-40B4-BE49-F238E27FC236}">
                <a16:creationId xmlns:a16="http://schemas.microsoft.com/office/drawing/2014/main" id="{FA3E199C-D2B2-784C-896B-AF76FAB4152A}"/>
              </a:ext>
            </a:extLst>
          </p:cNvPr>
          <p:cNvSpPr>
            <a:spLocks noGrp="1"/>
          </p:cNvSpPr>
          <p:nvPr>
            <p:ph type="body" sz="quarter" idx="27" hasCustomPrompt="1"/>
          </p:nvPr>
        </p:nvSpPr>
        <p:spPr>
          <a:xfrm>
            <a:off x="7221391" y="5545329"/>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16" name="Номер слайда 5">
            <a:extLst>
              <a:ext uri="{FF2B5EF4-FFF2-40B4-BE49-F238E27FC236}">
                <a16:creationId xmlns:a16="http://schemas.microsoft.com/office/drawing/2014/main" id="{6EB54634-C27C-E246-A6BD-D405964B822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8" name="Нижний колонтитул 3">
            <a:extLst>
              <a:ext uri="{FF2B5EF4-FFF2-40B4-BE49-F238E27FC236}">
                <a16:creationId xmlns:a16="http://schemas.microsoft.com/office/drawing/2014/main" id="{9D435B01-2EC5-8A42-9355-94C7F254F18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423290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Титульный слайд">
    <p:spTree>
      <p:nvGrpSpPr>
        <p:cNvPr id="1" name=""/>
        <p:cNvGrpSpPr/>
        <p:nvPr/>
      </p:nvGrpSpPr>
      <p:grpSpPr>
        <a:xfrm>
          <a:off x="0" y="0"/>
          <a:ext cx="0" cy="0"/>
          <a:chOff x="0" y="0"/>
          <a:chExt cx="0" cy="0"/>
        </a:xfrm>
      </p:grpSpPr>
      <p:sp>
        <p:nvSpPr>
          <p:cNvPr id="23" name="Текст 4">
            <a:extLst>
              <a:ext uri="{FF2B5EF4-FFF2-40B4-BE49-F238E27FC236}">
                <a16:creationId xmlns:a16="http://schemas.microsoft.com/office/drawing/2014/main" id="{2B8E617B-BDBF-BA4F-9CBB-3854284DC77B}"/>
              </a:ext>
            </a:extLst>
          </p:cNvPr>
          <p:cNvSpPr>
            <a:spLocks noGrp="1"/>
          </p:cNvSpPr>
          <p:nvPr>
            <p:ph type="body" sz="quarter" idx="13"/>
          </p:nvPr>
        </p:nvSpPr>
        <p:spPr>
          <a:xfrm>
            <a:off x="539287" y="1253557"/>
            <a:ext cx="11095914" cy="1309973"/>
          </a:xfrm>
          <a:prstGeom prst="roundRect">
            <a:avLst>
              <a:gd name="adj" fmla="val 20563"/>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43" name="Рисунок 42">
            <a:extLst>
              <a:ext uri="{FF2B5EF4-FFF2-40B4-BE49-F238E27FC236}">
                <a16:creationId xmlns:a16="http://schemas.microsoft.com/office/drawing/2014/main" id="{8F189DE9-6EF0-7940-B847-BA60AF2B9865}"/>
              </a:ext>
            </a:extLst>
          </p:cNvPr>
          <p:cNvSpPr>
            <a:spLocks noGrp="1"/>
          </p:cNvSpPr>
          <p:nvPr>
            <p:ph type="pic" sz="quarter" idx="20"/>
          </p:nvPr>
        </p:nvSpPr>
        <p:spPr>
          <a:xfrm>
            <a:off x="539287" y="1260543"/>
            <a:ext cx="4259349" cy="1296000"/>
          </a:xfrm>
          <a:custGeom>
            <a:avLst/>
            <a:gdLst>
              <a:gd name="connsiteX0" fmla="*/ 281792 w 4244975"/>
              <a:gd name="connsiteY0" fmla="*/ 0 h 1309687"/>
              <a:gd name="connsiteX1" fmla="*/ 4244975 w 4244975"/>
              <a:gd name="connsiteY1" fmla="*/ 0 h 1309687"/>
              <a:gd name="connsiteX2" fmla="*/ 4244975 w 4244975"/>
              <a:gd name="connsiteY2" fmla="*/ 1309687 h 1309687"/>
              <a:gd name="connsiteX3" fmla="*/ 281792 w 4244975"/>
              <a:gd name="connsiteY3" fmla="*/ 1309687 h 1309687"/>
              <a:gd name="connsiteX4" fmla="*/ 0 w 4244975"/>
              <a:gd name="connsiteY4" fmla="*/ 1027895 h 1309687"/>
              <a:gd name="connsiteX5" fmla="*/ 0 w 4244975"/>
              <a:gd name="connsiteY5" fmla="*/ 281792 h 1309687"/>
              <a:gd name="connsiteX6" fmla="*/ 281792 w 4244975"/>
              <a:gd name="connsiteY6"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975" h="1309687">
                <a:moveTo>
                  <a:pt x="281792" y="0"/>
                </a:moveTo>
                <a:lnTo>
                  <a:pt x="4244975" y="0"/>
                </a:lnTo>
                <a:lnTo>
                  <a:pt x="4244975" y="1309687"/>
                </a:lnTo>
                <a:lnTo>
                  <a:pt x="281792" y="1309687"/>
                </a:lnTo>
                <a:cubicBezTo>
                  <a:pt x="126163" y="1309687"/>
                  <a:pt x="0" y="1183524"/>
                  <a:pt x="0" y="1027895"/>
                </a:cubicBezTo>
                <a:lnTo>
                  <a:pt x="0" y="281792"/>
                </a:lnTo>
                <a:cubicBezTo>
                  <a:pt x="0" y="126163"/>
                  <a:pt x="126163" y="0"/>
                  <a:pt x="281792" y="0"/>
                </a:cubicBezTo>
                <a:close/>
              </a:path>
            </a:pathLst>
          </a:custGeom>
        </p:spPr>
        <p:txBody>
          <a:bodyPr wrap="square">
            <a:noAutofit/>
          </a:bodyPr>
          <a:lstStyle/>
          <a:p>
            <a:endParaRPr lang="ru-RU" dirty="0"/>
          </a:p>
        </p:txBody>
      </p:sp>
      <p:sp>
        <p:nvSpPr>
          <p:cNvPr id="5" name="Текст 4">
            <a:extLst>
              <a:ext uri="{FF2B5EF4-FFF2-40B4-BE49-F238E27FC236}">
                <a16:creationId xmlns:a16="http://schemas.microsoft.com/office/drawing/2014/main" id="{E438B420-9DC9-E443-AF01-AE987B03A4EE}"/>
              </a:ext>
            </a:extLst>
          </p:cNvPr>
          <p:cNvSpPr>
            <a:spLocks noGrp="1"/>
          </p:cNvSpPr>
          <p:nvPr>
            <p:ph type="body" sz="quarter" idx="10"/>
          </p:nvPr>
        </p:nvSpPr>
        <p:spPr>
          <a:xfrm>
            <a:off x="539287" y="2704011"/>
            <a:ext cx="4327885" cy="3317375"/>
          </a:xfrm>
          <a:prstGeom prst="roundRect">
            <a:avLst>
              <a:gd name="adj" fmla="val 9455"/>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16" name="Заголовок 4">
            <a:extLst>
              <a:ext uri="{FF2B5EF4-FFF2-40B4-BE49-F238E27FC236}">
                <a16:creationId xmlns:a16="http://schemas.microsoft.com/office/drawing/2014/main" id="{A5D7FBA2-FDC4-7647-A5E4-319BDBB1538C}"/>
              </a:ext>
            </a:extLst>
          </p:cNvPr>
          <p:cNvSpPr>
            <a:spLocks noGrp="1"/>
          </p:cNvSpPr>
          <p:nvPr>
            <p:ph type="title"/>
          </p:nvPr>
        </p:nvSpPr>
        <p:spPr>
          <a:xfrm>
            <a:off x="559590" y="430213"/>
            <a:ext cx="8803485" cy="406401"/>
          </a:xfrm>
          <a:prstGeom prst="rect">
            <a:avLst/>
          </a:prstGeom>
        </p:spPr>
        <p:txBody>
          <a:bodyPr vert="horz" lIns="0" tIns="0" rIns="0" bIns="0" rtlCol="0" anchor="t" anchorCtr="0">
            <a:spAutoFit/>
          </a:bodyPr>
          <a:lstStyle/>
          <a:p>
            <a:r>
              <a:rPr lang="ru-RU" dirty="0"/>
              <a:t>Образец заголовка</a:t>
            </a:r>
          </a:p>
        </p:txBody>
      </p:sp>
      <p:sp>
        <p:nvSpPr>
          <p:cNvPr id="21" name="Текст 4">
            <a:extLst>
              <a:ext uri="{FF2B5EF4-FFF2-40B4-BE49-F238E27FC236}">
                <a16:creationId xmlns:a16="http://schemas.microsoft.com/office/drawing/2014/main" id="{CF0400DD-CA70-4C45-A381-860BDB110AF1}"/>
              </a:ext>
            </a:extLst>
          </p:cNvPr>
          <p:cNvSpPr>
            <a:spLocks noGrp="1"/>
          </p:cNvSpPr>
          <p:nvPr>
            <p:ph type="body" sz="quarter" idx="12"/>
          </p:nvPr>
        </p:nvSpPr>
        <p:spPr>
          <a:xfrm>
            <a:off x="5011841" y="2704011"/>
            <a:ext cx="3239346" cy="3317375"/>
          </a:xfrm>
          <a:prstGeom prst="roundRect">
            <a:avLst>
              <a:gd name="adj" fmla="val 8649"/>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25" name="Текст 4">
            <a:extLst>
              <a:ext uri="{FF2B5EF4-FFF2-40B4-BE49-F238E27FC236}">
                <a16:creationId xmlns:a16="http://schemas.microsoft.com/office/drawing/2014/main" id="{47254C5C-2A16-5F49-9326-EA4FDF06E9C4}"/>
              </a:ext>
            </a:extLst>
          </p:cNvPr>
          <p:cNvSpPr>
            <a:spLocks noGrp="1"/>
          </p:cNvSpPr>
          <p:nvPr>
            <p:ph type="body" sz="quarter" idx="14"/>
          </p:nvPr>
        </p:nvSpPr>
        <p:spPr>
          <a:xfrm>
            <a:off x="8396309" y="2704011"/>
            <a:ext cx="3239346" cy="3317375"/>
          </a:xfrm>
          <a:prstGeom prst="roundRect">
            <a:avLst>
              <a:gd name="adj" fmla="val 9092"/>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7" name="Текст 6">
            <a:extLst>
              <a:ext uri="{FF2B5EF4-FFF2-40B4-BE49-F238E27FC236}">
                <a16:creationId xmlns:a16="http://schemas.microsoft.com/office/drawing/2014/main" id="{C4D9F531-14F0-9144-95A0-10932F0866BA}"/>
              </a:ext>
            </a:extLst>
          </p:cNvPr>
          <p:cNvSpPr>
            <a:spLocks noGrp="1"/>
          </p:cNvSpPr>
          <p:nvPr>
            <p:ph type="body" sz="quarter" idx="19" hasCustomPrompt="1"/>
          </p:nvPr>
        </p:nvSpPr>
        <p:spPr>
          <a:xfrm>
            <a:off x="559590"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13" name="Рисунок 12">
            <a:extLst>
              <a:ext uri="{FF2B5EF4-FFF2-40B4-BE49-F238E27FC236}">
                <a16:creationId xmlns:a16="http://schemas.microsoft.com/office/drawing/2014/main" id="{663F9BF4-84E5-0542-A552-5463EA2A3F54}"/>
              </a:ext>
            </a:extLst>
          </p:cNvPr>
          <p:cNvSpPr>
            <a:spLocks noGrp="1" noChangeAspect="1"/>
          </p:cNvSpPr>
          <p:nvPr>
            <p:ph type="pic" sz="quarter" idx="21"/>
          </p:nvPr>
        </p:nvSpPr>
        <p:spPr>
          <a:xfrm>
            <a:off x="767025" y="4616713"/>
            <a:ext cx="576000" cy="576000"/>
          </a:xfrm>
        </p:spPr>
        <p:txBody>
          <a:bodyPr/>
          <a:lstStyle/>
          <a:p>
            <a:endParaRPr lang="ru-RU" dirty="0"/>
          </a:p>
        </p:txBody>
      </p:sp>
      <p:sp>
        <p:nvSpPr>
          <p:cNvPr id="57" name="Текст 6">
            <a:extLst>
              <a:ext uri="{FF2B5EF4-FFF2-40B4-BE49-F238E27FC236}">
                <a16:creationId xmlns:a16="http://schemas.microsoft.com/office/drawing/2014/main" id="{81940ABA-48ED-8646-9F35-4A6C36BD166C}"/>
              </a:ext>
            </a:extLst>
          </p:cNvPr>
          <p:cNvSpPr>
            <a:spLocks noGrp="1"/>
          </p:cNvSpPr>
          <p:nvPr>
            <p:ph type="body" sz="quarter" idx="22" hasCustomPrompt="1"/>
          </p:nvPr>
        </p:nvSpPr>
        <p:spPr>
          <a:xfrm>
            <a:off x="165615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58" name="Рисунок 12">
            <a:extLst>
              <a:ext uri="{FF2B5EF4-FFF2-40B4-BE49-F238E27FC236}">
                <a16:creationId xmlns:a16="http://schemas.microsoft.com/office/drawing/2014/main" id="{86A86432-B213-E141-B185-AEB2AF2AE45E}"/>
              </a:ext>
            </a:extLst>
          </p:cNvPr>
          <p:cNvSpPr>
            <a:spLocks noGrp="1" noChangeAspect="1"/>
          </p:cNvSpPr>
          <p:nvPr>
            <p:ph type="pic" sz="quarter" idx="23"/>
          </p:nvPr>
        </p:nvSpPr>
        <p:spPr>
          <a:xfrm>
            <a:off x="1883400" y="4616713"/>
            <a:ext cx="576000" cy="576000"/>
          </a:xfrm>
        </p:spPr>
        <p:txBody>
          <a:bodyPr/>
          <a:lstStyle/>
          <a:p>
            <a:endParaRPr lang="ru-RU" dirty="0"/>
          </a:p>
        </p:txBody>
      </p:sp>
      <p:sp>
        <p:nvSpPr>
          <p:cNvPr id="59" name="Текст 6">
            <a:extLst>
              <a:ext uri="{FF2B5EF4-FFF2-40B4-BE49-F238E27FC236}">
                <a16:creationId xmlns:a16="http://schemas.microsoft.com/office/drawing/2014/main" id="{7A262374-BFF1-4645-AF7B-473F8B1C3003}"/>
              </a:ext>
            </a:extLst>
          </p:cNvPr>
          <p:cNvSpPr>
            <a:spLocks noGrp="1"/>
          </p:cNvSpPr>
          <p:nvPr>
            <p:ph type="body" sz="quarter" idx="24" hasCustomPrompt="1"/>
          </p:nvPr>
        </p:nvSpPr>
        <p:spPr>
          <a:xfrm>
            <a:off x="274616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60" name="Рисунок 12">
            <a:extLst>
              <a:ext uri="{FF2B5EF4-FFF2-40B4-BE49-F238E27FC236}">
                <a16:creationId xmlns:a16="http://schemas.microsoft.com/office/drawing/2014/main" id="{6CF0DD26-93C8-D044-B43B-7E310F52504A}"/>
              </a:ext>
            </a:extLst>
          </p:cNvPr>
          <p:cNvSpPr>
            <a:spLocks noGrp="1" noChangeAspect="1"/>
          </p:cNvSpPr>
          <p:nvPr>
            <p:ph type="pic" sz="quarter" idx="25"/>
          </p:nvPr>
        </p:nvSpPr>
        <p:spPr>
          <a:xfrm>
            <a:off x="2968674" y="4616713"/>
            <a:ext cx="576000" cy="576000"/>
          </a:xfrm>
        </p:spPr>
        <p:txBody>
          <a:bodyPr/>
          <a:lstStyle/>
          <a:p>
            <a:endParaRPr lang="ru-RU" dirty="0"/>
          </a:p>
        </p:txBody>
      </p:sp>
      <p:sp>
        <p:nvSpPr>
          <p:cNvPr id="61" name="Текст 6">
            <a:extLst>
              <a:ext uri="{FF2B5EF4-FFF2-40B4-BE49-F238E27FC236}">
                <a16:creationId xmlns:a16="http://schemas.microsoft.com/office/drawing/2014/main" id="{D68D1FB3-57CD-AC4F-A7E3-2517265C7649}"/>
              </a:ext>
            </a:extLst>
          </p:cNvPr>
          <p:cNvSpPr>
            <a:spLocks noGrp="1"/>
          </p:cNvSpPr>
          <p:nvPr>
            <p:ph type="body" sz="quarter" idx="26" hasCustomPrompt="1"/>
          </p:nvPr>
        </p:nvSpPr>
        <p:spPr>
          <a:xfrm>
            <a:off x="3839743"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62" name="Рисунок 12">
            <a:extLst>
              <a:ext uri="{FF2B5EF4-FFF2-40B4-BE49-F238E27FC236}">
                <a16:creationId xmlns:a16="http://schemas.microsoft.com/office/drawing/2014/main" id="{551C5D0D-F7A8-6046-99CB-AD9CB76BEB54}"/>
              </a:ext>
            </a:extLst>
          </p:cNvPr>
          <p:cNvSpPr>
            <a:spLocks noGrp="1" noChangeAspect="1"/>
          </p:cNvSpPr>
          <p:nvPr>
            <p:ph type="pic" sz="quarter" idx="27"/>
          </p:nvPr>
        </p:nvSpPr>
        <p:spPr>
          <a:xfrm>
            <a:off x="4068500" y="4616713"/>
            <a:ext cx="576000" cy="576000"/>
          </a:xfrm>
        </p:spPr>
        <p:txBody>
          <a:bodyPr/>
          <a:lstStyle/>
          <a:p>
            <a:endParaRPr lang="ru-RU"/>
          </a:p>
        </p:txBody>
      </p:sp>
      <p:sp>
        <p:nvSpPr>
          <p:cNvPr id="63" name="Текст 6">
            <a:extLst>
              <a:ext uri="{FF2B5EF4-FFF2-40B4-BE49-F238E27FC236}">
                <a16:creationId xmlns:a16="http://schemas.microsoft.com/office/drawing/2014/main" id="{42D48D4B-201F-0D49-8F64-EF96FED90C4B}"/>
              </a:ext>
            </a:extLst>
          </p:cNvPr>
          <p:cNvSpPr>
            <a:spLocks noGrp="1"/>
          </p:cNvSpPr>
          <p:nvPr>
            <p:ph type="body" sz="quarter" idx="28" hasCustomPrompt="1"/>
          </p:nvPr>
        </p:nvSpPr>
        <p:spPr>
          <a:xfrm>
            <a:off x="5011388" y="1559678"/>
            <a:ext cx="4685061" cy="697728"/>
          </a:xfrm>
        </p:spPr>
        <p:txBody>
          <a:bodyPr lIns="144000" tIns="72000" rIns="144000" bIns="144000" anchor="ctr" anchorCtr="0">
            <a:spAutoFit/>
          </a:bodyPr>
          <a:lstStyle>
            <a:lvl1pPr algn="l">
              <a:defRPr sz="1600" b="0" i="0">
                <a:solidFill>
                  <a:schemeClr val="accent1"/>
                </a:solidFill>
                <a:latin typeface="Montserrat Medium" pitchFamily="2" charset="0"/>
              </a:defRPr>
            </a:lvl1pPr>
            <a:lvl2pPr algn="l">
              <a:defRPr sz="1400"/>
            </a:lvl2pPr>
          </a:lstStyle>
          <a:p>
            <a:pPr lvl="0"/>
            <a:r>
              <a:rPr lang="ru-RU" dirty="0"/>
              <a:t>Имя Фамилия</a:t>
            </a:r>
          </a:p>
          <a:p>
            <a:pPr lvl="1"/>
            <a:r>
              <a:rPr lang="ru-RU" dirty="0"/>
              <a:t>Должность в пару строк</a:t>
            </a:r>
          </a:p>
        </p:txBody>
      </p:sp>
      <p:sp>
        <p:nvSpPr>
          <p:cNvPr id="64" name="Текст 6">
            <a:extLst>
              <a:ext uri="{FF2B5EF4-FFF2-40B4-BE49-F238E27FC236}">
                <a16:creationId xmlns:a16="http://schemas.microsoft.com/office/drawing/2014/main" id="{9618FEE5-3BF2-3A49-B69D-00179F8A6A2D}"/>
              </a:ext>
            </a:extLst>
          </p:cNvPr>
          <p:cNvSpPr>
            <a:spLocks noGrp="1"/>
          </p:cNvSpPr>
          <p:nvPr>
            <p:ph type="body" sz="quarter" idx="29" hasCustomPrompt="1"/>
          </p:nvPr>
        </p:nvSpPr>
        <p:spPr>
          <a:xfrm>
            <a:off x="2171400" y="3780783"/>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65" name="Рисунок 12">
            <a:extLst>
              <a:ext uri="{FF2B5EF4-FFF2-40B4-BE49-F238E27FC236}">
                <a16:creationId xmlns:a16="http://schemas.microsoft.com/office/drawing/2014/main" id="{3DF761B9-73BD-ED45-B9B7-3BC9D93586FE}"/>
              </a:ext>
            </a:extLst>
          </p:cNvPr>
          <p:cNvSpPr>
            <a:spLocks noGrp="1" noChangeAspect="1"/>
          </p:cNvSpPr>
          <p:nvPr>
            <p:ph type="pic" sz="quarter" idx="30"/>
          </p:nvPr>
        </p:nvSpPr>
        <p:spPr>
          <a:xfrm>
            <a:off x="2414776" y="3196429"/>
            <a:ext cx="576000" cy="576000"/>
          </a:xfrm>
        </p:spPr>
        <p:txBody>
          <a:bodyPr/>
          <a:lstStyle/>
          <a:p>
            <a:endParaRPr lang="ru-RU" dirty="0"/>
          </a:p>
        </p:txBody>
      </p:sp>
      <p:sp>
        <p:nvSpPr>
          <p:cNvPr id="80" name="Текст 6">
            <a:extLst>
              <a:ext uri="{FF2B5EF4-FFF2-40B4-BE49-F238E27FC236}">
                <a16:creationId xmlns:a16="http://schemas.microsoft.com/office/drawing/2014/main" id="{69D76933-45BE-2648-88A0-C9048881F81B}"/>
              </a:ext>
            </a:extLst>
          </p:cNvPr>
          <p:cNvSpPr>
            <a:spLocks noGrp="1"/>
          </p:cNvSpPr>
          <p:nvPr>
            <p:ph type="body" sz="quarter" idx="33" hasCustomPrompt="1"/>
          </p:nvPr>
        </p:nvSpPr>
        <p:spPr>
          <a:xfrm>
            <a:off x="5029990"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1" name="Рисунок 12">
            <a:extLst>
              <a:ext uri="{FF2B5EF4-FFF2-40B4-BE49-F238E27FC236}">
                <a16:creationId xmlns:a16="http://schemas.microsoft.com/office/drawing/2014/main" id="{9FB37606-57CF-2249-B378-4F4596BE0A3D}"/>
              </a:ext>
            </a:extLst>
          </p:cNvPr>
          <p:cNvSpPr>
            <a:spLocks noGrp="1" noChangeAspect="1"/>
          </p:cNvSpPr>
          <p:nvPr>
            <p:ph type="pic" sz="quarter" idx="34"/>
          </p:nvPr>
        </p:nvSpPr>
        <p:spPr>
          <a:xfrm>
            <a:off x="5237425" y="4616713"/>
            <a:ext cx="576000" cy="576000"/>
          </a:xfrm>
        </p:spPr>
        <p:txBody>
          <a:bodyPr/>
          <a:lstStyle/>
          <a:p>
            <a:endParaRPr lang="ru-RU" dirty="0"/>
          </a:p>
        </p:txBody>
      </p:sp>
      <p:sp>
        <p:nvSpPr>
          <p:cNvPr id="82" name="Текст 6">
            <a:extLst>
              <a:ext uri="{FF2B5EF4-FFF2-40B4-BE49-F238E27FC236}">
                <a16:creationId xmlns:a16="http://schemas.microsoft.com/office/drawing/2014/main" id="{76FCF33C-CFA9-9848-A4AA-CF66A0D76809}"/>
              </a:ext>
            </a:extLst>
          </p:cNvPr>
          <p:cNvSpPr>
            <a:spLocks noGrp="1"/>
          </p:cNvSpPr>
          <p:nvPr>
            <p:ph type="body" sz="quarter" idx="35" hasCustomPrompt="1"/>
          </p:nvPr>
        </p:nvSpPr>
        <p:spPr>
          <a:xfrm>
            <a:off x="612655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3" name="Рисунок 12">
            <a:extLst>
              <a:ext uri="{FF2B5EF4-FFF2-40B4-BE49-F238E27FC236}">
                <a16:creationId xmlns:a16="http://schemas.microsoft.com/office/drawing/2014/main" id="{433092A9-BCE6-354D-88FD-31145B729941}"/>
              </a:ext>
            </a:extLst>
          </p:cNvPr>
          <p:cNvSpPr>
            <a:spLocks noGrp="1" noChangeAspect="1"/>
          </p:cNvSpPr>
          <p:nvPr>
            <p:ph type="pic" sz="quarter" idx="36"/>
          </p:nvPr>
        </p:nvSpPr>
        <p:spPr>
          <a:xfrm>
            <a:off x="6353800" y="4616713"/>
            <a:ext cx="576000" cy="576000"/>
          </a:xfrm>
        </p:spPr>
        <p:txBody>
          <a:bodyPr/>
          <a:lstStyle/>
          <a:p>
            <a:endParaRPr lang="ru-RU" dirty="0"/>
          </a:p>
        </p:txBody>
      </p:sp>
      <p:sp>
        <p:nvSpPr>
          <p:cNvPr id="84" name="Текст 6">
            <a:extLst>
              <a:ext uri="{FF2B5EF4-FFF2-40B4-BE49-F238E27FC236}">
                <a16:creationId xmlns:a16="http://schemas.microsoft.com/office/drawing/2014/main" id="{1FD42D43-6ADB-FF42-B1C4-D7700D003564}"/>
              </a:ext>
            </a:extLst>
          </p:cNvPr>
          <p:cNvSpPr>
            <a:spLocks noGrp="1"/>
          </p:cNvSpPr>
          <p:nvPr>
            <p:ph type="body" sz="quarter" idx="37" hasCustomPrompt="1"/>
          </p:nvPr>
        </p:nvSpPr>
        <p:spPr>
          <a:xfrm>
            <a:off x="721656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5" name="Рисунок 12">
            <a:extLst>
              <a:ext uri="{FF2B5EF4-FFF2-40B4-BE49-F238E27FC236}">
                <a16:creationId xmlns:a16="http://schemas.microsoft.com/office/drawing/2014/main" id="{F70BB9EA-3CC1-F448-9EB9-35A665C6C45E}"/>
              </a:ext>
            </a:extLst>
          </p:cNvPr>
          <p:cNvSpPr>
            <a:spLocks noGrp="1" noChangeAspect="1"/>
          </p:cNvSpPr>
          <p:nvPr>
            <p:ph type="pic" sz="quarter" idx="38"/>
          </p:nvPr>
        </p:nvSpPr>
        <p:spPr>
          <a:xfrm>
            <a:off x="7439074" y="4616713"/>
            <a:ext cx="576000" cy="576000"/>
          </a:xfrm>
        </p:spPr>
        <p:txBody>
          <a:bodyPr/>
          <a:lstStyle/>
          <a:p>
            <a:endParaRPr lang="ru-RU" dirty="0"/>
          </a:p>
        </p:txBody>
      </p:sp>
      <p:sp>
        <p:nvSpPr>
          <p:cNvPr id="86" name="Текст 6">
            <a:extLst>
              <a:ext uri="{FF2B5EF4-FFF2-40B4-BE49-F238E27FC236}">
                <a16:creationId xmlns:a16="http://schemas.microsoft.com/office/drawing/2014/main" id="{3587AAAF-F25F-6744-840C-462DD2CCA69F}"/>
              </a:ext>
            </a:extLst>
          </p:cNvPr>
          <p:cNvSpPr>
            <a:spLocks noGrp="1"/>
          </p:cNvSpPr>
          <p:nvPr>
            <p:ph type="body" sz="quarter" idx="39" hasCustomPrompt="1"/>
          </p:nvPr>
        </p:nvSpPr>
        <p:spPr>
          <a:xfrm>
            <a:off x="5029990"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7" name="Рисунок 12">
            <a:extLst>
              <a:ext uri="{FF2B5EF4-FFF2-40B4-BE49-F238E27FC236}">
                <a16:creationId xmlns:a16="http://schemas.microsoft.com/office/drawing/2014/main" id="{85260000-14A7-6B4F-9184-6755B0C26533}"/>
              </a:ext>
            </a:extLst>
          </p:cNvPr>
          <p:cNvSpPr>
            <a:spLocks noGrp="1" noChangeAspect="1"/>
          </p:cNvSpPr>
          <p:nvPr>
            <p:ph type="pic" sz="quarter" idx="40"/>
          </p:nvPr>
        </p:nvSpPr>
        <p:spPr>
          <a:xfrm>
            <a:off x="5237425" y="3194313"/>
            <a:ext cx="576000" cy="576000"/>
          </a:xfrm>
        </p:spPr>
        <p:txBody>
          <a:bodyPr/>
          <a:lstStyle/>
          <a:p>
            <a:endParaRPr lang="ru-RU" dirty="0"/>
          </a:p>
        </p:txBody>
      </p:sp>
      <p:sp>
        <p:nvSpPr>
          <p:cNvPr id="88" name="Текст 6">
            <a:extLst>
              <a:ext uri="{FF2B5EF4-FFF2-40B4-BE49-F238E27FC236}">
                <a16:creationId xmlns:a16="http://schemas.microsoft.com/office/drawing/2014/main" id="{E0D05665-A8C8-B94F-8A44-771790F086B4}"/>
              </a:ext>
            </a:extLst>
          </p:cNvPr>
          <p:cNvSpPr>
            <a:spLocks noGrp="1"/>
          </p:cNvSpPr>
          <p:nvPr>
            <p:ph type="body" sz="quarter" idx="41" hasCustomPrompt="1"/>
          </p:nvPr>
        </p:nvSpPr>
        <p:spPr>
          <a:xfrm>
            <a:off x="612655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9" name="Рисунок 12">
            <a:extLst>
              <a:ext uri="{FF2B5EF4-FFF2-40B4-BE49-F238E27FC236}">
                <a16:creationId xmlns:a16="http://schemas.microsoft.com/office/drawing/2014/main" id="{C3276E81-919B-094D-A055-36E41E7C7EC6}"/>
              </a:ext>
            </a:extLst>
          </p:cNvPr>
          <p:cNvSpPr>
            <a:spLocks noGrp="1" noChangeAspect="1"/>
          </p:cNvSpPr>
          <p:nvPr>
            <p:ph type="pic" sz="quarter" idx="42"/>
          </p:nvPr>
        </p:nvSpPr>
        <p:spPr>
          <a:xfrm>
            <a:off x="6353800" y="3194313"/>
            <a:ext cx="576000" cy="576000"/>
          </a:xfrm>
        </p:spPr>
        <p:txBody>
          <a:bodyPr/>
          <a:lstStyle/>
          <a:p>
            <a:endParaRPr lang="ru-RU" dirty="0"/>
          </a:p>
        </p:txBody>
      </p:sp>
      <p:sp>
        <p:nvSpPr>
          <p:cNvPr id="90" name="Текст 6">
            <a:extLst>
              <a:ext uri="{FF2B5EF4-FFF2-40B4-BE49-F238E27FC236}">
                <a16:creationId xmlns:a16="http://schemas.microsoft.com/office/drawing/2014/main" id="{6F592618-5521-954D-83FC-E43A5E95151A}"/>
              </a:ext>
            </a:extLst>
          </p:cNvPr>
          <p:cNvSpPr>
            <a:spLocks noGrp="1"/>
          </p:cNvSpPr>
          <p:nvPr>
            <p:ph type="body" sz="quarter" idx="43" hasCustomPrompt="1"/>
          </p:nvPr>
        </p:nvSpPr>
        <p:spPr>
          <a:xfrm>
            <a:off x="721656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1" name="Рисунок 12">
            <a:extLst>
              <a:ext uri="{FF2B5EF4-FFF2-40B4-BE49-F238E27FC236}">
                <a16:creationId xmlns:a16="http://schemas.microsoft.com/office/drawing/2014/main" id="{32F2DE6F-08CE-EF4A-BFC9-8D67AB5FCF62}"/>
              </a:ext>
            </a:extLst>
          </p:cNvPr>
          <p:cNvSpPr>
            <a:spLocks noGrp="1" noChangeAspect="1"/>
          </p:cNvSpPr>
          <p:nvPr>
            <p:ph type="pic" sz="quarter" idx="44"/>
          </p:nvPr>
        </p:nvSpPr>
        <p:spPr>
          <a:xfrm>
            <a:off x="7439074" y="3194313"/>
            <a:ext cx="576000" cy="576000"/>
          </a:xfrm>
        </p:spPr>
        <p:txBody>
          <a:bodyPr/>
          <a:lstStyle/>
          <a:p>
            <a:endParaRPr lang="ru-RU" dirty="0"/>
          </a:p>
        </p:txBody>
      </p:sp>
      <p:sp>
        <p:nvSpPr>
          <p:cNvPr id="92" name="Текст 6">
            <a:extLst>
              <a:ext uri="{FF2B5EF4-FFF2-40B4-BE49-F238E27FC236}">
                <a16:creationId xmlns:a16="http://schemas.microsoft.com/office/drawing/2014/main" id="{9C1E6870-B7D7-5A41-B2BA-375EA88DBBB4}"/>
              </a:ext>
            </a:extLst>
          </p:cNvPr>
          <p:cNvSpPr>
            <a:spLocks noGrp="1"/>
          </p:cNvSpPr>
          <p:nvPr>
            <p:ph type="body" sz="quarter" idx="45" hasCustomPrompt="1"/>
          </p:nvPr>
        </p:nvSpPr>
        <p:spPr>
          <a:xfrm>
            <a:off x="8408190"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3" name="Рисунок 12">
            <a:extLst>
              <a:ext uri="{FF2B5EF4-FFF2-40B4-BE49-F238E27FC236}">
                <a16:creationId xmlns:a16="http://schemas.microsoft.com/office/drawing/2014/main" id="{9028DFE8-5A85-CC48-B2CC-F4CFEACC9829}"/>
              </a:ext>
            </a:extLst>
          </p:cNvPr>
          <p:cNvSpPr>
            <a:spLocks noGrp="1" noChangeAspect="1"/>
          </p:cNvSpPr>
          <p:nvPr>
            <p:ph type="pic" sz="quarter" idx="46"/>
          </p:nvPr>
        </p:nvSpPr>
        <p:spPr>
          <a:xfrm>
            <a:off x="8615625" y="4616713"/>
            <a:ext cx="576000" cy="576000"/>
          </a:xfrm>
        </p:spPr>
        <p:txBody>
          <a:bodyPr/>
          <a:lstStyle/>
          <a:p>
            <a:endParaRPr lang="ru-RU" dirty="0"/>
          </a:p>
        </p:txBody>
      </p:sp>
      <p:sp>
        <p:nvSpPr>
          <p:cNvPr id="94" name="Текст 6">
            <a:extLst>
              <a:ext uri="{FF2B5EF4-FFF2-40B4-BE49-F238E27FC236}">
                <a16:creationId xmlns:a16="http://schemas.microsoft.com/office/drawing/2014/main" id="{1FB32E6E-097F-0C46-A60D-ECE8A55070DF}"/>
              </a:ext>
            </a:extLst>
          </p:cNvPr>
          <p:cNvSpPr>
            <a:spLocks noGrp="1"/>
          </p:cNvSpPr>
          <p:nvPr>
            <p:ph type="body" sz="quarter" idx="47" hasCustomPrompt="1"/>
          </p:nvPr>
        </p:nvSpPr>
        <p:spPr>
          <a:xfrm>
            <a:off x="950475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5" name="Рисунок 12">
            <a:extLst>
              <a:ext uri="{FF2B5EF4-FFF2-40B4-BE49-F238E27FC236}">
                <a16:creationId xmlns:a16="http://schemas.microsoft.com/office/drawing/2014/main" id="{CF5BA973-4EAD-7A4C-9BEA-B800D1BFBEFF}"/>
              </a:ext>
            </a:extLst>
          </p:cNvPr>
          <p:cNvSpPr>
            <a:spLocks noGrp="1" noChangeAspect="1"/>
          </p:cNvSpPr>
          <p:nvPr>
            <p:ph type="pic" sz="quarter" idx="48"/>
          </p:nvPr>
        </p:nvSpPr>
        <p:spPr>
          <a:xfrm>
            <a:off x="9732000" y="4616713"/>
            <a:ext cx="576000" cy="576000"/>
          </a:xfrm>
        </p:spPr>
        <p:txBody>
          <a:bodyPr/>
          <a:lstStyle/>
          <a:p>
            <a:endParaRPr lang="ru-RU" dirty="0"/>
          </a:p>
        </p:txBody>
      </p:sp>
      <p:sp>
        <p:nvSpPr>
          <p:cNvPr id="96" name="Текст 6">
            <a:extLst>
              <a:ext uri="{FF2B5EF4-FFF2-40B4-BE49-F238E27FC236}">
                <a16:creationId xmlns:a16="http://schemas.microsoft.com/office/drawing/2014/main" id="{AE365D09-AEB0-6747-8B8C-03A6935CFDAE}"/>
              </a:ext>
            </a:extLst>
          </p:cNvPr>
          <p:cNvSpPr>
            <a:spLocks noGrp="1"/>
          </p:cNvSpPr>
          <p:nvPr>
            <p:ph type="body" sz="quarter" idx="49" hasCustomPrompt="1"/>
          </p:nvPr>
        </p:nvSpPr>
        <p:spPr>
          <a:xfrm>
            <a:off x="1059476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7" name="Рисунок 12">
            <a:extLst>
              <a:ext uri="{FF2B5EF4-FFF2-40B4-BE49-F238E27FC236}">
                <a16:creationId xmlns:a16="http://schemas.microsoft.com/office/drawing/2014/main" id="{206C1546-19C9-CF46-8323-6C113CDF3A69}"/>
              </a:ext>
            </a:extLst>
          </p:cNvPr>
          <p:cNvSpPr>
            <a:spLocks noGrp="1" noChangeAspect="1"/>
          </p:cNvSpPr>
          <p:nvPr>
            <p:ph type="pic" sz="quarter" idx="50"/>
          </p:nvPr>
        </p:nvSpPr>
        <p:spPr>
          <a:xfrm>
            <a:off x="10817274" y="4616713"/>
            <a:ext cx="576000" cy="576000"/>
          </a:xfrm>
        </p:spPr>
        <p:txBody>
          <a:bodyPr/>
          <a:lstStyle/>
          <a:p>
            <a:endParaRPr lang="ru-RU" dirty="0"/>
          </a:p>
        </p:txBody>
      </p:sp>
      <p:sp>
        <p:nvSpPr>
          <p:cNvPr id="98" name="Текст 6">
            <a:extLst>
              <a:ext uri="{FF2B5EF4-FFF2-40B4-BE49-F238E27FC236}">
                <a16:creationId xmlns:a16="http://schemas.microsoft.com/office/drawing/2014/main" id="{2ACA7CF7-6E43-404C-AB96-98D8060F2BDA}"/>
              </a:ext>
            </a:extLst>
          </p:cNvPr>
          <p:cNvSpPr>
            <a:spLocks noGrp="1"/>
          </p:cNvSpPr>
          <p:nvPr>
            <p:ph type="body" sz="quarter" idx="51" hasCustomPrompt="1"/>
          </p:nvPr>
        </p:nvSpPr>
        <p:spPr>
          <a:xfrm>
            <a:off x="8408190"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9" name="Рисунок 12">
            <a:extLst>
              <a:ext uri="{FF2B5EF4-FFF2-40B4-BE49-F238E27FC236}">
                <a16:creationId xmlns:a16="http://schemas.microsoft.com/office/drawing/2014/main" id="{EC401191-B1D8-C844-AC1A-5275A7F35704}"/>
              </a:ext>
            </a:extLst>
          </p:cNvPr>
          <p:cNvSpPr>
            <a:spLocks noGrp="1" noChangeAspect="1"/>
          </p:cNvSpPr>
          <p:nvPr>
            <p:ph type="pic" sz="quarter" idx="52"/>
          </p:nvPr>
        </p:nvSpPr>
        <p:spPr>
          <a:xfrm>
            <a:off x="8615625" y="3194313"/>
            <a:ext cx="576000" cy="576000"/>
          </a:xfrm>
        </p:spPr>
        <p:txBody>
          <a:bodyPr/>
          <a:lstStyle/>
          <a:p>
            <a:endParaRPr lang="ru-RU" dirty="0"/>
          </a:p>
        </p:txBody>
      </p:sp>
      <p:sp>
        <p:nvSpPr>
          <p:cNvPr id="100" name="Текст 6">
            <a:extLst>
              <a:ext uri="{FF2B5EF4-FFF2-40B4-BE49-F238E27FC236}">
                <a16:creationId xmlns:a16="http://schemas.microsoft.com/office/drawing/2014/main" id="{7B6E4CD9-8BB6-1342-B9A1-9716947FEA8E}"/>
              </a:ext>
            </a:extLst>
          </p:cNvPr>
          <p:cNvSpPr>
            <a:spLocks noGrp="1"/>
          </p:cNvSpPr>
          <p:nvPr>
            <p:ph type="body" sz="quarter" idx="53" hasCustomPrompt="1"/>
          </p:nvPr>
        </p:nvSpPr>
        <p:spPr>
          <a:xfrm>
            <a:off x="950475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101" name="Рисунок 12">
            <a:extLst>
              <a:ext uri="{FF2B5EF4-FFF2-40B4-BE49-F238E27FC236}">
                <a16:creationId xmlns:a16="http://schemas.microsoft.com/office/drawing/2014/main" id="{1CF0A78A-A157-F947-B243-1564EE683CCC}"/>
              </a:ext>
            </a:extLst>
          </p:cNvPr>
          <p:cNvSpPr>
            <a:spLocks noGrp="1" noChangeAspect="1"/>
          </p:cNvSpPr>
          <p:nvPr>
            <p:ph type="pic" sz="quarter" idx="54"/>
          </p:nvPr>
        </p:nvSpPr>
        <p:spPr>
          <a:xfrm>
            <a:off x="9732000" y="3194313"/>
            <a:ext cx="576000" cy="576000"/>
          </a:xfrm>
        </p:spPr>
        <p:txBody>
          <a:bodyPr/>
          <a:lstStyle/>
          <a:p>
            <a:endParaRPr lang="ru-RU" dirty="0"/>
          </a:p>
        </p:txBody>
      </p:sp>
      <p:sp>
        <p:nvSpPr>
          <p:cNvPr id="102" name="Текст 6">
            <a:extLst>
              <a:ext uri="{FF2B5EF4-FFF2-40B4-BE49-F238E27FC236}">
                <a16:creationId xmlns:a16="http://schemas.microsoft.com/office/drawing/2014/main" id="{BE119B7E-51AF-5F4B-97BA-B4893B938C31}"/>
              </a:ext>
            </a:extLst>
          </p:cNvPr>
          <p:cNvSpPr>
            <a:spLocks noGrp="1"/>
          </p:cNvSpPr>
          <p:nvPr>
            <p:ph type="body" sz="quarter" idx="55" hasCustomPrompt="1"/>
          </p:nvPr>
        </p:nvSpPr>
        <p:spPr>
          <a:xfrm>
            <a:off x="1059476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103" name="Рисунок 12">
            <a:extLst>
              <a:ext uri="{FF2B5EF4-FFF2-40B4-BE49-F238E27FC236}">
                <a16:creationId xmlns:a16="http://schemas.microsoft.com/office/drawing/2014/main" id="{08608A2D-9D48-464B-92DA-6BEE61116A3E}"/>
              </a:ext>
            </a:extLst>
          </p:cNvPr>
          <p:cNvSpPr>
            <a:spLocks noGrp="1" noChangeAspect="1"/>
          </p:cNvSpPr>
          <p:nvPr>
            <p:ph type="pic" sz="quarter" idx="56"/>
          </p:nvPr>
        </p:nvSpPr>
        <p:spPr>
          <a:xfrm>
            <a:off x="10817274" y="3194313"/>
            <a:ext cx="576000" cy="576000"/>
          </a:xfrm>
        </p:spPr>
        <p:txBody>
          <a:bodyPr/>
          <a:lstStyle/>
          <a:p>
            <a:endParaRPr lang="ru-RU" dirty="0"/>
          </a:p>
        </p:txBody>
      </p:sp>
      <p:sp>
        <p:nvSpPr>
          <p:cNvPr id="51" name="Текст 50">
            <a:extLst>
              <a:ext uri="{FF2B5EF4-FFF2-40B4-BE49-F238E27FC236}">
                <a16:creationId xmlns:a16="http://schemas.microsoft.com/office/drawing/2014/main" id="{55351C89-4780-AD45-A312-864350EE3D89}"/>
              </a:ext>
            </a:extLst>
          </p:cNvPr>
          <p:cNvSpPr>
            <a:spLocks noGrp="1"/>
          </p:cNvSpPr>
          <p:nvPr>
            <p:ph type="body" sz="quarter" idx="57" hasCustomPrompt="1"/>
          </p:nvPr>
        </p:nvSpPr>
        <p:spPr>
          <a:xfrm>
            <a:off x="535998" y="2697024"/>
            <a:ext cx="4327885" cy="358925"/>
          </a:xfrm>
          <a:custGeom>
            <a:avLst/>
            <a:gdLst>
              <a:gd name="connsiteX0" fmla="*/ 313658 w 4327885"/>
              <a:gd name="connsiteY0" fmla="*/ 0 h 358925"/>
              <a:gd name="connsiteX1" fmla="*/ 4014227 w 4327885"/>
              <a:gd name="connsiteY1" fmla="*/ 0 h 358925"/>
              <a:gd name="connsiteX2" fmla="*/ 4327885 w 4327885"/>
              <a:gd name="connsiteY2" fmla="*/ 313658 h 358925"/>
              <a:gd name="connsiteX3" fmla="*/ 4327885 w 4327885"/>
              <a:gd name="connsiteY3" fmla="*/ 358925 h 358925"/>
              <a:gd name="connsiteX4" fmla="*/ 0 w 4327885"/>
              <a:gd name="connsiteY4" fmla="*/ 358925 h 358925"/>
              <a:gd name="connsiteX5" fmla="*/ 0 w 4327885"/>
              <a:gd name="connsiteY5" fmla="*/ 313658 h 358925"/>
              <a:gd name="connsiteX6" fmla="*/ 313658 w 4327885"/>
              <a:gd name="connsiteY6" fmla="*/ 0 h 35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885" h="358925">
                <a:moveTo>
                  <a:pt x="313658" y="0"/>
                </a:moveTo>
                <a:lnTo>
                  <a:pt x="4014227" y="0"/>
                </a:lnTo>
                <a:cubicBezTo>
                  <a:pt x="4187456" y="0"/>
                  <a:pt x="4327885" y="140429"/>
                  <a:pt x="4327885" y="313658"/>
                </a:cubicBezTo>
                <a:lnTo>
                  <a:pt x="4327885" y="358925"/>
                </a:lnTo>
                <a:lnTo>
                  <a:pt x="0" y="358925"/>
                </a:lnTo>
                <a:lnTo>
                  <a:pt x="0" y="313658"/>
                </a:lnTo>
                <a:cubicBezTo>
                  <a:pt x="0" y="140429"/>
                  <a:pt x="140429" y="0"/>
                  <a:pt x="313658" y="0"/>
                </a:cubicBezTo>
                <a:close/>
              </a:path>
            </a:pathLst>
          </a:custGeom>
          <a:solidFill>
            <a:schemeClr val="accent1"/>
          </a:solidFill>
          <a:ln w="19050">
            <a:solidFill>
              <a:schemeClr val="accent1"/>
            </a:solidFill>
          </a:ln>
        </p:spPr>
        <p:txBody>
          <a:bodyPr wrap="square" lIns="144000" tIns="108000" rIns="144000" bIns="36000" anchor="t" anchorCtr="0">
            <a:noAutofit/>
          </a:bodyPr>
          <a:lstStyle>
            <a:lvl1pPr algn="ctr">
              <a:defRPr sz="1400" b="0" i="0" cap="none" baseline="0">
                <a:solidFill>
                  <a:schemeClr val="bg1"/>
                </a:solidFill>
                <a:latin typeface="Montserrat" pitchFamily="2" charset="0"/>
              </a:defRPr>
            </a:lvl1pPr>
          </a:lstStyle>
          <a:p>
            <a:pPr lvl="0"/>
            <a:r>
              <a:rPr lang="ru-RU" dirty="0"/>
              <a:t>Заголовок</a:t>
            </a:r>
          </a:p>
        </p:txBody>
      </p:sp>
      <p:sp>
        <p:nvSpPr>
          <p:cNvPr id="54" name="Текст 53">
            <a:extLst>
              <a:ext uri="{FF2B5EF4-FFF2-40B4-BE49-F238E27FC236}">
                <a16:creationId xmlns:a16="http://schemas.microsoft.com/office/drawing/2014/main" id="{EB572C03-E1B9-EC4A-8596-CE2025BC7AF2}"/>
              </a:ext>
            </a:extLst>
          </p:cNvPr>
          <p:cNvSpPr>
            <a:spLocks noGrp="1"/>
          </p:cNvSpPr>
          <p:nvPr>
            <p:ph type="body" sz="quarter" idx="58" hasCustomPrompt="1"/>
          </p:nvPr>
        </p:nvSpPr>
        <p:spPr>
          <a:xfrm>
            <a:off x="5005566" y="2704929"/>
            <a:ext cx="3239346" cy="351020"/>
          </a:xfrm>
          <a:custGeom>
            <a:avLst/>
            <a:gdLst>
              <a:gd name="connsiteX0" fmla="*/ 280171 w 3239346"/>
              <a:gd name="connsiteY0" fmla="*/ 0 h 351020"/>
              <a:gd name="connsiteX1" fmla="*/ 2959175 w 3239346"/>
              <a:gd name="connsiteY1" fmla="*/ 0 h 351020"/>
              <a:gd name="connsiteX2" fmla="*/ 3239346 w 3239346"/>
              <a:gd name="connsiteY2" fmla="*/ 280171 h 351020"/>
              <a:gd name="connsiteX3" fmla="*/ 3239346 w 3239346"/>
              <a:gd name="connsiteY3" fmla="*/ 351020 h 351020"/>
              <a:gd name="connsiteX4" fmla="*/ 0 w 3239346"/>
              <a:gd name="connsiteY4" fmla="*/ 351020 h 351020"/>
              <a:gd name="connsiteX5" fmla="*/ 0 w 3239346"/>
              <a:gd name="connsiteY5" fmla="*/ 280171 h 351020"/>
              <a:gd name="connsiteX6" fmla="*/ 280171 w 3239346"/>
              <a:gd name="connsiteY6" fmla="*/ 0 h 35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346" h="351020">
                <a:moveTo>
                  <a:pt x="280171" y="0"/>
                </a:moveTo>
                <a:lnTo>
                  <a:pt x="2959175" y="0"/>
                </a:lnTo>
                <a:cubicBezTo>
                  <a:pt x="3113909" y="0"/>
                  <a:pt x="3239346" y="125437"/>
                  <a:pt x="3239346" y="280171"/>
                </a:cubicBezTo>
                <a:lnTo>
                  <a:pt x="3239346" y="351020"/>
                </a:lnTo>
                <a:lnTo>
                  <a:pt x="0" y="351020"/>
                </a:lnTo>
                <a:lnTo>
                  <a:pt x="0" y="280171"/>
                </a:lnTo>
                <a:cubicBezTo>
                  <a:pt x="0" y="125437"/>
                  <a:pt x="125437" y="0"/>
                  <a:pt x="280171" y="0"/>
                </a:cubicBezTo>
                <a:close/>
              </a:path>
            </a:pathLst>
          </a:custGeom>
          <a:solidFill>
            <a:schemeClr val="accent1"/>
          </a:solidFill>
          <a:ln w="0">
            <a:solidFill>
              <a:schemeClr val="accent1"/>
            </a:solidFill>
          </a:ln>
        </p:spPr>
        <p:txBody>
          <a:bodyPr wrap="square" lIns="144000" tIns="108000" rIns="144000" bIns="144000">
            <a:noAutofit/>
          </a:bodyPr>
          <a:lstStyle>
            <a:lvl1pPr algn="ctr">
              <a:defRPr sz="1400" b="0" i="0" cap="none" baseline="0">
                <a:solidFill>
                  <a:schemeClr val="bg1"/>
                </a:solidFill>
                <a:latin typeface="Montserrat" pitchFamily="2" charset="0"/>
              </a:defRPr>
            </a:lvl1pPr>
          </a:lstStyle>
          <a:p>
            <a:pPr lvl="0"/>
            <a:r>
              <a:rPr lang="ru-RU" dirty="0"/>
              <a:t>Заголовок</a:t>
            </a:r>
          </a:p>
        </p:txBody>
      </p:sp>
      <p:sp>
        <p:nvSpPr>
          <p:cNvPr id="55" name="Текст 54">
            <a:extLst>
              <a:ext uri="{FF2B5EF4-FFF2-40B4-BE49-F238E27FC236}">
                <a16:creationId xmlns:a16="http://schemas.microsoft.com/office/drawing/2014/main" id="{C205FC02-6E59-2546-9C44-C8A9DB1F1DAD}"/>
              </a:ext>
            </a:extLst>
          </p:cNvPr>
          <p:cNvSpPr>
            <a:spLocks noGrp="1"/>
          </p:cNvSpPr>
          <p:nvPr>
            <p:ph type="body" sz="quarter" idx="59" hasCustomPrompt="1"/>
          </p:nvPr>
        </p:nvSpPr>
        <p:spPr>
          <a:xfrm>
            <a:off x="8390451" y="2704929"/>
            <a:ext cx="3239346" cy="351020"/>
          </a:xfrm>
          <a:custGeom>
            <a:avLst/>
            <a:gdLst>
              <a:gd name="connsiteX0" fmla="*/ 280171 w 3239346"/>
              <a:gd name="connsiteY0" fmla="*/ 0 h 351020"/>
              <a:gd name="connsiteX1" fmla="*/ 2959175 w 3239346"/>
              <a:gd name="connsiteY1" fmla="*/ 0 h 351020"/>
              <a:gd name="connsiteX2" fmla="*/ 3239346 w 3239346"/>
              <a:gd name="connsiteY2" fmla="*/ 280171 h 351020"/>
              <a:gd name="connsiteX3" fmla="*/ 3239346 w 3239346"/>
              <a:gd name="connsiteY3" fmla="*/ 351020 h 351020"/>
              <a:gd name="connsiteX4" fmla="*/ 0 w 3239346"/>
              <a:gd name="connsiteY4" fmla="*/ 351020 h 351020"/>
              <a:gd name="connsiteX5" fmla="*/ 0 w 3239346"/>
              <a:gd name="connsiteY5" fmla="*/ 280171 h 351020"/>
              <a:gd name="connsiteX6" fmla="*/ 280171 w 3239346"/>
              <a:gd name="connsiteY6" fmla="*/ 0 h 35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346" h="351020">
                <a:moveTo>
                  <a:pt x="280171" y="0"/>
                </a:moveTo>
                <a:lnTo>
                  <a:pt x="2959175" y="0"/>
                </a:lnTo>
                <a:cubicBezTo>
                  <a:pt x="3113909" y="0"/>
                  <a:pt x="3239346" y="125437"/>
                  <a:pt x="3239346" y="280171"/>
                </a:cubicBezTo>
                <a:lnTo>
                  <a:pt x="3239346" y="351020"/>
                </a:lnTo>
                <a:lnTo>
                  <a:pt x="0" y="351020"/>
                </a:lnTo>
                <a:lnTo>
                  <a:pt x="0" y="280171"/>
                </a:lnTo>
                <a:cubicBezTo>
                  <a:pt x="0" y="125437"/>
                  <a:pt x="125437" y="0"/>
                  <a:pt x="280171" y="0"/>
                </a:cubicBezTo>
                <a:close/>
              </a:path>
            </a:pathLst>
          </a:custGeom>
          <a:solidFill>
            <a:schemeClr val="accent1"/>
          </a:solidFill>
          <a:ln w="0">
            <a:solidFill>
              <a:schemeClr val="accent1"/>
            </a:solidFill>
          </a:ln>
        </p:spPr>
        <p:txBody>
          <a:bodyPr wrap="square" lIns="144000" tIns="108000" rIns="144000" bIns="144000">
            <a:noAutofit/>
          </a:bodyPr>
          <a:lstStyle>
            <a:lvl1pPr algn="ctr">
              <a:defRPr sz="1400" b="0" i="0" cap="none" baseline="0">
                <a:solidFill>
                  <a:schemeClr val="bg1"/>
                </a:solidFill>
                <a:latin typeface="Montserrat" pitchFamily="2" charset="0"/>
              </a:defRPr>
            </a:lvl1pPr>
          </a:lstStyle>
          <a:p>
            <a:pPr lvl="0"/>
            <a:r>
              <a:rPr lang="ru-RU" dirty="0"/>
              <a:t>Заголовок</a:t>
            </a:r>
          </a:p>
        </p:txBody>
      </p:sp>
      <p:sp>
        <p:nvSpPr>
          <p:cNvPr id="50" name="Номер слайда 5">
            <a:extLst>
              <a:ext uri="{FF2B5EF4-FFF2-40B4-BE49-F238E27FC236}">
                <a16:creationId xmlns:a16="http://schemas.microsoft.com/office/drawing/2014/main" id="{F616E2CA-3C0B-CE48-92F1-C034633597E9}"/>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52" name="Нижний колонтитул 3">
            <a:extLst>
              <a:ext uri="{FF2B5EF4-FFF2-40B4-BE49-F238E27FC236}">
                <a16:creationId xmlns:a16="http://schemas.microsoft.com/office/drawing/2014/main" id="{4AF7A7E2-F895-6D44-BCCB-F93025C10878}"/>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46981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Титульный слайд">
    <p:spTree>
      <p:nvGrpSpPr>
        <p:cNvPr id="1" name=""/>
        <p:cNvGrpSpPr/>
        <p:nvPr/>
      </p:nvGrpSpPr>
      <p:grpSpPr>
        <a:xfrm>
          <a:off x="0" y="0"/>
          <a:ext cx="0" cy="0"/>
          <a:chOff x="0" y="0"/>
          <a:chExt cx="0" cy="0"/>
        </a:xfrm>
      </p:grpSpPr>
      <p:sp>
        <p:nvSpPr>
          <p:cNvPr id="5" name="Диаграмма 4">
            <a:extLst>
              <a:ext uri="{FF2B5EF4-FFF2-40B4-BE49-F238E27FC236}">
                <a16:creationId xmlns:a16="http://schemas.microsoft.com/office/drawing/2014/main" id="{83AC91FA-8EE0-4C4B-99DD-7A6C7D780E37}"/>
              </a:ext>
            </a:extLst>
          </p:cNvPr>
          <p:cNvSpPr>
            <a:spLocks noGrp="1"/>
          </p:cNvSpPr>
          <p:nvPr>
            <p:ph type="chart" sz="quarter" idx="10"/>
          </p:nvPr>
        </p:nvSpPr>
        <p:spPr>
          <a:xfrm>
            <a:off x="-5459266" y="-4065933"/>
            <a:ext cx="23110532" cy="14989865"/>
          </a:xfrm>
        </p:spPr>
        <p:txBody>
          <a:bodyPr/>
          <a:lstStyle/>
          <a:p>
            <a:endParaRPr lang="ru-RU" dirty="0"/>
          </a:p>
        </p:txBody>
      </p:sp>
      <p:sp>
        <p:nvSpPr>
          <p:cNvPr id="3" name="Текст 2">
            <a:extLst>
              <a:ext uri="{FF2B5EF4-FFF2-40B4-BE49-F238E27FC236}">
                <a16:creationId xmlns:a16="http://schemas.microsoft.com/office/drawing/2014/main" id="{889A1506-927B-254C-B6C8-D47ECDF3E1A8}"/>
              </a:ext>
            </a:extLst>
          </p:cNvPr>
          <p:cNvSpPr>
            <a:spLocks noGrp="1"/>
          </p:cNvSpPr>
          <p:nvPr>
            <p:ph type="body" sz="quarter" idx="11" hasCustomPrompt="1"/>
          </p:nvPr>
        </p:nvSpPr>
        <p:spPr>
          <a:xfrm>
            <a:off x="550863" y="1486630"/>
            <a:ext cx="2510389" cy="1329595"/>
          </a:xfrm>
        </p:spPr>
        <p:txBody>
          <a:bodyPr wrap="square">
            <a:spAutoFit/>
          </a:bodyPr>
          <a:lstStyle>
            <a:lvl1pPr>
              <a:defRPr sz="9600" b="0" i="0">
                <a:solidFill>
                  <a:schemeClr val="bg1"/>
                </a:solidFill>
                <a:latin typeface="Montserrat" pitchFamily="2" charset="0"/>
              </a:defRPr>
            </a:lvl1pPr>
          </a:lstStyle>
          <a:p>
            <a:pPr lvl="0"/>
            <a:r>
              <a:rPr lang="en-GB" dirty="0"/>
              <a:t>25%</a:t>
            </a:r>
            <a:endParaRPr lang="ru-RU" dirty="0"/>
          </a:p>
        </p:txBody>
      </p:sp>
      <p:sp>
        <p:nvSpPr>
          <p:cNvPr id="13" name="Текст 2">
            <a:extLst>
              <a:ext uri="{FF2B5EF4-FFF2-40B4-BE49-F238E27FC236}">
                <a16:creationId xmlns:a16="http://schemas.microsoft.com/office/drawing/2014/main" id="{9166315E-0B2C-3848-97BF-645BAE87A7E7}"/>
              </a:ext>
            </a:extLst>
          </p:cNvPr>
          <p:cNvSpPr>
            <a:spLocks noGrp="1"/>
          </p:cNvSpPr>
          <p:nvPr>
            <p:ph type="body" sz="quarter" idx="13" hasCustomPrompt="1"/>
          </p:nvPr>
        </p:nvSpPr>
        <p:spPr>
          <a:xfrm>
            <a:off x="5122863" y="1624013"/>
            <a:ext cx="2510389" cy="609398"/>
          </a:xfrm>
        </p:spPr>
        <p:txBody>
          <a:bodyPr wrap="square">
            <a:spAutoFit/>
          </a:bodyPr>
          <a:lstStyle>
            <a:lvl1pPr>
              <a:defRPr sz="4400" b="0" i="0">
                <a:solidFill>
                  <a:schemeClr val="tx1"/>
                </a:solidFill>
                <a:latin typeface="Montserrat" pitchFamily="2" charset="0"/>
              </a:defRPr>
            </a:lvl1pPr>
          </a:lstStyle>
          <a:p>
            <a:pPr lvl="0"/>
            <a:r>
              <a:rPr lang="en-GB" dirty="0"/>
              <a:t>25%</a:t>
            </a:r>
            <a:endParaRPr lang="ru-RU" dirty="0"/>
          </a:p>
        </p:txBody>
      </p:sp>
      <p:sp>
        <p:nvSpPr>
          <p:cNvPr id="8" name="Текст 7">
            <a:extLst>
              <a:ext uri="{FF2B5EF4-FFF2-40B4-BE49-F238E27FC236}">
                <a16:creationId xmlns:a16="http://schemas.microsoft.com/office/drawing/2014/main" id="{EC5541A5-6F1C-AA4B-9605-1ACB47872303}"/>
              </a:ext>
            </a:extLst>
          </p:cNvPr>
          <p:cNvSpPr>
            <a:spLocks noGrp="1"/>
          </p:cNvSpPr>
          <p:nvPr>
            <p:ph type="body" sz="quarter" idx="14" hasCustomPrompt="1"/>
          </p:nvPr>
        </p:nvSpPr>
        <p:spPr>
          <a:xfrm>
            <a:off x="550863" y="2816225"/>
            <a:ext cx="2509837" cy="443198"/>
          </a:xfrm>
        </p:spPr>
        <p:txBody>
          <a:bodyPr>
            <a:spAutoFit/>
          </a:bodyPr>
          <a:lstStyle>
            <a:lvl1pPr>
              <a:defRPr sz="3200" b="0" i="0">
                <a:solidFill>
                  <a:schemeClr val="bg1"/>
                </a:solidFill>
                <a:latin typeface="Source Sans Pro Light" panose="020B0403030403020204" pitchFamily="34" charset="0"/>
                <a:ea typeface="Source Sans Pro Light" panose="020B0403030403020204" pitchFamily="34" charset="0"/>
              </a:defRPr>
            </a:lvl1pPr>
          </a:lstStyle>
          <a:p>
            <a:pPr lvl="0"/>
            <a:r>
              <a:rPr lang="ru-RU" dirty="0"/>
              <a:t>Подпись</a:t>
            </a:r>
          </a:p>
        </p:txBody>
      </p:sp>
      <p:sp>
        <p:nvSpPr>
          <p:cNvPr id="17" name="Текст 7">
            <a:extLst>
              <a:ext uri="{FF2B5EF4-FFF2-40B4-BE49-F238E27FC236}">
                <a16:creationId xmlns:a16="http://schemas.microsoft.com/office/drawing/2014/main" id="{4F11E2D5-9047-614B-954D-0D40D149799C}"/>
              </a:ext>
            </a:extLst>
          </p:cNvPr>
          <p:cNvSpPr>
            <a:spLocks noGrp="1"/>
          </p:cNvSpPr>
          <p:nvPr>
            <p:ph type="body" sz="quarter" idx="15" hasCustomPrompt="1"/>
          </p:nvPr>
        </p:nvSpPr>
        <p:spPr>
          <a:xfrm>
            <a:off x="5122863" y="2246382"/>
            <a:ext cx="2509837" cy="276999"/>
          </a:xfrm>
        </p:spPr>
        <p:txBody>
          <a:bodyPr>
            <a:spAutoFit/>
          </a:bodyPr>
          <a:lstStyle>
            <a:lvl1pPr>
              <a:defRPr sz="2000" b="0" i="0">
                <a:latin typeface="Source Sans Pro Light" panose="020B0403030403020204" pitchFamily="34" charset="0"/>
                <a:ea typeface="Source Sans Pro Light" panose="020B0403030403020204" pitchFamily="34" charset="0"/>
              </a:defRPr>
            </a:lvl1pPr>
          </a:lstStyle>
          <a:p>
            <a:pPr lvl="0"/>
            <a:r>
              <a:rPr lang="ru-RU" dirty="0"/>
              <a:t>Подпись</a:t>
            </a:r>
          </a:p>
        </p:txBody>
      </p:sp>
      <p:sp>
        <p:nvSpPr>
          <p:cNvPr id="9" name="Номер слайда 5">
            <a:extLst>
              <a:ext uri="{FF2B5EF4-FFF2-40B4-BE49-F238E27FC236}">
                <a16:creationId xmlns:a16="http://schemas.microsoft.com/office/drawing/2014/main" id="{D8BA689B-2F49-604D-812A-1173C22B6FE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B2211A48-8D4A-7047-A822-8D7CAD4EB8E3}"/>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785914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Титульный слайд">
    <p:bg>
      <p:bgPr>
        <a:solidFill>
          <a:schemeClr val="accent1"/>
        </a:solidFill>
        <a:effectLst/>
      </p:bgPr>
    </p:bg>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3E780D2D-C5F4-7C48-86BA-9C6328B58B62}"/>
              </a:ext>
            </a:extLst>
          </p:cNvPr>
          <p:cNvSpPr>
            <a:spLocks noGrp="1"/>
          </p:cNvSpPr>
          <p:nvPr>
            <p:ph sz="quarter" idx="10" hasCustomPrompt="1"/>
          </p:nvPr>
        </p:nvSpPr>
        <p:spPr>
          <a:xfrm>
            <a:off x="0" y="0"/>
            <a:ext cx="3845265" cy="6858000"/>
          </a:xfrm>
          <a:solidFill>
            <a:schemeClr val="bg1"/>
          </a:solidFill>
        </p:spPr>
        <p:txBody>
          <a:bodyPr lIns="503999" tIns="324000">
            <a:normAutofit/>
          </a:bodyPr>
          <a:lstStyle>
            <a:lvl1pPr>
              <a:defRPr sz="5400" b="0" i="0">
                <a:solidFill>
                  <a:schemeClr val="tx1"/>
                </a:solidFill>
                <a:latin typeface="Montserrat" pitchFamily="2" charset="0"/>
              </a:defRPr>
            </a:lvl1pPr>
          </a:lstStyle>
          <a:p>
            <a:pPr lvl="0"/>
            <a:r>
              <a:rPr lang="ru-RU" b="0" i="0" dirty="0">
                <a:latin typeface="Montserrat" pitchFamily="2" charset="0"/>
              </a:rPr>
              <a:t>2021</a:t>
            </a:r>
            <a:endParaRPr lang="ru-RU" dirty="0"/>
          </a:p>
        </p:txBody>
      </p:sp>
      <p:sp>
        <p:nvSpPr>
          <p:cNvPr id="58" name="Объект 5">
            <a:extLst>
              <a:ext uri="{FF2B5EF4-FFF2-40B4-BE49-F238E27FC236}">
                <a16:creationId xmlns:a16="http://schemas.microsoft.com/office/drawing/2014/main" id="{6B24BF56-5914-244C-8A67-ED5DB3AA09A5}"/>
              </a:ext>
            </a:extLst>
          </p:cNvPr>
          <p:cNvSpPr>
            <a:spLocks noGrp="1"/>
          </p:cNvSpPr>
          <p:nvPr>
            <p:ph sz="quarter" idx="11" hasCustomPrompt="1"/>
          </p:nvPr>
        </p:nvSpPr>
        <p:spPr>
          <a:xfrm>
            <a:off x="3854748" y="0"/>
            <a:ext cx="3845265" cy="6858000"/>
          </a:xfrm>
          <a:solidFill>
            <a:schemeClr val="tx1"/>
          </a:solidFill>
        </p:spPr>
        <p:txBody>
          <a:bodyPr lIns="503999" tIns="324000">
            <a:normAutofit/>
          </a:bodyPr>
          <a:lstStyle>
            <a:lvl1pPr>
              <a:defRPr sz="5400" b="0" i="0">
                <a:solidFill>
                  <a:schemeClr val="accent1"/>
                </a:solidFill>
                <a:latin typeface="Montserrat" pitchFamily="2" charset="0"/>
              </a:defRPr>
            </a:lvl1pPr>
          </a:lstStyle>
          <a:p>
            <a:pPr lvl="0"/>
            <a:r>
              <a:rPr lang="ru-RU" b="0" i="0" dirty="0">
                <a:latin typeface="Montserrat" pitchFamily="2" charset="0"/>
              </a:rPr>
              <a:t>2021</a:t>
            </a:r>
            <a:endParaRPr lang="ru-RU" dirty="0"/>
          </a:p>
        </p:txBody>
      </p:sp>
      <p:sp>
        <p:nvSpPr>
          <p:cNvPr id="59" name="Объект 5">
            <a:extLst>
              <a:ext uri="{FF2B5EF4-FFF2-40B4-BE49-F238E27FC236}">
                <a16:creationId xmlns:a16="http://schemas.microsoft.com/office/drawing/2014/main" id="{4BFE6E54-E5A0-D94D-99C2-46F5D2E7D3AD}"/>
              </a:ext>
            </a:extLst>
          </p:cNvPr>
          <p:cNvSpPr>
            <a:spLocks noGrp="1"/>
          </p:cNvSpPr>
          <p:nvPr>
            <p:ph sz="quarter" idx="12" hasCustomPrompt="1"/>
          </p:nvPr>
        </p:nvSpPr>
        <p:spPr>
          <a:xfrm>
            <a:off x="7695688" y="0"/>
            <a:ext cx="3954414" cy="6858000"/>
          </a:xfrm>
          <a:solidFill>
            <a:schemeClr val="accent1"/>
          </a:solidFill>
        </p:spPr>
        <p:txBody>
          <a:bodyPr lIns="503999" tIns="324000">
            <a:normAutofit/>
          </a:bodyPr>
          <a:lstStyle>
            <a:lvl1pPr>
              <a:defRPr sz="5400" b="0" i="0">
                <a:solidFill>
                  <a:schemeClr val="bg1"/>
                </a:solidFill>
                <a:latin typeface="Montserrat" pitchFamily="2" charset="0"/>
              </a:defRPr>
            </a:lvl1pPr>
          </a:lstStyle>
          <a:p>
            <a:pPr lvl="0"/>
            <a:r>
              <a:rPr lang="ru-RU" b="0" i="0" dirty="0">
                <a:latin typeface="Montserrat" pitchFamily="2" charset="0"/>
              </a:rPr>
              <a:t>2021</a:t>
            </a:r>
            <a:endParaRPr lang="ru-RU" dirty="0"/>
          </a:p>
        </p:txBody>
      </p:sp>
      <p:sp>
        <p:nvSpPr>
          <p:cNvPr id="60" name="Text Placeholder 2">
            <a:extLst>
              <a:ext uri="{FF2B5EF4-FFF2-40B4-BE49-F238E27FC236}">
                <a16:creationId xmlns:a16="http://schemas.microsoft.com/office/drawing/2014/main" id="{82BE233E-01F3-144B-BF53-74F9DCDF4FBA}"/>
              </a:ext>
            </a:extLst>
          </p:cNvPr>
          <p:cNvSpPr>
            <a:spLocks noGrp="1"/>
          </p:cNvSpPr>
          <p:nvPr>
            <p:ph type="body" sz="quarter" idx="36" hasCustomPrompt="1"/>
          </p:nvPr>
        </p:nvSpPr>
        <p:spPr>
          <a:xfrm>
            <a:off x="931975" y="4477559"/>
            <a:ext cx="1756041" cy="597325"/>
          </a:xfrm>
          <a:noFill/>
        </p:spPr>
        <p:txBody>
          <a:bodyPr wrap="square" tIns="144000" bIns="0">
            <a:spAutoFit/>
          </a:bodyPr>
          <a:lstStyle>
            <a:lvl1pPr>
              <a:lnSpc>
                <a:spcPct val="90000"/>
              </a:lnSpc>
              <a:spcBef>
                <a:spcPts val="0"/>
              </a:spcBef>
              <a:defRPr sz="1400" b="0" i="0">
                <a:solidFill>
                  <a:schemeClr val="accent1"/>
                </a:solidFill>
                <a:latin typeface="Source Sans Pro Light" panose="020B0403030403020204" pitchFamily="34" charset="0"/>
              </a:defRPr>
            </a:lvl1pPr>
            <a:lvl2pPr>
              <a:lnSpc>
                <a:spcPct val="90000"/>
              </a:lnSpc>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9" name="Текст 18">
            <a:extLst>
              <a:ext uri="{FF2B5EF4-FFF2-40B4-BE49-F238E27FC236}">
                <a16:creationId xmlns:a16="http://schemas.microsoft.com/office/drawing/2014/main" id="{0F4996E4-37E0-AF47-A97B-1ED70FD519C8}"/>
              </a:ext>
            </a:extLst>
          </p:cNvPr>
          <p:cNvSpPr>
            <a:spLocks noGrp="1"/>
          </p:cNvSpPr>
          <p:nvPr>
            <p:ph type="body" sz="quarter" idx="40" hasCustomPrompt="1"/>
          </p:nvPr>
        </p:nvSpPr>
        <p:spPr>
          <a:xfrm>
            <a:off x="550863" y="3968750"/>
            <a:ext cx="371629" cy="249299"/>
          </a:xfrm>
        </p:spPr>
        <p:txBody>
          <a:bodyPr wrap="square" rIns="108000">
            <a:spAutoFit/>
          </a:bodyPr>
          <a:lstStyle>
            <a:lvl1pPr>
              <a:defRPr sz="1800" b="0" i="0">
                <a:solidFill>
                  <a:schemeClr val="accent1"/>
                </a:solidFill>
                <a:latin typeface="Montserrat Medium" pitchFamily="2" charset="0"/>
              </a:defRPr>
            </a:lvl1pPr>
          </a:lstStyle>
          <a:p>
            <a:pPr lvl="0"/>
            <a:r>
              <a:rPr lang="ru-RU" dirty="0"/>
              <a:t>01</a:t>
            </a:r>
          </a:p>
        </p:txBody>
      </p:sp>
      <p:sp>
        <p:nvSpPr>
          <p:cNvPr id="77" name="Текст 18">
            <a:extLst>
              <a:ext uri="{FF2B5EF4-FFF2-40B4-BE49-F238E27FC236}">
                <a16:creationId xmlns:a16="http://schemas.microsoft.com/office/drawing/2014/main" id="{13DE44B3-3299-0F4B-BF8D-B17CAF0CEA26}"/>
              </a:ext>
            </a:extLst>
          </p:cNvPr>
          <p:cNvSpPr>
            <a:spLocks noGrp="1"/>
          </p:cNvSpPr>
          <p:nvPr>
            <p:ph type="body" sz="quarter" idx="43" hasCustomPrompt="1"/>
          </p:nvPr>
        </p:nvSpPr>
        <p:spPr>
          <a:xfrm>
            <a:off x="931975" y="3968750"/>
            <a:ext cx="1213201" cy="498598"/>
          </a:xfrm>
        </p:spPr>
        <p:txBody>
          <a:bodyPr wrap="square">
            <a:spAutoFit/>
          </a:bodyPr>
          <a:lstStyle>
            <a:lvl1pPr>
              <a:defRPr sz="1800" b="0" i="0">
                <a:solidFill>
                  <a:schemeClr val="accent1"/>
                </a:solidFill>
                <a:latin typeface="Montserrat Medium" pitchFamily="2" charset="0"/>
              </a:defRPr>
            </a:lvl1pPr>
          </a:lstStyle>
          <a:p>
            <a:pPr lvl="0"/>
            <a:r>
              <a:rPr lang="ru-RU" dirty="0"/>
              <a:t>Название шага</a:t>
            </a:r>
          </a:p>
        </p:txBody>
      </p:sp>
      <p:sp>
        <p:nvSpPr>
          <p:cNvPr id="78" name="Text Placeholder 2">
            <a:extLst>
              <a:ext uri="{FF2B5EF4-FFF2-40B4-BE49-F238E27FC236}">
                <a16:creationId xmlns:a16="http://schemas.microsoft.com/office/drawing/2014/main" id="{8A425444-05B7-1846-BA7B-C9572B247DB5}"/>
              </a:ext>
            </a:extLst>
          </p:cNvPr>
          <p:cNvSpPr>
            <a:spLocks noGrp="1"/>
          </p:cNvSpPr>
          <p:nvPr>
            <p:ph type="body" sz="quarter" idx="44" hasCustomPrompt="1"/>
          </p:nvPr>
        </p:nvSpPr>
        <p:spPr>
          <a:xfrm>
            <a:off x="4783784" y="4477559"/>
            <a:ext cx="1756041" cy="597325"/>
          </a:xfrm>
          <a:noFill/>
        </p:spPr>
        <p:txBody>
          <a:bodyPr wrap="square" tIns="144000" bIns="0">
            <a:spAutoFit/>
          </a:bodyPr>
          <a:lstStyle>
            <a:lvl1pPr>
              <a:lnSpc>
                <a:spcPct val="90000"/>
              </a:lnSpc>
              <a:spcBef>
                <a:spcPts val="0"/>
              </a:spcBef>
              <a:defRPr sz="1400" b="0" i="0">
                <a:solidFill>
                  <a:schemeClr val="accent1"/>
                </a:solidFill>
                <a:latin typeface="Source Sans Pro Light" panose="020B0403030403020204" pitchFamily="34" charset="0"/>
              </a:defRPr>
            </a:lvl1pPr>
            <a:lvl2pPr>
              <a:lnSpc>
                <a:spcPct val="90000"/>
              </a:lnSpc>
              <a:defRPr sz="1400">
                <a:solidFill>
                  <a:schemeClr val="bg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79" name="Текст 18">
            <a:extLst>
              <a:ext uri="{FF2B5EF4-FFF2-40B4-BE49-F238E27FC236}">
                <a16:creationId xmlns:a16="http://schemas.microsoft.com/office/drawing/2014/main" id="{986EE1EF-69BA-6C4C-A5C8-D8CD3EC31D3E}"/>
              </a:ext>
            </a:extLst>
          </p:cNvPr>
          <p:cNvSpPr>
            <a:spLocks noGrp="1"/>
          </p:cNvSpPr>
          <p:nvPr>
            <p:ph type="body" sz="quarter" idx="45" hasCustomPrompt="1"/>
          </p:nvPr>
        </p:nvSpPr>
        <p:spPr>
          <a:xfrm>
            <a:off x="4402672" y="3968750"/>
            <a:ext cx="371629" cy="249299"/>
          </a:xfrm>
        </p:spPr>
        <p:txBody>
          <a:bodyPr wrap="square" rIns="108000">
            <a:spAutoFit/>
          </a:bodyPr>
          <a:lstStyle>
            <a:lvl1pPr>
              <a:defRPr sz="1800" b="0" i="0">
                <a:solidFill>
                  <a:schemeClr val="accent1"/>
                </a:solidFill>
                <a:latin typeface="Montserrat Medium" pitchFamily="2" charset="0"/>
              </a:defRPr>
            </a:lvl1pPr>
          </a:lstStyle>
          <a:p>
            <a:pPr lvl="0"/>
            <a:r>
              <a:rPr lang="ru-RU" dirty="0"/>
              <a:t>01</a:t>
            </a:r>
          </a:p>
        </p:txBody>
      </p:sp>
      <p:sp>
        <p:nvSpPr>
          <p:cNvPr id="80" name="Текст 18">
            <a:extLst>
              <a:ext uri="{FF2B5EF4-FFF2-40B4-BE49-F238E27FC236}">
                <a16:creationId xmlns:a16="http://schemas.microsoft.com/office/drawing/2014/main" id="{664D96BD-2D01-2047-9572-37C4EB421B85}"/>
              </a:ext>
            </a:extLst>
          </p:cNvPr>
          <p:cNvSpPr>
            <a:spLocks noGrp="1"/>
          </p:cNvSpPr>
          <p:nvPr>
            <p:ph type="body" sz="quarter" idx="46" hasCustomPrompt="1"/>
          </p:nvPr>
        </p:nvSpPr>
        <p:spPr>
          <a:xfrm>
            <a:off x="4783784" y="3968750"/>
            <a:ext cx="1213201" cy="498598"/>
          </a:xfrm>
        </p:spPr>
        <p:txBody>
          <a:bodyPr wrap="square">
            <a:spAutoFit/>
          </a:bodyPr>
          <a:lstStyle>
            <a:lvl1pPr>
              <a:defRPr sz="1800" b="0" i="0">
                <a:solidFill>
                  <a:schemeClr val="accent1"/>
                </a:solidFill>
                <a:latin typeface="Montserrat Medium" pitchFamily="2" charset="0"/>
              </a:defRPr>
            </a:lvl1pPr>
          </a:lstStyle>
          <a:p>
            <a:pPr lvl="0"/>
            <a:r>
              <a:rPr lang="ru-RU" dirty="0"/>
              <a:t>Название шага</a:t>
            </a:r>
          </a:p>
        </p:txBody>
      </p:sp>
      <p:sp>
        <p:nvSpPr>
          <p:cNvPr id="81" name="Text Placeholder 2">
            <a:extLst>
              <a:ext uri="{FF2B5EF4-FFF2-40B4-BE49-F238E27FC236}">
                <a16:creationId xmlns:a16="http://schemas.microsoft.com/office/drawing/2014/main" id="{DD846A61-CC55-F54D-BF07-3FF8FA481FAB}"/>
              </a:ext>
            </a:extLst>
          </p:cNvPr>
          <p:cNvSpPr>
            <a:spLocks noGrp="1"/>
          </p:cNvSpPr>
          <p:nvPr>
            <p:ph type="body" sz="quarter" idx="47" hasCustomPrompt="1"/>
          </p:nvPr>
        </p:nvSpPr>
        <p:spPr>
          <a:xfrm>
            <a:off x="8570856" y="4477559"/>
            <a:ext cx="1756041" cy="597325"/>
          </a:xfrm>
          <a:noFill/>
        </p:spPr>
        <p:txBody>
          <a:bodyPr wrap="square" tIns="144000" bIns="0">
            <a:spAutoFit/>
          </a:bodyPr>
          <a:lstStyle>
            <a:lvl1pPr>
              <a:lnSpc>
                <a:spcPct val="90000"/>
              </a:lnSpc>
              <a:spcBef>
                <a:spcPts val="0"/>
              </a:spcBef>
              <a:defRPr sz="1400" b="0" i="0">
                <a:solidFill>
                  <a:schemeClr val="bg1"/>
                </a:solidFill>
                <a:latin typeface="Source Sans Pro Light" panose="020B0403030403020204" pitchFamily="34" charset="0"/>
              </a:defRPr>
            </a:lvl1pPr>
            <a:lvl2pPr>
              <a:lnSpc>
                <a:spcPct val="90000"/>
              </a:lnSpc>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82" name="Текст 18">
            <a:extLst>
              <a:ext uri="{FF2B5EF4-FFF2-40B4-BE49-F238E27FC236}">
                <a16:creationId xmlns:a16="http://schemas.microsoft.com/office/drawing/2014/main" id="{38B08990-95B7-A94B-A894-80FD1D634F2E}"/>
              </a:ext>
            </a:extLst>
          </p:cNvPr>
          <p:cNvSpPr>
            <a:spLocks noGrp="1"/>
          </p:cNvSpPr>
          <p:nvPr>
            <p:ph type="body" sz="quarter" idx="48" hasCustomPrompt="1"/>
          </p:nvPr>
        </p:nvSpPr>
        <p:spPr>
          <a:xfrm>
            <a:off x="8189744" y="3968750"/>
            <a:ext cx="371629" cy="249299"/>
          </a:xfrm>
        </p:spPr>
        <p:txBody>
          <a:bodyPr wrap="square" rIns="108000">
            <a:spAutoFit/>
          </a:bodyPr>
          <a:lstStyle>
            <a:lvl1pPr>
              <a:defRPr sz="1800" b="0" i="0">
                <a:solidFill>
                  <a:schemeClr val="bg1"/>
                </a:solidFill>
                <a:latin typeface="Montserrat Medium" pitchFamily="2" charset="0"/>
              </a:defRPr>
            </a:lvl1pPr>
          </a:lstStyle>
          <a:p>
            <a:pPr lvl="0"/>
            <a:r>
              <a:rPr lang="ru-RU" dirty="0"/>
              <a:t>01</a:t>
            </a:r>
          </a:p>
        </p:txBody>
      </p:sp>
      <p:sp>
        <p:nvSpPr>
          <p:cNvPr id="83" name="Текст 18">
            <a:extLst>
              <a:ext uri="{FF2B5EF4-FFF2-40B4-BE49-F238E27FC236}">
                <a16:creationId xmlns:a16="http://schemas.microsoft.com/office/drawing/2014/main" id="{C28DF056-08E5-EC40-BE45-2A5BADEB6B65}"/>
              </a:ext>
            </a:extLst>
          </p:cNvPr>
          <p:cNvSpPr>
            <a:spLocks noGrp="1"/>
          </p:cNvSpPr>
          <p:nvPr>
            <p:ph type="body" sz="quarter" idx="49" hasCustomPrompt="1"/>
          </p:nvPr>
        </p:nvSpPr>
        <p:spPr>
          <a:xfrm>
            <a:off x="8570856" y="3968750"/>
            <a:ext cx="1213201" cy="498598"/>
          </a:xfrm>
        </p:spPr>
        <p:txBody>
          <a:bodyPr wrap="square">
            <a:spAutoFit/>
          </a:bodyPr>
          <a:lstStyle>
            <a:lvl1pPr>
              <a:defRPr sz="1800" b="0" i="0">
                <a:solidFill>
                  <a:schemeClr val="bg1"/>
                </a:solidFill>
                <a:latin typeface="Montserrat Medium" pitchFamily="2" charset="0"/>
              </a:defRPr>
            </a:lvl1pPr>
          </a:lstStyle>
          <a:p>
            <a:pPr lvl="0"/>
            <a:r>
              <a:rPr lang="ru-RU" dirty="0"/>
              <a:t>Название шага</a:t>
            </a:r>
          </a:p>
        </p:txBody>
      </p:sp>
      <p:sp>
        <p:nvSpPr>
          <p:cNvPr id="16" name="Номер слайда 5">
            <a:extLst>
              <a:ext uri="{FF2B5EF4-FFF2-40B4-BE49-F238E27FC236}">
                <a16:creationId xmlns:a16="http://schemas.microsoft.com/office/drawing/2014/main" id="{A555CE24-58CE-FD43-BC29-1332FAF57FD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Tree>
    <p:extLst>
      <p:ext uri="{BB962C8B-B14F-4D97-AF65-F5344CB8AC3E}">
        <p14:creationId xmlns:p14="http://schemas.microsoft.com/office/powerpoint/2010/main" val="209221279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sp>
        <p:nvSpPr>
          <p:cNvPr id="11" name="Текст 10">
            <a:extLst>
              <a:ext uri="{FF2B5EF4-FFF2-40B4-BE49-F238E27FC236}">
                <a16:creationId xmlns:a16="http://schemas.microsoft.com/office/drawing/2014/main" id="{0A387904-E0DF-E847-8EA2-ED05B6DCD583}"/>
              </a:ext>
            </a:extLst>
          </p:cNvPr>
          <p:cNvSpPr>
            <a:spLocks noGrp="1"/>
          </p:cNvSpPr>
          <p:nvPr>
            <p:ph type="body" sz="quarter" idx="11" hasCustomPrompt="1"/>
          </p:nvPr>
        </p:nvSpPr>
        <p:spPr>
          <a:xfrm>
            <a:off x="550863" y="3991926"/>
            <a:ext cx="1946275" cy="381643"/>
          </a:xfrm>
          <a:prstGeom prst="rect">
            <a:avLst/>
          </a:prstGeom>
        </p:spPr>
        <p:txBody>
          <a:bodyPr anchor="t" anchorCtr="0">
            <a:spAutoFit/>
          </a:bodyPr>
          <a:lstStyle>
            <a:lvl3pPr>
              <a:spcBef>
                <a:spcPts val="0"/>
              </a:spcBef>
              <a:spcAft>
                <a:spcPts val="600"/>
              </a:spcAft>
              <a:defRPr>
                <a:solidFill>
                  <a:schemeClr val="tx1"/>
                </a:solidFill>
              </a:defRPr>
            </a:lvl3pPr>
            <a:lvl4pPr>
              <a:defRPr>
                <a:solidFill>
                  <a:schemeClr val="accent1"/>
                </a:solidFill>
              </a:defRPr>
            </a:lvl4pPr>
          </a:lstStyle>
          <a:p>
            <a:pPr lvl="2"/>
            <a:r>
              <a:rPr lang="ru-RU" dirty="0"/>
              <a:t>→</a:t>
            </a:r>
            <a:endParaRPr lang="en-US" dirty="0"/>
          </a:p>
          <a:p>
            <a:pPr lvl="2"/>
            <a:r>
              <a:rPr lang="ru-RU" dirty="0"/>
              <a:t>Четвертый уровень</a:t>
            </a:r>
          </a:p>
        </p:txBody>
      </p:sp>
      <p:sp>
        <p:nvSpPr>
          <p:cNvPr id="4" name="Заголовок 3">
            <a:extLst>
              <a:ext uri="{FF2B5EF4-FFF2-40B4-BE49-F238E27FC236}">
                <a16:creationId xmlns:a16="http://schemas.microsoft.com/office/drawing/2014/main" id="{80A92202-E71C-0B43-8F02-FB084B0395F1}"/>
              </a:ext>
            </a:extLst>
          </p:cNvPr>
          <p:cNvSpPr>
            <a:spLocks noGrp="1"/>
          </p:cNvSpPr>
          <p:nvPr>
            <p:ph type="title"/>
          </p:nvPr>
        </p:nvSpPr>
        <p:spPr>
          <a:xfrm>
            <a:off x="3971925" y="411812"/>
            <a:ext cx="7669210" cy="1661993"/>
          </a:xfrm>
        </p:spPr>
        <p:txBody>
          <a:bodyPr lIns="0" tIns="0" rIns="0" bIns="0" anchor="t" anchorCtr="0">
            <a:spAutoFit/>
          </a:bodyPr>
          <a:lstStyle/>
          <a:p>
            <a:r>
              <a:rPr lang="ru-RU" dirty="0"/>
              <a:t>Образец заголовка</a:t>
            </a:r>
          </a:p>
        </p:txBody>
      </p:sp>
      <p:sp>
        <p:nvSpPr>
          <p:cNvPr id="12" name="Текст 11">
            <a:extLst>
              <a:ext uri="{FF2B5EF4-FFF2-40B4-BE49-F238E27FC236}">
                <a16:creationId xmlns:a16="http://schemas.microsoft.com/office/drawing/2014/main" id="{713FCB01-1AE6-C548-9B9E-0B733BFB9BDA}"/>
              </a:ext>
            </a:extLst>
          </p:cNvPr>
          <p:cNvSpPr>
            <a:spLocks noGrp="1"/>
          </p:cNvSpPr>
          <p:nvPr>
            <p:ph type="body" sz="quarter" idx="12" hasCustomPrompt="1"/>
          </p:nvPr>
        </p:nvSpPr>
        <p:spPr>
          <a:xfrm>
            <a:off x="550863" y="430213"/>
            <a:ext cx="2082800" cy="193899"/>
          </a:xfrm>
        </p:spPr>
        <p:txBody>
          <a:bodyPr>
            <a:spAutoFit/>
          </a:bodyPr>
          <a:lstStyle>
            <a:lvl1pPr>
              <a:defRPr b="0" i="0" cap="all" baseline="0">
                <a:solidFill>
                  <a:schemeClr val="tx1"/>
                </a:solidFill>
                <a:latin typeface="Montserrat Medium" pitchFamily="2" charset="0"/>
              </a:defRPr>
            </a:lvl1pPr>
          </a:lstStyle>
          <a:p>
            <a:pPr lvl="0"/>
            <a:r>
              <a:rPr lang="ru-RU" dirty="0"/>
              <a:t>Вывод</a:t>
            </a:r>
          </a:p>
        </p:txBody>
      </p:sp>
      <p:sp>
        <p:nvSpPr>
          <p:cNvPr id="8" name="Номер слайда 5">
            <a:extLst>
              <a:ext uri="{FF2B5EF4-FFF2-40B4-BE49-F238E27FC236}">
                <a16:creationId xmlns:a16="http://schemas.microsoft.com/office/drawing/2014/main" id="{4EF51E95-197B-7243-AA1E-5100462746B1}"/>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Tree>
    <p:extLst>
      <p:ext uri="{BB962C8B-B14F-4D97-AF65-F5344CB8AC3E}">
        <p14:creationId xmlns:p14="http://schemas.microsoft.com/office/powerpoint/2010/main" val="1102232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
        <p:nvSpPr>
          <p:cNvPr id="11" name="Текст 10">
            <a:extLst>
              <a:ext uri="{FF2B5EF4-FFF2-40B4-BE49-F238E27FC236}">
                <a16:creationId xmlns:a16="http://schemas.microsoft.com/office/drawing/2014/main" id="{0A387904-E0DF-E847-8EA2-ED05B6DCD583}"/>
              </a:ext>
            </a:extLst>
          </p:cNvPr>
          <p:cNvSpPr>
            <a:spLocks noGrp="1"/>
          </p:cNvSpPr>
          <p:nvPr>
            <p:ph type="body" sz="quarter" idx="11" hasCustomPrompt="1"/>
          </p:nvPr>
        </p:nvSpPr>
        <p:spPr>
          <a:xfrm>
            <a:off x="6259513" y="4337667"/>
            <a:ext cx="4222748" cy="553998"/>
          </a:xfrm>
          <a:prstGeom prst="rect">
            <a:avLst/>
          </a:prstGeom>
        </p:spPr>
        <p:txBody>
          <a:bodyPr anchor="b" anchorCtr="0">
            <a:spAutoFit/>
          </a:bodyPr>
          <a:lstStyle>
            <a:lvl1pPr marL="0">
              <a:spcBef>
                <a:spcPts val="0"/>
              </a:spcBef>
              <a:defRPr sz="2000"/>
            </a:lvl1pPr>
            <a:lvl3pPr>
              <a:spcBef>
                <a:spcPts val="0"/>
              </a:spcBef>
              <a:spcAft>
                <a:spcPts val="600"/>
              </a:spcAft>
              <a:defRPr>
                <a:solidFill>
                  <a:schemeClr val="tx1"/>
                </a:solidFill>
              </a:defRPr>
            </a:lvl3pPr>
            <a:lvl4pPr>
              <a:defRPr>
                <a:solidFill>
                  <a:schemeClr val="accent1"/>
                </a:solidFill>
              </a:defRPr>
            </a:lvl4pPr>
          </a:lstStyle>
          <a:p>
            <a:pPr lvl="0"/>
            <a:r>
              <a:rPr lang="ru-RU" dirty="0"/>
              <a:t>Имя Фамилия</a:t>
            </a:r>
            <a:br>
              <a:rPr lang="ru-RU" dirty="0"/>
            </a:br>
            <a:r>
              <a:rPr lang="ru-RU" dirty="0"/>
              <a:t>должность</a:t>
            </a:r>
          </a:p>
        </p:txBody>
      </p:sp>
      <p:sp>
        <p:nvSpPr>
          <p:cNvPr id="4" name="Заголовок 3">
            <a:extLst>
              <a:ext uri="{FF2B5EF4-FFF2-40B4-BE49-F238E27FC236}">
                <a16:creationId xmlns:a16="http://schemas.microsoft.com/office/drawing/2014/main" id="{80A92202-E71C-0B43-8F02-FB084B0395F1}"/>
              </a:ext>
            </a:extLst>
          </p:cNvPr>
          <p:cNvSpPr>
            <a:spLocks noGrp="1"/>
          </p:cNvSpPr>
          <p:nvPr>
            <p:ph type="title" hasCustomPrompt="1"/>
          </p:nvPr>
        </p:nvSpPr>
        <p:spPr>
          <a:xfrm>
            <a:off x="6259513" y="1564637"/>
            <a:ext cx="3798887" cy="1661993"/>
          </a:xfrm>
        </p:spPr>
        <p:txBody>
          <a:bodyPr lIns="0" tIns="0" rIns="0" bIns="0" anchor="t" anchorCtr="0">
            <a:spAutoFit/>
          </a:bodyPr>
          <a:lstStyle>
            <a:lvl1pPr>
              <a:defRPr sz="4000"/>
            </a:lvl1pPr>
          </a:lstStyle>
          <a:p>
            <a:r>
              <a:rPr lang="ru-RU" dirty="0"/>
              <a:t>Возможное название лекции</a:t>
            </a:r>
          </a:p>
        </p:txBody>
      </p:sp>
      <p:sp>
        <p:nvSpPr>
          <p:cNvPr id="10" name="Рисунок 3">
            <a:extLst>
              <a:ext uri="{FF2B5EF4-FFF2-40B4-BE49-F238E27FC236}">
                <a16:creationId xmlns:a16="http://schemas.microsoft.com/office/drawing/2014/main" id="{7E6664D9-F2F8-0738-87E0-021D74DED51E}"/>
              </a:ext>
            </a:extLst>
          </p:cNvPr>
          <p:cNvSpPr>
            <a:spLocks noGrp="1"/>
          </p:cNvSpPr>
          <p:nvPr>
            <p:ph type="pic" sz="quarter" idx="10"/>
          </p:nvPr>
        </p:nvSpPr>
        <p:spPr>
          <a:xfrm>
            <a:off x="2846388" y="1624012"/>
            <a:ext cx="3070224" cy="3184525"/>
          </a:xfrm>
          <a:prstGeom prst="rect">
            <a:avLst/>
          </a:prstGeom>
        </p:spPr>
        <p:txBody>
          <a:bodyPr/>
          <a:lstStyle/>
          <a:p>
            <a:endParaRPr lang="ru-RU" dirty="0"/>
          </a:p>
        </p:txBody>
      </p:sp>
      <p:sp>
        <p:nvSpPr>
          <p:cNvPr id="8" name="Номер слайда 5">
            <a:extLst>
              <a:ext uri="{FF2B5EF4-FFF2-40B4-BE49-F238E27FC236}">
                <a16:creationId xmlns:a16="http://schemas.microsoft.com/office/drawing/2014/main" id="{97CB23BB-FBD3-5F47-99DA-AE15CC022573}"/>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Tree>
    <p:extLst>
      <p:ext uri="{BB962C8B-B14F-4D97-AF65-F5344CB8AC3E}">
        <p14:creationId xmlns:p14="http://schemas.microsoft.com/office/powerpoint/2010/main" val="293740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solidFill>
          <a:schemeClr val="tx1"/>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7A463324-7B75-3741-BFAF-CDA874D6B5FE}"/>
              </a:ext>
            </a:extLst>
          </p:cNvPr>
          <p:cNvSpPr>
            <a:spLocks noGrp="1"/>
          </p:cNvSpPr>
          <p:nvPr>
            <p:ph type="body" sz="quarter" idx="10" hasCustomPrompt="1"/>
          </p:nvPr>
        </p:nvSpPr>
        <p:spPr>
          <a:xfrm>
            <a:off x="-634472" y="1264310"/>
            <a:ext cx="4265085" cy="3005438"/>
          </a:xfrm>
          <a:prstGeom prst="rect">
            <a:avLst/>
          </a:prstGeom>
        </p:spPr>
        <p:txBody>
          <a:bodyPr lIns="0" tIns="0" rIns="0" bIns="0">
            <a:spAutoFit/>
          </a:bodyPr>
          <a:lstStyle>
            <a:lvl1pPr>
              <a:buNone/>
              <a:defRPr sz="21700" b="0" i="0">
                <a:solidFill>
                  <a:schemeClr val="accent1"/>
                </a:solidFill>
                <a:latin typeface="Montserrat Light" pitchFamily="2" charset="0"/>
              </a:defRPr>
            </a:lvl1pPr>
          </a:lstStyle>
          <a:p>
            <a:pPr lvl="0"/>
            <a:r>
              <a:rPr lang="ru-RU" dirty="0"/>
              <a:t>01</a:t>
            </a:r>
          </a:p>
        </p:txBody>
      </p:sp>
      <p:sp>
        <p:nvSpPr>
          <p:cNvPr id="5" name="Текст 4">
            <a:extLst>
              <a:ext uri="{FF2B5EF4-FFF2-40B4-BE49-F238E27FC236}">
                <a16:creationId xmlns:a16="http://schemas.microsoft.com/office/drawing/2014/main" id="{80E35612-DCD0-6046-859B-3E28669CA96E}"/>
              </a:ext>
            </a:extLst>
          </p:cNvPr>
          <p:cNvSpPr>
            <a:spLocks noGrp="1"/>
          </p:cNvSpPr>
          <p:nvPr>
            <p:ph type="body" sz="quarter" idx="11" hasCustomPrompt="1"/>
          </p:nvPr>
        </p:nvSpPr>
        <p:spPr>
          <a:xfrm>
            <a:off x="3971925" y="1614354"/>
            <a:ext cx="5391150" cy="1186222"/>
          </a:xfrm>
          <a:prstGeom prst="rect">
            <a:avLst/>
          </a:prstGeom>
        </p:spPr>
        <p:txBody>
          <a:bodyPr lIns="0" tIns="0" rIns="0" bIns="0">
            <a:spAutoFit/>
          </a:bodyPr>
          <a:lstStyle>
            <a:lvl1pPr marL="7938" indent="-7938">
              <a:lnSpc>
                <a:spcPct val="80000"/>
              </a:lnSpc>
              <a:spcBef>
                <a:spcPts val="0"/>
              </a:spcBef>
              <a:buNone/>
              <a:tabLst/>
              <a:defRPr sz="4800" b="1" i="0">
                <a:solidFill>
                  <a:schemeClr val="bg1"/>
                </a:solidFill>
                <a:latin typeface="Montserrat" pitchFamily="2" charset="0"/>
              </a:defRPr>
            </a:lvl1pPr>
          </a:lstStyle>
          <a:p>
            <a:pPr lvl="0"/>
            <a:r>
              <a:rPr lang="ru-RU" dirty="0"/>
              <a:t>Шмуцтитул</a:t>
            </a:r>
            <a:br>
              <a:rPr lang="ru-RU" dirty="0"/>
            </a:br>
            <a:r>
              <a:rPr lang="ru-RU" dirty="0"/>
              <a:t>для раздела</a:t>
            </a:r>
          </a:p>
        </p:txBody>
      </p:sp>
      <p:sp>
        <p:nvSpPr>
          <p:cNvPr id="7" name="Текст 6">
            <a:extLst>
              <a:ext uri="{FF2B5EF4-FFF2-40B4-BE49-F238E27FC236}">
                <a16:creationId xmlns:a16="http://schemas.microsoft.com/office/drawing/2014/main" id="{2A9615FE-030D-E64C-8A67-AA4B9E9F4060}"/>
              </a:ext>
            </a:extLst>
          </p:cNvPr>
          <p:cNvSpPr>
            <a:spLocks noGrp="1"/>
          </p:cNvSpPr>
          <p:nvPr>
            <p:ph type="body" sz="quarter" idx="12" hasCustomPrompt="1"/>
          </p:nvPr>
        </p:nvSpPr>
        <p:spPr>
          <a:xfrm>
            <a:off x="3971925" y="3044955"/>
            <a:ext cx="4230688" cy="193899"/>
          </a:xfrm>
          <a:prstGeom prst="rect">
            <a:avLst/>
          </a:prstGeom>
        </p:spPr>
        <p:txBody>
          <a:bodyPr lIns="0" tIns="0" rIns="0" bIns="0">
            <a:spAutoFit/>
          </a:bodyPr>
          <a:lstStyle>
            <a:lvl2pPr>
              <a:defRPr>
                <a:solidFill>
                  <a:schemeClr val="bg1"/>
                </a:solidFill>
              </a:defRPr>
            </a:lvl2pPr>
          </a:lstStyle>
          <a:p>
            <a:pPr lvl="1"/>
            <a:r>
              <a:rPr lang="ru-RU" dirty="0"/>
              <a:t>Второй уровень</a:t>
            </a:r>
          </a:p>
        </p:txBody>
      </p:sp>
      <p:sp>
        <p:nvSpPr>
          <p:cNvPr id="8" name="Номер слайда 5">
            <a:extLst>
              <a:ext uri="{FF2B5EF4-FFF2-40B4-BE49-F238E27FC236}">
                <a16:creationId xmlns:a16="http://schemas.microsoft.com/office/drawing/2014/main" id="{CBB7EA87-8854-2D49-A660-61561A4BE012}"/>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9" name="Нижний колонтитул 3">
            <a:extLst>
              <a:ext uri="{FF2B5EF4-FFF2-40B4-BE49-F238E27FC236}">
                <a16:creationId xmlns:a16="http://schemas.microsoft.com/office/drawing/2014/main" id="{8015E401-A6FA-5743-B575-893C5FF58787}"/>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4225928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solidFill>
          <a:srgbClr val="1E2025"/>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7A463324-7B75-3741-BFAF-CDA874D6B5FE}"/>
              </a:ext>
            </a:extLst>
          </p:cNvPr>
          <p:cNvSpPr>
            <a:spLocks noGrp="1"/>
          </p:cNvSpPr>
          <p:nvPr>
            <p:ph type="body" sz="quarter" idx="10" hasCustomPrompt="1"/>
          </p:nvPr>
        </p:nvSpPr>
        <p:spPr>
          <a:xfrm>
            <a:off x="-634472" y="1264310"/>
            <a:ext cx="4265085" cy="3005438"/>
          </a:xfrm>
          <a:prstGeom prst="rect">
            <a:avLst/>
          </a:prstGeom>
        </p:spPr>
        <p:txBody>
          <a:bodyPr lIns="0" tIns="0" rIns="0" bIns="0">
            <a:spAutoFit/>
          </a:bodyPr>
          <a:lstStyle>
            <a:lvl1pPr>
              <a:buNone/>
              <a:defRPr sz="21700" b="0" i="0">
                <a:solidFill>
                  <a:schemeClr val="accent1"/>
                </a:solidFill>
                <a:latin typeface="Montserrat Light" pitchFamily="2" charset="0"/>
              </a:defRPr>
            </a:lvl1pPr>
          </a:lstStyle>
          <a:p>
            <a:pPr lvl="0"/>
            <a:r>
              <a:rPr lang="ru-RU" dirty="0"/>
              <a:t>01</a:t>
            </a:r>
          </a:p>
        </p:txBody>
      </p:sp>
      <p:sp>
        <p:nvSpPr>
          <p:cNvPr id="5" name="Текст 4">
            <a:extLst>
              <a:ext uri="{FF2B5EF4-FFF2-40B4-BE49-F238E27FC236}">
                <a16:creationId xmlns:a16="http://schemas.microsoft.com/office/drawing/2014/main" id="{80E35612-DCD0-6046-859B-3E28669CA96E}"/>
              </a:ext>
            </a:extLst>
          </p:cNvPr>
          <p:cNvSpPr>
            <a:spLocks noGrp="1"/>
          </p:cNvSpPr>
          <p:nvPr>
            <p:ph type="body" sz="quarter" idx="11" hasCustomPrompt="1"/>
          </p:nvPr>
        </p:nvSpPr>
        <p:spPr>
          <a:xfrm>
            <a:off x="3971925" y="1614354"/>
            <a:ext cx="5391150" cy="1186222"/>
          </a:xfrm>
          <a:prstGeom prst="rect">
            <a:avLst/>
          </a:prstGeom>
        </p:spPr>
        <p:txBody>
          <a:bodyPr lIns="0" tIns="0" rIns="0" bIns="0">
            <a:spAutoFit/>
          </a:bodyPr>
          <a:lstStyle>
            <a:lvl1pPr marL="7938" indent="-7938">
              <a:lnSpc>
                <a:spcPct val="80000"/>
              </a:lnSpc>
              <a:spcBef>
                <a:spcPts val="0"/>
              </a:spcBef>
              <a:buNone/>
              <a:tabLst/>
              <a:defRPr sz="4800" b="1" i="0">
                <a:solidFill>
                  <a:schemeClr val="bg1"/>
                </a:solidFill>
                <a:latin typeface="Montserrat" pitchFamily="2" charset="0"/>
              </a:defRPr>
            </a:lvl1pPr>
          </a:lstStyle>
          <a:p>
            <a:pPr lvl="0"/>
            <a:r>
              <a:rPr lang="ru-RU" dirty="0"/>
              <a:t>Шмуцтитул</a:t>
            </a:r>
            <a:br>
              <a:rPr lang="ru-RU" dirty="0"/>
            </a:br>
            <a:r>
              <a:rPr lang="ru-RU" dirty="0"/>
              <a:t>для раздела</a:t>
            </a:r>
          </a:p>
        </p:txBody>
      </p:sp>
      <p:sp>
        <p:nvSpPr>
          <p:cNvPr id="7" name="Текст 6">
            <a:extLst>
              <a:ext uri="{FF2B5EF4-FFF2-40B4-BE49-F238E27FC236}">
                <a16:creationId xmlns:a16="http://schemas.microsoft.com/office/drawing/2014/main" id="{2A9615FE-030D-E64C-8A67-AA4B9E9F4060}"/>
              </a:ext>
            </a:extLst>
          </p:cNvPr>
          <p:cNvSpPr>
            <a:spLocks noGrp="1"/>
          </p:cNvSpPr>
          <p:nvPr>
            <p:ph type="body" sz="quarter" idx="12" hasCustomPrompt="1"/>
          </p:nvPr>
        </p:nvSpPr>
        <p:spPr>
          <a:xfrm>
            <a:off x="3971925" y="3044955"/>
            <a:ext cx="4230688" cy="193899"/>
          </a:xfrm>
          <a:prstGeom prst="rect">
            <a:avLst/>
          </a:prstGeom>
        </p:spPr>
        <p:txBody>
          <a:bodyPr lIns="0" tIns="0" rIns="0" bIns="0">
            <a:spAutoFit/>
          </a:bodyPr>
          <a:lstStyle>
            <a:lvl2pPr>
              <a:defRPr>
                <a:solidFill>
                  <a:schemeClr val="bg1"/>
                </a:solidFill>
              </a:defRPr>
            </a:lvl2pPr>
          </a:lstStyle>
          <a:p>
            <a:pPr lvl="1"/>
            <a:r>
              <a:rPr lang="ru-RU" dirty="0"/>
              <a:t>Второй уровень</a:t>
            </a:r>
          </a:p>
        </p:txBody>
      </p:sp>
      <p:sp>
        <p:nvSpPr>
          <p:cNvPr id="8" name="Номер слайда 5">
            <a:extLst>
              <a:ext uri="{FF2B5EF4-FFF2-40B4-BE49-F238E27FC236}">
                <a16:creationId xmlns:a16="http://schemas.microsoft.com/office/drawing/2014/main" id="{12D6708E-63DA-C14F-B6B7-E7AF6BF82FB8}"/>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9" name="Нижний колонтитул 3">
            <a:extLst>
              <a:ext uri="{FF2B5EF4-FFF2-40B4-BE49-F238E27FC236}">
                <a16:creationId xmlns:a16="http://schemas.microsoft.com/office/drawing/2014/main" id="{72FE70EE-C129-3E42-AC47-5FE9F493FAF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402246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088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0A92202-E71C-0B43-8F02-FB084B0395F1}"/>
              </a:ext>
            </a:extLst>
          </p:cNvPr>
          <p:cNvSpPr>
            <a:spLocks noGrp="1"/>
          </p:cNvSpPr>
          <p:nvPr>
            <p:ph type="title"/>
          </p:nvPr>
        </p:nvSpPr>
        <p:spPr>
          <a:xfrm>
            <a:off x="3971925" y="411812"/>
            <a:ext cx="7669210" cy="1661993"/>
          </a:xfrm>
        </p:spPr>
        <p:txBody>
          <a:bodyPr lIns="0" tIns="0" rIns="0" bIns="0" anchor="t" anchorCtr="0">
            <a:spAutoFit/>
          </a:bodyPr>
          <a:lstStyle/>
          <a:p>
            <a:r>
              <a:rPr lang="ru-RU" dirty="0"/>
              <a:t>Образец заголовка</a:t>
            </a:r>
          </a:p>
        </p:txBody>
      </p:sp>
      <p:sp>
        <p:nvSpPr>
          <p:cNvPr id="12" name="Текст 11">
            <a:extLst>
              <a:ext uri="{FF2B5EF4-FFF2-40B4-BE49-F238E27FC236}">
                <a16:creationId xmlns:a16="http://schemas.microsoft.com/office/drawing/2014/main" id="{713FCB01-1AE6-C548-9B9E-0B733BFB9BDA}"/>
              </a:ext>
            </a:extLst>
          </p:cNvPr>
          <p:cNvSpPr>
            <a:spLocks noGrp="1"/>
          </p:cNvSpPr>
          <p:nvPr>
            <p:ph type="body" sz="quarter" idx="12" hasCustomPrompt="1"/>
          </p:nvPr>
        </p:nvSpPr>
        <p:spPr>
          <a:xfrm>
            <a:off x="550863" y="430213"/>
            <a:ext cx="2082800" cy="193899"/>
          </a:xfrm>
        </p:spPr>
        <p:txBody>
          <a:bodyPr>
            <a:spAutoFit/>
          </a:bodyPr>
          <a:lstStyle>
            <a:lvl1pPr>
              <a:defRPr b="0" i="0" cap="all" baseline="0">
                <a:latin typeface="Montserrat Medium" pitchFamily="2" charset="0"/>
              </a:defRPr>
            </a:lvl1pPr>
          </a:lstStyle>
          <a:p>
            <a:pPr lvl="0"/>
            <a:r>
              <a:rPr lang="ru-RU" dirty="0"/>
              <a:t>Вывод</a:t>
            </a:r>
          </a:p>
        </p:txBody>
      </p:sp>
      <p:sp>
        <p:nvSpPr>
          <p:cNvPr id="7" name="Текст 7">
            <a:extLst>
              <a:ext uri="{FF2B5EF4-FFF2-40B4-BE49-F238E27FC236}">
                <a16:creationId xmlns:a16="http://schemas.microsoft.com/office/drawing/2014/main" id="{B9628D05-88CD-6541-86A2-66F39089B619}"/>
              </a:ext>
            </a:extLst>
          </p:cNvPr>
          <p:cNvSpPr>
            <a:spLocks noGrp="1"/>
          </p:cNvSpPr>
          <p:nvPr>
            <p:ph type="body" sz="quarter" idx="18" hasCustomPrompt="1"/>
          </p:nvPr>
        </p:nvSpPr>
        <p:spPr>
          <a:xfrm>
            <a:off x="550863" y="3968750"/>
            <a:ext cx="1946275" cy="432939"/>
          </a:xfrm>
        </p:spPr>
        <p:txBody>
          <a:bodyPr anchor="t"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bg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8" name="Номер слайда 5">
            <a:extLst>
              <a:ext uri="{FF2B5EF4-FFF2-40B4-BE49-F238E27FC236}">
                <a16:creationId xmlns:a16="http://schemas.microsoft.com/office/drawing/2014/main" id="{E2608F35-2A71-4145-A934-162E2F61F45C}"/>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9" name="Нижний колонтитул 3">
            <a:extLst>
              <a:ext uri="{FF2B5EF4-FFF2-40B4-BE49-F238E27FC236}">
                <a16:creationId xmlns:a16="http://schemas.microsoft.com/office/drawing/2014/main" id="{92478872-7BA3-4542-8E6E-4088793546FC}"/>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2278997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bg>
      <p:bgPr>
        <a:solidFill>
          <a:schemeClr val="accent1"/>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0A92202-E71C-0B43-8F02-FB084B0395F1}"/>
              </a:ext>
            </a:extLst>
          </p:cNvPr>
          <p:cNvSpPr>
            <a:spLocks noGrp="1"/>
          </p:cNvSpPr>
          <p:nvPr>
            <p:ph type="title"/>
          </p:nvPr>
        </p:nvSpPr>
        <p:spPr>
          <a:xfrm>
            <a:off x="3971925" y="411812"/>
            <a:ext cx="7669210" cy="1661993"/>
          </a:xfrm>
        </p:spPr>
        <p:txBody>
          <a:bodyPr lIns="0" tIns="0" rIns="0" bIns="0" anchor="t" anchorCtr="0">
            <a:spAutoFit/>
          </a:bodyPr>
          <a:lstStyle>
            <a:lvl1pPr>
              <a:defRPr>
                <a:solidFill>
                  <a:schemeClr val="bg1"/>
                </a:solidFill>
              </a:defRPr>
            </a:lvl1pPr>
          </a:lstStyle>
          <a:p>
            <a:r>
              <a:rPr lang="ru-RU" dirty="0"/>
              <a:t>Образец заголовка</a:t>
            </a:r>
          </a:p>
        </p:txBody>
      </p:sp>
      <p:sp>
        <p:nvSpPr>
          <p:cNvPr id="12" name="Текст 11">
            <a:extLst>
              <a:ext uri="{FF2B5EF4-FFF2-40B4-BE49-F238E27FC236}">
                <a16:creationId xmlns:a16="http://schemas.microsoft.com/office/drawing/2014/main" id="{713FCB01-1AE6-C548-9B9E-0B733BFB9BDA}"/>
              </a:ext>
            </a:extLst>
          </p:cNvPr>
          <p:cNvSpPr>
            <a:spLocks noGrp="1"/>
          </p:cNvSpPr>
          <p:nvPr>
            <p:ph type="body" sz="quarter" idx="12" hasCustomPrompt="1"/>
          </p:nvPr>
        </p:nvSpPr>
        <p:spPr>
          <a:xfrm>
            <a:off x="550863" y="430213"/>
            <a:ext cx="2082800" cy="193899"/>
          </a:xfrm>
        </p:spPr>
        <p:txBody>
          <a:bodyPr>
            <a:spAutoFit/>
          </a:bodyPr>
          <a:lstStyle>
            <a:lvl1pPr>
              <a:defRPr b="0" i="0" cap="all" baseline="0">
                <a:latin typeface="Montserrat Medium" pitchFamily="2" charset="0"/>
              </a:defRPr>
            </a:lvl1pPr>
          </a:lstStyle>
          <a:p>
            <a:pPr lvl="0"/>
            <a:r>
              <a:rPr lang="ru-RU" dirty="0"/>
              <a:t>Вывод</a:t>
            </a:r>
          </a:p>
        </p:txBody>
      </p:sp>
      <p:sp>
        <p:nvSpPr>
          <p:cNvPr id="8" name="Текст 7">
            <a:extLst>
              <a:ext uri="{FF2B5EF4-FFF2-40B4-BE49-F238E27FC236}">
                <a16:creationId xmlns:a16="http://schemas.microsoft.com/office/drawing/2014/main" id="{8DB74362-9CC8-F04E-91F5-62DE8C690094}"/>
              </a:ext>
            </a:extLst>
          </p:cNvPr>
          <p:cNvSpPr>
            <a:spLocks noGrp="1"/>
          </p:cNvSpPr>
          <p:nvPr>
            <p:ph type="body" sz="quarter" idx="18" hasCustomPrompt="1"/>
          </p:nvPr>
        </p:nvSpPr>
        <p:spPr>
          <a:xfrm>
            <a:off x="550863" y="3968750"/>
            <a:ext cx="1946275" cy="432939"/>
          </a:xfrm>
        </p:spPr>
        <p:txBody>
          <a:bodyPr anchor="t"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bg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9" name="Номер слайда 5">
            <a:extLst>
              <a:ext uri="{FF2B5EF4-FFF2-40B4-BE49-F238E27FC236}">
                <a16:creationId xmlns:a16="http://schemas.microsoft.com/office/drawing/2014/main" id="{92CEF39F-A609-2540-B781-A05800D1FDBE}"/>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11" name="Нижний колонтитул 3">
            <a:extLst>
              <a:ext uri="{FF2B5EF4-FFF2-40B4-BE49-F238E27FC236}">
                <a16:creationId xmlns:a16="http://schemas.microsoft.com/office/drawing/2014/main" id="{E0CA7C55-401B-5E42-A072-6BACAB5DF929}"/>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2147331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0A92202-E71C-0B43-8F02-FB084B0395F1}"/>
              </a:ext>
            </a:extLst>
          </p:cNvPr>
          <p:cNvSpPr>
            <a:spLocks noGrp="1"/>
          </p:cNvSpPr>
          <p:nvPr>
            <p:ph type="title"/>
          </p:nvPr>
        </p:nvSpPr>
        <p:spPr>
          <a:xfrm>
            <a:off x="3971925" y="411812"/>
            <a:ext cx="7669210" cy="1661993"/>
          </a:xfrm>
        </p:spPr>
        <p:txBody>
          <a:bodyPr lIns="0" tIns="0" rIns="0" bIns="0" anchor="t" anchorCtr="0">
            <a:spAutoFit/>
          </a:bodyPr>
          <a:lstStyle>
            <a:lvl1pPr>
              <a:defRPr>
                <a:solidFill>
                  <a:schemeClr val="bg1"/>
                </a:solidFill>
              </a:defRPr>
            </a:lvl1pPr>
          </a:lstStyle>
          <a:p>
            <a:r>
              <a:rPr lang="ru-RU" dirty="0"/>
              <a:t>Образец заголовка</a:t>
            </a:r>
          </a:p>
        </p:txBody>
      </p:sp>
      <p:sp>
        <p:nvSpPr>
          <p:cNvPr id="12" name="Текст 11">
            <a:extLst>
              <a:ext uri="{FF2B5EF4-FFF2-40B4-BE49-F238E27FC236}">
                <a16:creationId xmlns:a16="http://schemas.microsoft.com/office/drawing/2014/main" id="{713FCB01-1AE6-C548-9B9E-0B733BFB9BDA}"/>
              </a:ext>
            </a:extLst>
          </p:cNvPr>
          <p:cNvSpPr>
            <a:spLocks noGrp="1"/>
          </p:cNvSpPr>
          <p:nvPr>
            <p:ph type="body" sz="quarter" idx="12" hasCustomPrompt="1"/>
          </p:nvPr>
        </p:nvSpPr>
        <p:spPr>
          <a:xfrm>
            <a:off x="550863" y="430213"/>
            <a:ext cx="2082800" cy="193899"/>
          </a:xfrm>
        </p:spPr>
        <p:txBody>
          <a:bodyPr>
            <a:spAutoFit/>
          </a:bodyPr>
          <a:lstStyle>
            <a:lvl1pPr>
              <a:defRPr b="0" i="0" cap="all" baseline="0">
                <a:latin typeface="Montserrat Medium" pitchFamily="2" charset="0"/>
              </a:defRPr>
            </a:lvl1pPr>
          </a:lstStyle>
          <a:p>
            <a:pPr lvl="0"/>
            <a:r>
              <a:rPr lang="ru-RU" dirty="0"/>
              <a:t>Вывод</a:t>
            </a:r>
          </a:p>
        </p:txBody>
      </p:sp>
      <p:sp>
        <p:nvSpPr>
          <p:cNvPr id="8" name="Текст 7">
            <a:extLst>
              <a:ext uri="{FF2B5EF4-FFF2-40B4-BE49-F238E27FC236}">
                <a16:creationId xmlns:a16="http://schemas.microsoft.com/office/drawing/2014/main" id="{5E953615-4489-D145-A9E9-EBDF4DAA856D}"/>
              </a:ext>
            </a:extLst>
          </p:cNvPr>
          <p:cNvSpPr>
            <a:spLocks noGrp="1"/>
          </p:cNvSpPr>
          <p:nvPr>
            <p:ph type="body" sz="quarter" idx="18" hasCustomPrompt="1"/>
          </p:nvPr>
        </p:nvSpPr>
        <p:spPr>
          <a:xfrm>
            <a:off x="550863" y="3968750"/>
            <a:ext cx="1946275" cy="432939"/>
          </a:xfrm>
        </p:spPr>
        <p:txBody>
          <a:bodyPr anchor="t"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bg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9" name="Номер слайда 5">
            <a:extLst>
              <a:ext uri="{FF2B5EF4-FFF2-40B4-BE49-F238E27FC236}">
                <a16:creationId xmlns:a16="http://schemas.microsoft.com/office/drawing/2014/main" id="{3CD0FCF0-38B0-264E-BC23-FAAD512F875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11" name="Нижний колонтитул 3">
            <a:extLst>
              <a:ext uri="{FF2B5EF4-FFF2-40B4-BE49-F238E27FC236}">
                <a16:creationId xmlns:a16="http://schemas.microsoft.com/office/drawing/2014/main" id="{F873E211-FF1D-B74A-8470-C4BDB9E198E9}"/>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700618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Титульный слайд">
    <p:bg>
      <p:bgPr>
        <a:solidFill>
          <a:schemeClr val="accent1"/>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0A92202-E71C-0B43-8F02-FB084B0395F1}"/>
              </a:ext>
            </a:extLst>
          </p:cNvPr>
          <p:cNvSpPr>
            <a:spLocks noGrp="1"/>
          </p:cNvSpPr>
          <p:nvPr>
            <p:ph type="title" hasCustomPrompt="1"/>
          </p:nvPr>
        </p:nvSpPr>
        <p:spPr>
          <a:xfrm>
            <a:off x="6259513" y="411812"/>
            <a:ext cx="5381622" cy="1880049"/>
          </a:xfrm>
        </p:spPr>
        <p:txBody>
          <a:bodyPr lIns="0" tIns="0" rIns="0" bIns="0" anchor="t"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dirty="0"/>
              <a:t>Имя</a:t>
            </a:r>
            <a:br>
              <a:rPr lang="ru-RU" dirty="0"/>
            </a:br>
            <a:r>
              <a:rPr lang="ru-RU" dirty="0"/>
              <a:t>фамилия</a:t>
            </a:r>
            <a:br>
              <a:rPr lang="ru-RU" dirty="0"/>
            </a:br>
            <a:r>
              <a:rPr lang="ru-RU" sz="4400" dirty="0">
                <a:solidFill>
                  <a:schemeClr val="tx1"/>
                </a:solidFill>
              </a:rPr>
              <a:t>должность</a:t>
            </a:r>
            <a:endParaRPr lang="ru-RU" dirty="0"/>
          </a:p>
        </p:txBody>
      </p:sp>
      <p:sp>
        <p:nvSpPr>
          <p:cNvPr id="13" name="Рисунок 3">
            <a:extLst>
              <a:ext uri="{FF2B5EF4-FFF2-40B4-BE49-F238E27FC236}">
                <a16:creationId xmlns:a16="http://schemas.microsoft.com/office/drawing/2014/main" id="{73C439F0-DA07-FEC5-ED98-13A530540938}"/>
              </a:ext>
            </a:extLst>
          </p:cNvPr>
          <p:cNvSpPr>
            <a:spLocks noGrp="1"/>
          </p:cNvSpPr>
          <p:nvPr>
            <p:ph type="pic" sz="quarter" idx="10"/>
          </p:nvPr>
        </p:nvSpPr>
        <p:spPr>
          <a:xfrm>
            <a:off x="534991" y="430213"/>
            <a:ext cx="5381622" cy="5408611"/>
          </a:xfrm>
          <a:prstGeom prst="rect">
            <a:avLst/>
          </a:prstGeom>
        </p:spPr>
        <p:txBody>
          <a:bodyPr/>
          <a:lstStyle/>
          <a:p>
            <a:endParaRPr lang="ru-RU" dirty="0"/>
          </a:p>
        </p:txBody>
      </p:sp>
      <p:sp>
        <p:nvSpPr>
          <p:cNvPr id="8" name="Номер слайда 5">
            <a:extLst>
              <a:ext uri="{FF2B5EF4-FFF2-40B4-BE49-F238E27FC236}">
                <a16:creationId xmlns:a16="http://schemas.microsoft.com/office/drawing/2014/main" id="{CF71A0F5-BE63-B549-9550-A260125A48AF}"/>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9" name="Нижний колонтитул 3">
            <a:extLst>
              <a:ext uri="{FF2B5EF4-FFF2-40B4-BE49-F238E27FC236}">
                <a16:creationId xmlns:a16="http://schemas.microsoft.com/office/drawing/2014/main" id="{1CBC0CE2-131F-FB42-9B46-E77CCDD38AF6}"/>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170837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54D89-E10A-06AF-7903-C873FFC9FE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8997" y="802810"/>
            <a:ext cx="6094922" cy="5252379"/>
          </a:xfrm>
          <a:prstGeom prst="rect">
            <a:avLst/>
          </a:prstGeom>
        </p:spPr>
      </p:pic>
      <p:sp>
        <p:nvSpPr>
          <p:cNvPr id="11" name="Заголовок 4">
            <a:extLst>
              <a:ext uri="{FF2B5EF4-FFF2-40B4-BE49-F238E27FC236}">
                <a16:creationId xmlns:a16="http://schemas.microsoft.com/office/drawing/2014/main" id="{4737955B-2464-21F2-1730-0360332C3587}"/>
              </a:ext>
            </a:extLst>
          </p:cNvPr>
          <p:cNvSpPr>
            <a:spLocks noGrp="1"/>
          </p:cNvSpPr>
          <p:nvPr>
            <p:ph type="title" hasCustomPrompt="1"/>
          </p:nvPr>
        </p:nvSpPr>
        <p:spPr>
          <a:xfrm>
            <a:off x="5589811" y="2888240"/>
            <a:ext cx="5442366" cy="2534540"/>
          </a:xfrm>
          <a:prstGeom prst="rect">
            <a:avLst/>
          </a:prstGeom>
        </p:spPr>
        <p:txBody>
          <a:bodyPr vert="horz" wrap="square" lIns="0" tIns="0" rIns="0" bIns="0" rtlCol="0" anchor="t" anchorCtr="0">
            <a:spAutoFit/>
          </a:bodyPr>
          <a:lstStyle>
            <a:lvl1pPr>
              <a:defRPr sz="18300" b="0" i="0">
                <a:solidFill>
                  <a:schemeClr val="bg1"/>
                </a:solidFill>
                <a:latin typeface="Montserrat" pitchFamily="2" charset="77"/>
              </a:defRPr>
            </a:lvl1pPr>
          </a:lstStyle>
          <a:p>
            <a:r>
              <a:rPr lang="ru-RU" dirty="0"/>
              <a:t>984</a:t>
            </a:r>
          </a:p>
        </p:txBody>
      </p:sp>
      <p:sp>
        <p:nvSpPr>
          <p:cNvPr id="8" name="Текст 7">
            <a:extLst>
              <a:ext uri="{FF2B5EF4-FFF2-40B4-BE49-F238E27FC236}">
                <a16:creationId xmlns:a16="http://schemas.microsoft.com/office/drawing/2014/main" id="{9CED9C32-15A1-464C-93D0-23FFB86C13F0}"/>
              </a:ext>
            </a:extLst>
          </p:cNvPr>
          <p:cNvSpPr>
            <a:spLocks noGrp="1"/>
          </p:cNvSpPr>
          <p:nvPr>
            <p:ph type="body" sz="quarter" idx="18" hasCustomPrompt="1"/>
          </p:nvPr>
        </p:nvSpPr>
        <p:spPr>
          <a:xfrm>
            <a:off x="550863" y="4359440"/>
            <a:ext cx="1946275" cy="432939"/>
          </a:xfrm>
        </p:spPr>
        <p:txBody>
          <a:bodyPr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bg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4" name="Текст 3">
            <a:extLst>
              <a:ext uri="{FF2B5EF4-FFF2-40B4-BE49-F238E27FC236}">
                <a16:creationId xmlns:a16="http://schemas.microsoft.com/office/drawing/2014/main" id="{D58EC6B1-90CB-E040-87FD-17F7542C1FD9}"/>
              </a:ext>
            </a:extLst>
          </p:cNvPr>
          <p:cNvSpPr>
            <a:spLocks noGrp="1"/>
          </p:cNvSpPr>
          <p:nvPr>
            <p:ph type="body" sz="quarter" idx="19" hasCustomPrompt="1"/>
          </p:nvPr>
        </p:nvSpPr>
        <p:spPr>
          <a:xfrm>
            <a:off x="10088206" y="4253759"/>
            <a:ext cx="1624013" cy="747897"/>
          </a:xfrm>
        </p:spPr>
        <p:txBody>
          <a:bodyPr anchor="t" anchorCtr="0">
            <a:spAutoFit/>
          </a:bodyPr>
          <a:lstStyle>
            <a:lvl1pPr>
              <a:defRPr sz="5400" b="0" i="0">
                <a:latin typeface="Montserrat" pitchFamily="2" charset="0"/>
              </a:defRPr>
            </a:lvl1pPr>
          </a:lstStyle>
          <a:p>
            <a:pPr lvl="0"/>
            <a:r>
              <a:rPr lang="ru-RU" dirty="0"/>
              <a:t>млн</a:t>
            </a:r>
          </a:p>
        </p:txBody>
      </p:sp>
      <p:sp>
        <p:nvSpPr>
          <p:cNvPr id="9" name="Номер слайда 5">
            <a:extLst>
              <a:ext uri="{FF2B5EF4-FFF2-40B4-BE49-F238E27FC236}">
                <a16:creationId xmlns:a16="http://schemas.microsoft.com/office/drawing/2014/main" id="{1501B51F-C3FE-0E4A-A803-873023DE983D}"/>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13" name="Нижний колонтитул 3">
            <a:extLst>
              <a:ext uri="{FF2B5EF4-FFF2-40B4-BE49-F238E27FC236}">
                <a16:creationId xmlns:a16="http://schemas.microsoft.com/office/drawing/2014/main" id="{6EF49A46-8246-B04F-86E8-B8E852F50307}"/>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1166189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bg>
      <p:bgPr>
        <a:solidFill>
          <a:srgbClr val="1E202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54D89-E10A-06AF-7903-C873FFC9FE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8997" y="802810"/>
            <a:ext cx="6094922" cy="5252379"/>
          </a:xfrm>
          <a:prstGeom prst="rect">
            <a:avLst/>
          </a:prstGeom>
        </p:spPr>
      </p:pic>
      <p:sp>
        <p:nvSpPr>
          <p:cNvPr id="8" name="Текст 7">
            <a:extLst>
              <a:ext uri="{FF2B5EF4-FFF2-40B4-BE49-F238E27FC236}">
                <a16:creationId xmlns:a16="http://schemas.microsoft.com/office/drawing/2014/main" id="{9CED9C32-15A1-464C-93D0-23FFB86C13F0}"/>
              </a:ext>
            </a:extLst>
          </p:cNvPr>
          <p:cNvSpPr>
            <a:spLocks noGrp="1"/>
          </p:cNvSpPr>
          <p:nvPr>
            <p:ph type="body" sz="quarter" idx="18" hasCustomPrompt="1"/>
          </p:nvPr>
        </p:nvSpPr>
        <p:spPr>
          <a:xfrm>
            <a:off x="550863" y="4359440"/>
            <a:ext cx="1946275" cy="432939"/>
          </a:xfrm>
        </p:spPr>
        <p:txBody>
          <a:bodyPr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bg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13" name="Заголовок 4">
            <a:extLst>
              <a:ext uri="{FF2B5EF4-FFF2-40B4-BE49-F238E27FC236}">
                <a16:creationId xmlns:a16="http://schemas.microsoft.com/office/drawing/2014/main" id="{25EF7A96-0853-2244-A7C2-47607EF997F5}"/>
              </a:ext>
            </a:extLst>
          </p:cNvPr>
          <p:cNvSpPr>
            <a:spLocks noGrp="1"/>
          </p:cNvSpPr>
          <p:nvPr>
            <p:ph type="title" hasCustomPrompt="1"/>
          </p:nvPr>
        </p:nvSpPr>
        <p:spPr>
          <a:xfrm>
            <a:off x="5589811" y="2888240"/>
            <a:ext cx="5442366" cy="2534540"/>
          </a:xfrm>
          <a:prstGeom prst="rect">
            <a:avLst/>
          </a:prstGeom>
        </p:spPr>
        <p:txBody>
          <a:bodyPr vert="horz" wrap="square" lIns="0" tIns="0" rIns="0" bIns="0" rtlCol="0" anchor="t" anchorCtr="0">
            <a:spAutoFit/>
          </a:bodyPr>
          <a:lstStyle>
            <a:lvl1pPr>
              <a:defRPr sz="18300" b="0" i="0">
                <a:solidFill>
                  <a:schemeClr val="bg1"/>
                </a:solidFill>
                <a:latin typeface="Montserrat" pitchFamily="2" charset="77"/>
              </a:defRPr>
            </a:lvl1pPr>
          </a:lstStyle>
          <a:p>
            <a:r>
              <a:rPr lang="ru-RU" dirty="0"/>
              <a:t>984</a:t>
            </a:r>
          </a:p>
        </p:txBody>
      </p:sp>
      <p:sp>
        <p:nvSpPr>
          <p:cNvPr id="14" name="Текст 3">
            <a:extLst>
              <a:ext uri="{FF2B5EF4-FFF2-40B4-BE49-F238E27FC236}">
                <a16:creationId xmlns:a16="http://schemas.microsoft.com/office/drawing/2014/main" id="{F3D1791D-A108-364D-B375-5552315681A3}"/>
              </a:ext>
            </a:extLst>
          </p:cNvPr>
          <p:cNvSpPr>
            <a:spLocks noGrp="1"/>
          </p:cNvSpPr>
          <p:nvPr>
            <p:ph type="body" sz="quarter" idx="19" hasCustomPrompt="1"/>
          </p:nvPr>
        </p:nvSpPr>
        <p:spPr>
          <a:xfrm>
            <a:off x="10088206" y="4253759"/>
            <a:ext cx="1624013" cy="747897"/>
          </a:xfrm>
        </p:spPr>
        <p:txBody>
          <a:bodyPr anchor="t" anchorCtr="0">
            <a:spAutoFit/>
          </a:bodyPr>
          <a:lstStyle>
            <a:lvl1pPr>
              <a:defRPr sz="5400" b="0" i="0">
                <a:latin typeface="Montserrat" pitchFamily="2" charset="0"/>
              </a:defRPr>
            </a:lvl1pPr>
          </a:lstStyle>
          <a:p>
            <a:pPr lvl="0"/>
            <a:r>
              <a:rPr lang="ru-RU" dirty="0"/>
              <a:t>млн</a:t>
            </a:r>
          </a:p>
        </p:txBody>
      </p:sp>
      <p:sp>
        <p:nvSpPr>
          <p:cNvPr id="9" name="Номер слайда 5">
            <a:extLst>
              <a:ext uri="{FF2B5EF4-FFF2-40B4-BE49-F238E27FC236}">
                <a16:creationId xmlns:a16="http://schemas.microsoft.com/office/drawing/2014/main" id="{5A7B0347-1796-BF44-A7AF-F2E6D660C9F8}"/>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11" name="Нижний колонтитул 3">
            <a:extLst>
              <a:ext uri="{FF2B5EF4-FFF2-40B4-BE49-F238E27FC236}">
                <a16:creationId xmlns:a16="http://schemas.microsoft.com/office/drawing/2014/main" id="{2CD977DD-FC00-924B-BDD7-EB8D4B46D597}"/>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263046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bg>
      <p:bgPr>
        <a:solidFill>
          <a:schemeClr val="accent1"/>
        </a:solidFill>
        <a:effectLst/>
      </p:bgPr>
    </p:bg>
    <p:spTree>
      <p:nvGrpSpPr>
        <p:cNvPr id="1" name=""/>
        <p:cNvGrpSpPr/>
        <p:nvPr/>
      </p:nvGrpSpPr>
      <p:grpSpPr>
        <a:xfrm>
          <a:off x="0" y="0"/>
          <a:ext cx="0" cy="0"/>
          <a:chOff x="0" y="0"/>
          <a:chExt cx="0" cy="0"/>
        </a:xfrm>
      </p:grpSpPr>
      <p:sp>
        <p:nvSpPr>
          <p:cNvPr id="83" name="Rounded Rectangle 42">
            <a:extLst>
              <a:ext uri="{FF2B5EF4-FFF2-40B4-BE49-F238E27FC236}">
                <a16:creationId xmlns:a16="http://schemas.microsoft.com/office/drawing/2014/main" id="{943DDDAB-7B85-9142-8990-6DC9FF228B02}"/>
              </a:ext>
            </a:extLst>
          </p:cNvPr>
          <p:cNvSpPr/>
          <p:nvPr userDrawn="1"/>
        </p:nvSpPr>
        <p:spPr>
          <a:xfrm>
            <a:off x="553547" y="3215329"/>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Placeholder 2">
            <a:extLst>
              <a:ext uri="{FF2B5EF4-FFF2-40B4-BE49-F238E27FC236}">
                <a16:creationId xmlns:a16="http://schemas.microsoft.com/office/drawing/2014/main" id="{0204EAAE-55F9-F047-8B12-774A71B72AE8}"/>
              </a:ext>
            </a:extLst>
          </p:cNvPr>
          <p:cNvSpPr>
            <a:spLocks noGrp="1"/>
          </p:cNvSpPr>
          <p:nvPr>
            <p:ph type="body" sz="quarter" idx="54" hasCustomPrompt="1"/>
          </p:nvPr>
        </p:nvSpPr>
        <p:spPr>
          <a:xfrm>
            <a:off x="695878" y="4866339"/>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65" name="Текст 3">
            <a:extLst>
              <a:ext uri="{FF2B5EF4-FFF2-40B4-BE49-F238E27FC236}">
                <a16:creationId xmlns:a16="http://schemas.microsoft.com/office/drawing/2014/main" id="{74887B8C-2B8C-9941-BEC8-ACF64D0F52D4}"/>
              </a:ext>
            </a:extLst>
          </p:cNvPr>
          <p:cNvSpPr>
            <a:spLocks noGrp="1"/>
          </p:cNvSpPr>
          <p:nvPr>
            <p:ph type="body" sz="quarter" idx="72" hasCustomPrompt="1"/>
          </p:nvPr>
        </p:nvSpPr>
        <p:spPr>
          <a:xfrm>
            <a:off x="683370" y="4650775"/>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3" name="Рисунок 2">
            <a:extLst>
              <a:ext uri="{FF2B5EF4-FFF2-40B4-BE49-F238E27FC236}">
                <a16:creationId xmlns:a16="http://schemas.microsoft.com/office/drawing/2014/main" id="{0559BEA5-713A-0E48-8487-D998928527B2}"/>
              </a:ext>
            </a:extLst>
          </p:cNvPr>
          <p:cNvSpPr>
            <a:spLocks noGrp="1"/>
          </p:cNvSpPr>
          <p:nvPr>
            <p:ph type="pic" sz="quarter" idx="73"/>
          </p:nvPr>
        </p:nvSpPr>
        <p:spPr>
          <a:xfrm>
            <a:off x="550862" y="3214687"/>
            <a:ext cx="2160000" cy="1228465"/>
          </a:xfrm>
          <a:prstGeom prst="round2SameRect">
            <a:avLst/>
          </a:prstGeom>
        </p:spPr>
        <p:txBody>
          <a:bodyPr/>
          <a:lstStyle/>
          <a:p>
            <a:endParaRPr lang="ru-RU"/>
          </a:p>
        </p:txBody>
      </p:sp>
      <p:sp>
        <p:nvSpPr>
          <p:cNvPr id="66" name="Rounded Rectangle 42">
            <a:extLst>
              <a:ext uri="{FF2B5EF4-FFF2-40B4-BE49-F238E27FC236}">
                <a16:creationId xmlns:a16="http://schemas.microsoft.com/office/drawing/2014/main" id="{CF1BEEC5-F32F-6D46-9498-B959581C8D80}"/>
              </a:ext>
            </a:extLst>
          </p:cNvPr>
          <p:cNvSpPr/>
          <p:nvPr userDrawn="1"/>
        </p:nvSpPr>
        <p:spPr>
          <a:xfrm>
            <a:off x="2788747" y="3215329"/>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2">
            <a:extLst>
              <a:ext uri="{FF2B5EF4-FFF2-40B4-BE49-F238E27FC236}">
                <a16:creationId xmlns:a16="http://schemas.microsoft.com/office/drawing/2014/main" id="{4B9BF87A-BFBC-284B-A612-733A874FCBAD}"/>
              </a:ext>
            </a:extLst>
          </p:cNvPr>
          <p:cNvSpPr>
            <a:spLocks noGrp="1"/>
          </p:cNvSpPr>
          <p:nvPr>
            <p:ph type="body" sz="quarter" idx="74" hasCustomPrompt="1"/>
          </p:nvPr>
        </p:nvSpPr>
        <p:spPr>
          <a:xfrm>
            <a:off x="2931078" y="4866339"/>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69" name="Текст 3">
            <a:extLst>
              <a:ext uri="{FF2B5EF4-FFF2-40B4-BE49-F238E27FC236}">
                <a16:creationId xmlns:a16="http://schemas.microsoft.com/office/drawing/2014/main" id="{0E9DE637-E6D1-2C4C-A066-04CFEAE46255}"/>
              </a:ext>
            </a:extLst>
          </p:cNvPr>
          <p:cNvSpPr>
            <a:spLocks noGrp="1"/>
          </p:cNvSpPr>
          <p:nvPr>
            <p:ph type="body" sz="quarter" idx="75" hasCustomPrompt="1"/>
          </p:nvPr>
        </p:nvSpPr>
        <p:spPr>
          <a:xfrm>
            <a:off x="2918570" y="4650775"/>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70" name="Рисунок 2">
            <a:extLst>
              <a:ext uri="{FF2B5EF4-FFF2-40B4-BE49-F238E27FC236}">
                <a16:creationId xmlns:a16="http://schemas.microsoft.com/office/drawing/2014/main" id="{8BEAD4EF-B6D6-5544-8D75-088572EB0AB0}"/>
              </a:ext>
            </a:extLst>
          </p:cNvPr>
          <p:cNvSpPr>
            <a:spLocks noGrp="1"/>
          </p:cNvSpPr>
          <p:nvPr>
            <p:ph type="pic" sz="quarter" idx="76"/>
          </p:nvPr>
        </p:nvSpPr>
        <p:spPr>
          <a:xfrm>
            <a:off x="2786062" y="3214687"/>
            <a:ext cx="2160000" cy="1228465"/>
          </a:xfrm>
          <a:prstGeom prst="round2SameRect">
            <a:avLst/>
          </a:prstGeom>
        </p:spPr>
        <p:txBody>
          <a:bodyPr/>
          <a:lstStyle/>
          <a:p>
            <a:endParaRPr lang="ru-RU"/>
          </a:p>
        </p:txBody>
      </p:sp>
      <p:sp>
        <p:nvSpPr>
          <p:cNvPr id="71" name="Rounded Rectangle 42">
            <a:extLst>
              <a:ext uri="{FF2B5EF4-FFF2-40B4-BE49-F238E27FC236}">
                <a16:creationId xmlns:a16="http://schemas.microsoft.com/office/drawing/2014/main" id="{4F235463-D2DE-0E41-BCC5-CCD701416947}"/>
              </a:ext>
            </a:extLst>
          </p:cNvPr>
          <p:cNvSpPr/>
          <p:nvPr userDrawn="1"/>
        </p:nvSpPr>
        <p:spPr>
          <a:xfrm>
            <a:off x="5023948" y="3215329"/>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2">
            <a:extLst>
              <a:ext uri="{FF2B5EF4-FFF2-40B4-BE49-F238E27FC236}">
                <a16:creationId xmlns:a16="http://schemas.microsoft.com/office/drawing/2014/main" id="{E65F1445-5CCB-2B4A-95AB-451D281806D8}"/>
              </a:ext>
            </a:extLst>
          </p:cNvPr>
          <p:cNvSpPr>
            <a:spLocks noGrp="1"/>
          </p:cNvSpPr>
          <p:nvPr>
            <p:ph type="body" sz="quarter" idx="77" hasCustomPrompt="1"/>
          </p:nvPr>
        </p:nvSpPr>
        <p:spPr>
          <a:xfrm>
            <a:off x="5166279" y="4866339"/>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73" name="Текст 3">
            <a:extLst>
              <a:ext uri="{FF2B5EF4-FFF2-40B4-BE49-F238E27FC236}">
                <a16:creationId xmlns:a16="http://schemas.microsoft.com/office/drawing/2014/main" id="{F9DDFA09-718E-3C48-8334-CD8749BE7029}"/>
              </a:ext>
            </a:extLst>
          </p:cNvPr>
          <p:cNvSpPr>
            <a:spLocks noGrp="1"/>
          </p:cNvSpPr>
          <p:nvPr>
            <p:ph type="body" sz="quarter" idx="78" hasCustomPrompt="1"/>
          </p:nvPr>
        </p:nvSpPr>
        <p:spPr>
          <a:xfrm>
            <a:off x="5153771" y="4650775"/>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75" name="Рисунок 2">
            <a:extLst>
              <a:ext uri="{FF2B5EF4-FFF2-40B4-BE49-F238E27FC236}">
                <a16:creationId xmlns:a16="http://schemas.microsoft.com/office/drawing/2014/main" id="{C1B6748B-78CB-054C-B4AF-62B3586884D7}"/>
              </a:ext>
            </a:extLst>
          </p:cNvPr>
          <p:cNvSpPr>
            <a:spLocks noGrp="1"/>
          </p:cNvSpPr>
          <p:nvPr>
            <p:ph type="pic" sz="quarter" idx="79"/>
          </p:nvPr>
        </p:nvSpPr>
        <p:spPr>
          <a:xfrm>
            <a:off x="5021263" y="3214687"/>
            <a:ext cx="2160000" cy="1228465"/>
          </a:xfrm>
          <a:prstGeom prst="round2SameRect">
            <a:avLst/>
          </a:prstGeom>
        </p:spPr>
        <p:txBody>
          <a:bodyPr/>
          <a:lstStyle/>
          <a:p>
            <a:endParaRPr lang="ru-RU"/>
          </a:p>
        </p:txBody>
      </p:sp>
      <p:sp>
        <p:nvSpPr>
          <p:cNvPr id="76" name="Rounded Rectangle 42">
            <a:extLst>
              <a:ext uri="{FF2B5EF4-FFF2-40B4-BE49-F238E27FC236}">
                <a16:creationId xmlns:a16="http://schemas.microsoft.com/office/drawing/2014/main" id="{CCD2ECD9-17F3-2247-8806-E22007BF35D2}"/>
              </a:ext>
            </a:extLst>
          </p:cNvPr>
          <p:cNvSpPr/>
          <p:nvPr userDrawn="1"/>
        </p:nvSpPr>
        <p:spPr>
          <a:xfrm>
            <a:off x="7259148" y="3215329"/>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
            <a:extLst>
              <a:ext uri="{FF2B5EF4-FFF2-40B4-BE49-F238E27FC236}">
                <a16:creationId xmlns:a16="http://schemas.microsoft.com/office/drawing/2014/main" id="{EA7CDA98-17A1-8045-B77D-5F67B4227281}"/>
              </a:ext>
            </a:extLst>
          </p:cNvPr>
          <p:cNvSpPr>
            <a:spLocks noGrp="1"/>
          </p:cNvSpPr>
          <p:nvPr>
            <p:ph type="body" sz="quarter" idx="80" hasCustomPrompt="1"/>
          </p:nvPr>
        </p:nvSpPr>
        <p:spPr>
          <a:xfrm>
            <a:off x="7401479" y="4866339"/>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79" name="Текст 3">
            <a:extLst>
              <a:ext uri="{FF2B5EF4-FFF2-40B4-BE49-F238E27FC236}">
                <a16:creationId xmlns:a16="http://schemas.microsoft.com/office/drawing/2014/main" id="{7B1533B0-037F-0243-AB14-03AC4904068A}"/>
              </a:ext>
            </a:extLst>
          </p:cNvPr>
          <p:cNvSpPr>
            <a:spLocks noGrp="1"/>
          </p:cNvSpPr>
          <p:nvPr>
            <p:ph type="body" sz="quarter" idx="81" hasCustomPrompt="1"/>
          </p:nvPr>
        </p:nvSpPr>
        <p:spPr>
          <a:xfrm>
            <a:off x="7388971" y="4650775"/>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81" name="Рисунок 2">
            <a:extLst>
              <a:ext uri="{FF2B5EF4-FFF2-40B4-BE49-F238E27FC236}">
                <a16:creationId xmlns:a16="http://schemas.microsoft.com/office/drawing/2014/main" id="{9B830BFA-C015-1848-B7B2-512741CBE9EA}"/>
              </a:ext>
            </a:extLst>
          </p:cNvPr>
          <p:cNvSpPr>
            <a:spLocks noGrp="1"/>
          </p:cNvSpPr>
          <p:nvPr>
            <p:ph type="pic" sz="quarter" idx="82"/>
          </p:nvPr>
        </p:nvSpPr>
        <p:spPr>
          <a:xfrm>
            <a:off x="7256463" y="3214687"/>
            <a:ext cx="2160000" cy="1228465"/>
          </a:xfrm>
          <a:prstGeom prst="round2SameRect">
            <a:avLst/>
          </a:prstGeom>
        </p:spPr>
        <p:txBody>
          <a:bodyPr/>
          <a:lstStyle/>
          <a:p>
            <a:endParaRPr lang="ru-RU"/>
          </a:p>
        </p:txBody>
      </p:sp>
      <p:sp>
        <p:nvSpPr>
          <p:cNvPr id="82" name="Rounded Rectangle 42">
            <a:extLst>
              <a:ext uri="{FF2B5EF4-FFF2-40B4-BE49-F238E27FC236}">
                <a16:creationId xmlns:a16="http://schemas.microsoft.com/office/drawing/2014/main" id="{07AAFECD-AD61-7E45-A113-C20779B41F04}"/>
              </a:ext>
            </a:extLst>
          </p:cNvPr>
          <p:cNvSpPr/>
          <p:nvPr userDrawn="1"/>
        </p:nvSpPr>
        <p:spPr>
          <a:xfrm>
            <a:off x="9494348" y="3215329"/>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2">
            <a:extLst>
              <a:ext uri="{FF2B5EF4-FFF2-40B4-BE49-F238E27FC236}">
                <a16:creationId xmlns:a16="http://schemas.microsoft.com/office/drawing/2014/main" id="{B8CA69D9-E521-3B4F-8BDA-F775D925D6E9}"/>
              </a:ext>
            </a:extLst>
          </p:cNvPr>
          <p:cNvSpPr>
            <a:spLocks noGrp="1"/>
          </p:cNvSpPr>
          <p:nvPr>
            <p:ph type="body" sz="quarter" idx="83" hasCustomPrompt="1"/>
          </p:nvPr>
        </p:nvSpPr>
        <p:spPr>
          <a:xfrm>
            <a:off x="9636679" y="4866339"/>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96" name="Текст 3">
            <a:extLst>
              <a:ext uri="{FF2B5EF4-FFF2-40B4-BE49-F238E27FC236}">
                <a16:creationId xmlns:a16="http://schemas.microsoft.com/office/drawing/2014/main" id="{AD9AAE86-D5B8-A840-9F9B-F64E07459F9A}"/>
              </a:ext>
            </a:extLst>
          </p:cNvPr>
          <p:cNvSpPr>
            <a:spLocks noGrp="1"/>
          </p:cNvSpPr>
          <p:nvPr>
            <p:ph type="body" sz="quarter" idx="84" hasCustomPrompt="1"/>
          </p:nvPr>
        </p:nvSpPr>
        <p:spPr>
          <a:xfrm>
            <a:off x="9624171" y="4650775"/>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98" name="Рисунок 2">
            <a:extLst>
              <a:ext uri="{FF2B5EF4-FFF2-40B4-BE49-F238E27FC236}">
                <a16:creationId xmlns:a16="http://schemas.microsoft.com/office/drawing/2014/main" id="{2107EC3A-9C37-8B4A-86E3-5012199BA5B0}"/>
              </a:ext>
            </a:extLst>
          </p:cNvPr>
          <p:cNvSpPr>
            <a:spLocks noGrp="1"/>
          </p:cNvSpPr>
          <p:nvPr>
            <p:ph type="pic" sz="quarter" idx="85"/>
          </p:nvPr>
        </p:nvSpPr>
        <p:spPr>
          <a:xfrm>
            <a:off x="9491663" y="3214687"/>
            <a:ext cx="2160000" cy="1228465"/>
          </a:xfrm>
          <a:prstGeom prst="round2SameRect">
            <a:avLst/>
          </a:prstGeom>
        </p:spPr>
        <p:txBody>
          <a:bodyPr/>
          <a:lstStyle/>
          <a:p>
            <a:endParaRPr lang="ru-RU"/>
          </a:p>
        </p:txBody>
      </p:sp>
      <p:sp>
        <p:nvSpPr>
          <p:cNvPr id="100" name="Rounded Rectangle 42">
            <a:extLst>
              <a:ext uri="{FF2B5EF4-FFF2-40B4-BE49-F238E27FC236}">
                <a16:creationId xmlns:a16="http://schemas.microsoft.com/office/drawing/2014/main" id="{BA3A5351-77C9-994B-BD79-2A18DB87D28D}"/>
              </a:ext>
            </a:extLst>
          </p:cNvPr>
          <p:cNvSpPr/>
          <p:nvPr userDrawn="1"/>
        </p:nvSpPr>
        <p:spPr>
          <a:xfrm>
            <a:off x="553547" y="429795"/>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2">
            <a:extLst>
              <a:ext uri="{FF2B5EF4-FFF2-40B4-BE49-F238E27FC236}">
                <a16:creationId xmlns:a16="http://schemas.microsoft.com/office/drawing/2014/main" id="{C144179C-17C2-2448-803D-6B01A01BC34F}"/>
              </a:ext>
            </a:extLst>
          </p:cNvPr>
          <p:cNvSpPr>
            <a:spLocks noGrp="1"/>
          </p:cNvSpPr>
          <p:nvPr>
            <p:ph type="body" sz="quarter" idx="86" hasCustomPrompt="1"/>
          </p:nvPr>
        </p:nvSpPr>
        <p:spPr>
          <a:xfrm>
            <a:off x="695878" y="2080805"/>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03" name="Текст 3">
            <a:extLst>
              <a:ext uri="{FF2B5EF4-FFF2-40B4-BE49-F238E27FC236}">
                <a16:creationId xmlns:a16="http://schemas.microsoft.com/office/drawing/2014/main" id="{2CA1D257-A2A3-774F-A0F4-C5FB85A77C33}"/>
              </a:ext>
            </a:extLst>
          </p:cNvPr>
          <p:cNvSpPr>
            <a:spLocks noGrp="1"/>
          </p:cNvSpPr>
          <p:nvPr>
            <p:ph type="body" sz="quarter" idx="87" hasCustomPrompt="1"/>
          </p:nvPr>
        </p:nvSpPr>
        <p:spPr>
          <a:xfrm>
            <a:off x="683370" y="1865241"/>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104" name="Рисунок 2">
            <a:extLst>
              <a:ext uri="{FF2B5EF4-FFF2-40B4-BE49-F238E27FC236}">
                <a16:creationId xmlns:a16="http://schemas.microsoft.com/office/drawing/2014/main" id="{44FAB568-A69A-3040-A36D-D118502E685F}"/>
              </a:ext>
            </a:extLst>
          </p:cNvPr>
          <p:cNvSpPr>
            <a:spLocks noGrp="1"/>
          </p:cNvSpPr>
          <p:nvPr>
            <p:ph type="pic" sz="quarter" idx="88"/>
          </p:nvPr>
        </p:nvSpPr>
        <p:spPr>
          <a:xfrm>
            <a:off x="550862" y="429153"/>
            <a:ext cx="2160000" cy="1228465"/>
          </a:xfrm>
          <a:prstGeom prst="round2SameRect">
            <a:avLst/>
          </a:prstGeom>
        </p:spPr>
        <p:txBody>
          <a:bodyPr/>
          <a:lstStyle/>
          <a:p>
            <a:endParaRPr lang="ru-RU"/>
          </a:p>
        </p:txBody>
      </p:sp>
      <p:sp>
        <p:nvSpPr>
          <p:cNvPr id="105" name="Rounded Rectangle 42">
            <a:extLst>
              <a:ext uri="{FF2B5EF4-FFF2-40B4-BE49-F238E27FC236}">
                <a16:creationId xmlns:a16="http://schemas.microsoft.com/office/drawing/2014/main" id="{50B77920-BF2F-7C47-82B3-E487120C3DD1}"/>
              </a:ext>
            </a:extLst>
          </p:cNvPr>
          <p:cNvSpPr/>
          <p:nvPr userDrawn="1"/>
        </p:nvSpPr>
        <p:spPr>
          <a:xfrm>
            <a:off x="2788747" y="429795"/>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2">
            <a:extLst>
              <a:ext uri="{FF2B5EF4-FFF2-40B4-BE49-F238E27FC236}">
                <a16:creationId xmlns:a16="http://schemas.microsoft.com/office/drawing/2014/main" id="{262F776B-E6A2-314B-9A7C-EF1539517C25}"/>
              </a:ext>
            </a:extLst>
          </p:cNvPr>
          <p:cNvSpPr>
            <a:spLocks noGrp="1"/>
          </p:cNvSpPr>
          <p:nvPr>
            <p:ph type="body" sz="quarter" idx="89" hasCustomPrompt="1"/>
          </p:nvPr>
        </p:nvSpPr>
        <p:spPr>
          <a:xfrm>
            <a:off x="2931078" y="2080805"/>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07" name="Текст 3">
            <a:extLst>
              <a:ext uri="{FF2B5EF4-FFF2-40B4-BE49-F238E27FC236}">
                <a16:creationId xmlns:a16="http://schemas.microsoft.com/office/drawing/2014/main" id="{5AEFF7A1-6ACB-A842-8C2C-A2004B38FCDA}"/>
              </a:ext>
            </a:extLst>
          </p:cNvPr>
          <p:cNvSpPr>
            <a:spLocks noGrp="1"/>
          </p:cNvSpPr>
          <p:nvPr>
            <p:ph type="body" sz="quarter" idx="90" hasCustomPrompt="1"/>
          </p:nvPr>
        </p:nvSpPr>
        <p:spPr>
          <a:xfrm>
            <a:off x="2918570" y="1865241"/>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108" name="Рисунок 2">
            <a:extLst>
              <a:ext uri="{FF2B5EF4-FFF2-40B4-BE49-F238E27FC236}">
                <a16:creationId xmlns:a16="http://schemas.microsoft.com/office/drawing/2014/main" id="{88AE564D-8B8A-2F4F-9C06-7C18E317D738}"/>
              </a:ext>
            </a:extLst>
          </p:cNvPr>
          <p:cNvSpPr>
            <a:spLocks noGrp="1"/>
          </p:cNvSpPr>
          <p:nvPr>
            <p:ph type="pic" sz="quarter" idx="91"/>
          </p:nvPr>
        </p:nvSpPr>
        <p:spPr>
          <a:xfrm>
            <a:off x="2786062" y="429153"/>
            <a:ext cx="2160000" cy="1228465"/>
          </a:xfrm>
          <a:prstGeom prst="round2SameRect">
            <a:avLst/>
          </a:prstGeom>
        </p:spPr>
        <p:txBody>
          <a:bodyPr/>
          <a:lstStyle/>
          <a:p>
            <a:endParaRPr lang="ru-RU"/>
          </a:p>
        </p:txBody>
      </p:sp>
      <p:sp>
        <p:nvSpPr>
          <p:cNvPr id="109" name="Rounded Rectangle 42">
            <a:extLst>
              <a:ext uri="{FF2B5EF4-FFF2-40B4-BE49-F238E27FC236}">
                <a16:creationId xmlns:a16="http://schemas.microsoft.com/office/drawing/2014/main" id="{ABDC922D-FFB4-B34A-9C99-B11A44E3767A}"/>
              </a:ext>
            </a:extLst>
          </p:cNvPr>
          <p:cNvSpPr/>
          <p:nvPr userDrawn="1"/>
        </p:nvSpPr>
        <p:spPr>
          <a:xfrm>
            <a:off x="5023948" y="429795"/>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2">
            <a:extLst>
              <a:ext uri="{FF2B5EF4-FFF2-40B4-BE49-F238E27FC236}">
                <a16:creationId xmlns:a16="http://schemas.microsoft.com/office/drawing/2014/main" id="{D2C3C516-7575-6340-A8A9-2E129332FCAF}"/>
              </a:ext>
            </a:extLst>
          </p:cNvPr>
          <p:cNvSpPr>
            <a:spLocks noGrp="1"/>
          </p:cNvSpPr>
          <p:nvPr>
            <p:ph type="body" sz="quarter" idx="92" hasCustomPrompt="1"/>
          </p:nvPr>
        </p:nvSpPr>
        <p:spPr>
          <a:xfrm>
            <a:off x="5166279" y="2080805"/>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11" name="Текст 3">
            <a:extLst>
              <a:ext uri="{FF2B5EF4-FFF2-40B4-BE49-F238E27FC236}">
                <a16:creationId xmlns:a16="http://schemas.microsoft.com/office/drawing/2014/main" id="{2A7A03AB-6C13-E449-8C0F-77C61508C048}"/>
              </a:ext>
            </a:extLst>
          </p:cNvPr>
          <p:cNvSpPr>
            <a:spLocks noGrp="1"/>
          </p:cNvSpPr>
          <p:nvPr>
            <p:ph type="body" sz="quarter" idx="93" hasCustomPrompt="1"/>
          </p:nvPr>
        </p:nvSpPr>
        <p:spPr>
          <a:xfrm>
            <a:off x="5153771" y="1865241"/>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112" name="Рисунок 2">
            <a:extLst>
              <a:ext uri="{FF2B5EF4-FFF2-40B4-BE49-F238E27FC236}">
                <a16:creationId xmlns:a16="http://schemas.microsoft.com/office/drawing/2014/main" id="{93E5E6A6-87E0-114D-B787-09CB857506E3}"/>
              </a:ext>
            </a:extLst>
          </p:cNvPr>
          <p:cNvSpPr>
            <a:spLocks noGrp="1"/>
          </p:cNvSpPr>
          <p:nvPr>
            <p:ph type="pic" sz="quarter" idx="94"/>
          </p:nvPr>
        </p:nvSpPr>
        <p:spPr>
          <a:xfrm>
            <a:off x="5021263" y="429153"/>
            <a:ext cx="2160000" cy="1228465"/>
          </a:xfrm>
          <a:prstGeom prst="round2SameRect">
            <a:avLst/>
          </a:prstGeom>
        </p:spPr>
        <p:txBody>
          <a:bodyPr/>
          <a:lstStyle/>
          <a:p>
            <a:endParaRPr lang="ru-RU"/>
          </a:p>
        </p:txBody>
      </p:sp>
      <p:sp>
        <p:nvSpPr>
          <p:cNvPr id="113" name="Rounded Rectangle 42">
            <a:extLst>
              <a:ext uri="{FF2B5EF4-FFF2-40B4-BE49-F238E27FC236}">
                <a16:creationId xmlns:a16="http://schemas.microsoft.com/office/drawing/2014/main" id="{638464E7-DFEF-8842-A3A7-4D28C5D4EC08}"/>
              </a:ext>
            </a:extLst>
          </p:cNvPr>
          <p:cNvSpPr/>
          <p:nvPr userDrawn="1"/>
        </p:nvSpPr>
        <p:spPr>
          <a:xfrm>
            <a:off x="7259148" y="429795"/>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 Placeholder 2">
            <a:extLst>
              <a:ext uri="{FF2B5EF4-FFF2-40B4-BE49-F238E27FC236}">
                <a16:creationId xmlns:a16="http://schemas.microsoft.com/office/drawing/2014/main" id="{C7E133F5-C1CE-8A41-A16C-2AAF0511ECBC}"/>
              </a:ext>
            </a:extLst>
          </p:cNvPr>
          <p:cNvSpPr>
            <a:spLocks noGrp="1"/>
          </p:cNvSpPr>
          <p:nvPr>
            <p:ph type="body" sz="quarter" idx="95" hasCustomPrompt="1"/>
          </p:nvPr>
        </p:nvSpPr>
        <p:spPr>
          <a:xfrm>
            <a:off x="7401479" y="2080805"/>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15" name="Текст 3">
            <a:extLst>
              <a:ext uri="{FF2B5EF4-FFF2-40B4-BE49-F238E27FC236}">
                <a16:creationId xmlns:a16="http://schemas.microsoft.com/office/drawing/2014/main" id="{94191E04-EDCF-8A4D-858D-9EB760E1F592}"/>
              </a:ext>
            </a:extLst>
          </p:cNvPr>
          <p:cNvSpPr>
            <a:spLocks noGrp="1"/>
          </p:cNvSpPr>
          <p:nvPr>
            <p:ph type="body" sz="quarter" idx="96" hasCustomPrompt="1"/>
          </p:nvPr>
        </p:nvSpPr>
        <p:spPr>
          <a:xfrm>
            <a:off x="7388971" y="1865241"/>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116" name="Рисунок 2">
            <a:extLst>
              <a:ext uri="{FF2B5EF4-FFF2-40B4-BE49-F238E27FC236}">
                <a16:creationId xmlns:a16="http://schemas.microsoft.com/office/drawing/2014/main" id="{70A2C99C-015D-BC4C-8985-D1DB3ECA5C85}"/>
              </a:ext>
            </a:extLst>
          </p:cNvPr>
          <p:cNvSpPr>
            <a:spLocks noGrp="1"/>
          </p:cNvSpPr>
          <p:nvPr>
            <p:ph type="pic" sz="quarter" idx="97"/>
          </p:nvPr>
        </p:nvSpPr>
        <p:spPr>
          <a:xfrm>
            <a:off x="7256463" y="429153"/>
            <a:ext cx="2160000" cy="1228465"/>
          </a:xfrm>
          <a:prstGeom prst="round2SameRect">
            <a:avLst/>
          </a:prstGeom>
        </p:spPr>
        <p:txBody>
          <a:bodyPr/>
          <a:lstStyle/>
          <a:p>
            <a:endParaRPr lang="ru-RU"/>
          </a:p>
        </p:txBody>
      </p:sp>
      <p:sp>
        <p:nvSpPr>
          <p:cNvPr id="117" name="Rounded Rectangle 42">
            <a:extLst>
              <a:ext uri="{FF2B5EF4-FFF2-40B4-BE49-F238E27FC236}">
                <a16:creationId xmlns:a16="http://schemas.microsoft.com/office/drawing/2014/main" id="{AE8B8CFF-F018-4B4F-AF48-819A71C5D234}"/>
              </a:ext>
            </a:extLst>
          </p:cNvPr>
          <p:cNvSpPr/>
          <p:nvPr userDrawn="1"/>
        </p:nvSpPr>
        <p:spPr>
          <a:xfrm>
            <a:off x="9494348" y="429795"/>
            <a:ext cx="2154631" cy="2632319"/>
          </a:xfrm>
          <a:prstGeom prst="roundRect">
            <a:avLst>
              <a:gd name="adj" fmla="val 9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 Placeholder 2">
            <a:extLst>
              <a:ext uri="{FF2B5EF4-FFF2-40B4-BE49-F238E27FC236}">
                <a16:creationId xmlns:a16="http://schemas.microsoft.com/office/drawing/2014/main" id="{E057495F-D73A-1C41-846E-D62B24767D47}"/>
              </a:ext>
            </a:extLst>
          </p:cNvPr>
          <p:cNvSpPr>
            <a:spLocks noGrp="1"/>
          </p:cNvSpPr>
          <p:nvPr>
            <p:ph type="body" sz="quarter" idx="98" hasCustomPrompt="1"/>
          </p:nvPr>
        </p:nvSpPr>
        <p:spPr>
          <a:xfrm>
            <a:off x="9636679" y="2080805"/>
            <a:ext cx="1756041" cy="597325"/>
          </a:xfrm>
          <a:noFill/>
        </p:spPr>
        <p:txBody>
          <a:bodyPr wrap="square" tIns="144000" bIns="0">
            <a:spAutoFit/>
          </a:bodyPr>
          <a:lstStyle>
            <a:lvl1pPr>
              <a:lnSpc>
                <a:spcPct val="120000"/>
              </a:lnSpc>
              <a:spcBef>
                <a:spcPts val="0"/>
              </a:spcBef>
              <a:defRPr sz="1200" b="0" i="0">
                <a:solidFill>
                  <a:schemeClr val="accent1"/>
                </a:solidFill>
                <a:latin typeface="Source Sans Pro Light" panose="020B0403030403020204" pitchFamily="34" charset="0"/>
              </a:defRPr>
            </a:lvl1pPr>
            <a:lvl2pPr>
              <a:defRPr sz="12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19" name="Текст 3">
            <a:extLst>
              <a:ext uri="{FF2B5EF4-FFF2-40B4-BE49-F238E27FC236}">
                <a16:creationId xmlns:a16="http://schemas.microsoft.com/office/drawing/2014/main" id="{010061A1-8F17-6941-B252-6EF1162BA24A}"/>
              </a:ext>
            </a:extLst>
          </p:cNvPr>
          <p:cNvSpPr>
            <a:spLocks noGrp="1"/>
          </p:cNvSpPr>
          <p:nvPr>
            <p:ph type="body" sz="quarter" idx="99" hasCustomPrompt="1"/>
          </p:nvPr>
        </p:nvSpPr>
        <p:spPr>
          <a:xfrm>
            <a:off x="9624171" y="1865241"/>
            <a:ext cx="1851025" cy="193899"/>
          </a:xfrm>
        </p:spPr>
        <p:txBody>
          <a:bodyPr anchor="t" anchorCtr="0">
            <a:spAutoFit/>
          </a:bodyPr>
          <a:lstStyle>
            <a:lvl1pPr>
              <a:defRPr b="0" i="0">
                <a:solidFill>
                  <a:schemeClr val="accent1"/>
                </a:solidFill>
                <a:latin typeface="Montserrat Medium" pitchFamily="2" charset="0"/>
              </a:defRPr>
            </a:lvl1pPr>
          </a:lstStyle>
          <a:p>
            <a:pPr lvl="0"/>
            <a:r>
              <a:rPr lang="ru-RU" dirty="0"/>
              <a:t>Образец заголовка</a:t>
            </a:r>
          </a:p>
        </p:txBody>
      </p:sp>
      <p:sp>
        <p:nvSpPr>
          <p:cNvPr id="120" name="Рисунок 2">
            <a:extLst>
              <a:ext uri="{FF2B5EF4-FFF2-40B4-BE49-F238E27FC236}">
                <a16:creationId xmlns:a16="http://schemas.microsoft.com/office/drawing/2014/main" id="{C27647AF-2F4B-7B4E-B02A-BABA1B8CB2C9}"/>
              </a:ext>
            </a:extLst>
          </p:cNvPr>
          <p:cNvSpPr>
            <a:spLocks noGrp="1"/>
          </p:cNvSpPr>
          <p:nvPr>
            <p:ph type="pic" sz="quarter" idx="100"/>
          </p:nvPr>
        </p:nvSpPr>
        <p:spPr>
          <a:xfrm>
            <a:off x="9491663" y="429153"/>
            <a:ext cx="2160000" cy="1228465"/>
          </a:xfrm>
          <a:prstGeom prst="round2SameRect">
            <a:avLst/>
          </a:prstGeom>
        </p:spPr>
        <p:txBody>
          <a:bodyPr/>
          <a:lstStyle/>
          <a:p>
            <a:endParaRPr lang="ru-RU"/>
          </a:p>
        </p:txBody>
      </p:sp>
      <p:sp>
        <p:nvSpPr>
          <p:cNvPr id="44" name="Номер слайда 5">
            <a:extLst>
              <a:ext uri="{FF2B5EF4-FFF2-40B4-BE49-F238E27FC236}">
                <a16:creationId xmlns:a16="http://schemas.microsoft.com/office/drawing/2014/main" id="{BDA7B23C-ADBA-FC43-94B0-98C96E39FA1F}"/>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45" name="Нижний колонтитул 3">
            <a:extLst>
              <a:ext uri="{FF2B5EF4-FFF2-40B4-BE49-F238E27FC236}">
                <a16:creationId xmlns:a16="http://schemas.microsoft.com/office/drawing/2014/main" id="{5C4D714B-BFA7-284F-AFFF-C231B967DC0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357186819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Титульный слайд">
    <p:bg>
      <p:bgPr>
        <a:solidFill>
          <a:schemeClr val="accent1"/>
        </a:solidFill>
        <a:effectLst/>
      </p:bgPr>
    </p:bg>
    <p:spTree>
      <p:nvGrpSpPr>
        <p:cNvPr id="1" name=""/>
        <p:cNvGrpSpPr/>
        <p:nvPr/>
      </p:nvGrpSpPr>
      <p:grpSpPr>
        <a:xfrm>
          <a:off x="0" y="0"/>
          <a:ext cx="0" cy="0"/>
          <a:chOff x="0" y="0"/>
          <a:chExt cx="0" cy="0"/>
        </a:xfrm>
      </p:grpSpPr>
      <p:sp>
        <p:nvSpPr>
          <p:cNvPr id="43" name="Rounded Rectangle 42">
            <a:extLst>
              <a:ext uri="{FF2B5EF4-FFF2-40B4-BE49-F238E27FC236}">
                <a16:creationId xmlns:a16="http://schemas.microsoft.com/office/drawing/2014/main" id="{F51C4547-F9B7-646C-1975-C06EC9E73284}"/>
              </a:ext>
            </a:extLst>
          </p:cNvPr>
          <p:cNvSpPr/>
          <p:nvPr userDrawn="1"/>
        </p:nvSpPr>
        <p:spPr>
          <a:xfrm>
            <a:off x="552478" y="426277"/>
            <a:ext cx="5468768" cy="5595111"/>
          </a:xfrm>
          <a:prstGeom prst="roundRect">
            <a:avLst>
              <a:gd name="adj" fmla="val 5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2">
            <a:extLst>
              <a:ext uri="{FF2B5EF4-FFF2-40B4-BE49-F238E27FC236}">
                <a16:creationId xmlns:a16="http://schemas.microsoft.com/office/drawing/2014/main" id="{F0148E45-A99B-2F3E-24BC-E2F7F1EC57F7}"/>
              </a:ext>
            </a:extLst>
          </p:cNvPr>
          <p:cNvSpPr>
            <a:spLocks noGrp="1"/>
          </p:cNvSpPr>
          <p:nvPr>
            <p:ph type="body" sz="quarter" idx="36" hasCustomPrompt="1"/>
          </p:nvPr>
        </p:nvSpPr>
        <p:spPr>
          <a:xfrm>
            <a:off x="695878" y="4617253"/>
            <a:ext cx="5063654"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2" name="Текст 3">
            <a:extLst>
              <a:ext uri="{FF2B5EF4-FFF2-40B4-BE49-F238E27FC236}">
                <a16:creationId xmlns:a16="http://schemas.microsoft.com/office/drawing/2014/main" id="{E18D9334-BF5D-9549-B5CF-A26433FA3B40}"/>
              </a:ext>
            </a:extLst>
          </p:cNvPr>
          <p:cNvSpPr>
            <a:spLocks noGrp="1"/>
          </p:cNvSpPr>
          <p:nvPr>
            <p:ph type="body" sz="quarter" idx="67" hasCustomPrompt="1"/>
          </p:nvPr>
        </p:nvSpPr>
        <p:spPr>
          <a:xfrm>
            <a:off x="695245" y="4362366"/>
            <a:ext cx="5064287" cy="249299"/>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3" name="Рисунок 2">
            <a:extLst>
              <a:ext uri="{FF2B5EF4-FFF2-40B4-BE49-F238E27FC236}">
                <a16:creationId xmlns:a16="http://schemas.microsoft.com/office/drawing/2014/main" id="{B315BBC2-AAD3-0842-9F45-1E228CB30945}"/>
              </a:ext>
            </a:extLst>
          </p:cNvPr>
          <p:cNvSpPr>
            <a:spLocks noGrp="1"/>
          </p:cNvSpPr>
          <p:nvPr>
            <p:ph type="pic" sz="quarter" idx="71"/>
          </p:nvPr>
        </p:nvSpPr>
        <p:spPr>
          <a:xfrm>
            <a:off x="550862" y="425450"/>
            <a:ext cx="5472000" cy="3219450"/>
          </a:xfrm>
          <a:prstGeom prst="round2SameRect">
            <a:avLst>
              <a:gd name="adj1" fmla="val 9303"/>
              <a:gd name="adj2" fmla="val 0"/>
            </a:avLst>
          </a:prstGeom>
        </p:spPr>
        <p:txBody>
          <a:bodyPr/>
          <a:lstStyle/>
          <a:p>
            <a:endParaRPr lang="ru-RU"/>
          </a:p>
        </p:txBody>
      </p:sp>
      <p:sp>
        <p:nvSpPr>
          <p:cNvPr id="14" name="Rounded Rectangle 42">
            <a:extLst>
              <a:ext uri="{FF2B5EF4-FFF2-40B4-BE49-F238E27FC236}">
                <a16:creationId xmlns:a16="http://schemas.microsoft.com/office/drawing/2014/main" id="{07B065F9-DAFD-754D-A110-0251AD2C2EC7}"/>
              </a:ext>
            </a:extLst>
          </p:cNvPr>
          <p:cNvSpPr/>
          <p:nvPr userDrawn="1"/>
        </p:nvSpPr>
        <p:spPr>
          <a:xfrm>
            <a:off x="6178569" y="426277"/>
            <a:ext cx="5468768" cy="5595111"/>
          </a:xfrm>
          <a:prstGeom prst="roundRect">
            <a:avLst>
              <a:gd name="adj" fmla="val 5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3744F081-070F-5D4E-ACC2-1284FBFD90D3}"/>
              </a:ext>
            </a:extLst>
          </p:cNvPr>
          <p:cNvSpPr>
            <a:spLocks noGrp="1"/>
          </p:cNvSpPr>
          <p:nvPr>
            <p:ph type="body" sz="quarter" idx="72" hasCustomPrompt="1"/>
          </p:nvPr>
        </p:nvSpPr>
        <p:spPr>
          <a:xfrm>
            <a:off x="6317745" y="4617253"/>
            <a:ext cx="5063654"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20" name="Текст 3">
            <a:extLst>
              <a:ext uri="{FF2B5EF4-FFF2-40B4-BE49-F238E27FC236}">
                <a16:creationId xmlns:a16="http://schemas.microsoft.com/office/drawing/2014/main" id="{2D54E5BA-55CE-E247-BD7C-58578166A0FD}"/>
              </a:ext>
            </a:extLst>
          </p:cNvPr>
          <p:cNvSpPr>
            <a:spLocks noGrp="1"/>
          </p:cNvSpPr>
          <p:nvPr>
            <p:ph type="body" sz="quarter" idx="73" hasCustomPrompt="1"/>
          </p:nvPr>
        </p:nvSpPr>
        <p:spPr>
          <a:xfrm>
            <a:off x="6317112" y="4362366"/>
            <a:ext cx="5064287" cy="249299"/>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21" name="Рисунок 2">
            <a:extLst>
              <a:ext uri="{FF2B5EF4-FFF2-40B4-BE49-F238E27FC236}">
                <a16:creationId xmlns:a16="http://schemas.microsoft.com/office/drawing/2014/main" id="{FA7BF93F-E2A7-BA4B-8623-2F4FC96341FE}"/>
              </a:ext>
            </a:extLst>
          </p:cNvPr>
          <p:cNvSpPr>
            <a:spLocks noGrp="1"/>
          </p:cNvSpPr>
          <p:nvPr>
            <p:ph type="pic" sz="quarter" idx="74"/>
          </p:nvPr>
        </p:nvSpPr>
        <p:spPr>
          <a:xfrm>
            <a:off x="6175153" y="425450"/>
            <a:ext cx="5475600" cy="3218400"/>
          </a:xfrm>
          <a:prstGeom prst="round2SameRect">
            <a:avLst>
              <a:gd name="adj1" fmla="val 9303"/>
              <a:gd name="adj2" fmla="val 0"/>
            </a:avLst>
          </a:prstGeom>
        </p:spPr>
        <p:txBody>
          <a:bodyPr/>
          <a:lstStyle/>
          <a:p>
            <a:endParaRPr lang="ru-RU"/>
          </a:p>
        </p:txBody>
      </p:sp>
      <p:sp>
        <p:nvSpPr>
          <p:cNvPr id="13" name="Номер слайда 5">
            <a:extLst>
              <a:ext uri="{FF2B5EF4-FFF2-40B4-BE49-F238E27FC236}">
                <a16:creationId xmlns:a16="http://schemas.microsoft.com/office/drawing/2014/main" id="{9F0148FC-9D2A-A540-9ECA-27640EAFFB91}"/>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Tree>
    <p:extLst>
      <p:ext uri="{BB962C8B-B14F-4D97-AF65-F5344CB8AC3E}">
        <p14:creationId xmlns:p14="http://schemas.microsoft.com/office/powerpoint/2010/main" val="255132031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Титульный слайд">
    <p:bg>
      <p:bgPr>
        <a:solidFill>
          <a:schemeClr val="accent1"/>
        </a:solidFill>
        <a:effectLst/>
      </p:bgPr>
    </p:bg>
    <p:spTree>
      <p:nvGrpSpPr>
        <p:cNvPr id="1" name=""/>
        <p:cNvGrpSpPr/>
        <p:nvPr/>
      </p:nvGrpSpPr>
      <p:grpSpPr>
        <a:xfrm>
          <a:off x="0" y="0"/>
          <a:ext cx="0" cy="0"/>
          <a:chOff x="0" y="0"/>
          <a:chExt cx="0" cy="0"/>
        </a:xfrm>
      </p:grpSpPr>
      <p:sp>
        <p:nvSpPr>
          <p:cNvPr id="43" name="Rounded Rectangle 42">
            <a:extLst>
              <a:ext uri="{FF2B5EF4-FFF2-40B4-BE49-F238E27FC236}">
                <a16:creationId xmlns:a16="http://schemas.microsoft.com/office/drawing/2014/main" id="{F51C4547-F9B7-646C-1975-C06EC9E73284}"/>
              </a:ext>
            </a:extLst>
          </p:cNvPr>
          <p:cNvSpPr/>
          <p:nvPr userDrawn="1"/>
        </p:nvSpPr>
        <p:spPr>
          <a:xfrm>
            <a:off x="550864" y="426277"/>
            <a:ext cx="3587071" cy="5595111"/>
          </a:xfrm>
          <a:prstGeom prst="roundRect">
            <a:avLst>
              <a:gd name="adj" fmla="val 84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2">
            <a:extLst>
              <a:ext uri="{FF2B5EF4-FFF2-40B4-BE49-F238E27FC236}">
                <a16:creationId xmlns:a16="http://schemas.microsoft.com/office/drawing/2014/main" id="{F0148E45-A99B-2F3E-24BC-E2F7F1EC57F7}"/>
              </a:ext>
            </a:extLst>
          </p:cNvPr>
          <p:cNvSpPr>
            <a:spLocks noGrp="1"/>
          </p:cNvSpPr>
          <p:nvPr>
            <p:ph type="body" sz="quarter" idx="36" hasCustomPrompt="1"/>
          </p:nvPr>
        </p:nvSpPr>
        <p:spPr>
          <a:xfrm>
            <a:off x="695878"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17" name="Текст 3">
            <a:extLst>
              <a:ext uri="{FF2B5EF4-FFF2-40B4-BE49-F238E27FC236}">
                <a16:creationId xmlns:a16="http://schemas.microsoft.com/office/drawing/2014/main" id="{ADD7B6D0-4FDD-6D43-9BB2-8AF5BA1E2AD7}"/>
              </a:ext>
            </a:extLst>
          </p:cNvPr>
          <p:cNvSpPr>
            <a:spLocks noGrp="1"/>
          </p:cNvSpPr>
          <p:nvPr>
            <p:ph type="body" sz="quarter" idx="67" hasCustomPrompt="1"/>
          </p:nvPr>
        </p:nvSpPr>
        <p:spPr>
          <a:xfrm>
            <a:off x="695246" y="4362366"/>
            <a:ext cx="2952830" cy="254887"/>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3" name="Рисунок 2">
            <a:extLst>
              <a:ext uri="{FF2B5EF4-FFF2-40B4-BE49-F238E27FC236}">
                <a16:creationId xmlns:a16="http://schemas.microsoft.com/office/drawing/2014/main" id="{4310C35C-9A0E-344A-A0F4-F31C5C1E98AD}"/>
              </a:ext>
            </a:extLst>
          </p:cNvPr>
          <p:cNvSpPr>
            <a:spLocks noGrp="1"/>
          </p:cNvSpPr>
          <p:nvPr>
            <p:ph type="pic" sz="quarter" idx="74"/>
          </p:nvPr>
        </p:nvSpPr>
        <p:spPr>
          <a:xfrm>
            <a:off x="550863" y="425450"/>
            <a:ext cx="3587750" cy="3216275"/>
          </a:xfrm>
          <a:prstGeom prst="round2SameRect">
            <a:avLst>
              <a:gd name="adj1" fmla="val 9490"/>
              <a:gd name="adj2" fmla="val 0"/>
            </a:avLst>
          </a:prstGeom>
        </p:spPr>
        <p:txBody>
          <a:bodyPr/>
          <a:lstStyle/>
          <a:p>
            <a:endParaRPr lang="ru-RU"/>
          </a:p>
        </p:txBody>
      </p:sp>
      <p:sp>
        <p:nvSpPr>
          <p:cNvPr id="18" name="Rounded Rectangle 42">
            <a:extLst>
              <a:ext uri="{FF2B5EF4-FFF2-40B4-BE49-F238E27FC236}">
                <a16:creationId xmlns:a16="http://schemas.microsoft.com/office/drawing/2014/main" id="{2E5C605A-D191-2348-953D-87B4F233F23C}"/>
              </a:ext>
            </a:extLst>
          </p:cNvPr>
          <p:cNvSpPr/>
          <p:nvPr userDrawn="1"/>
        </p:nvSpPr>
        <p:spPr>
          <a:xfrm>
            <a:off x="8052495" y="426277"/>
            <a:ext cx="3587071" cy="5595111"/>
          </a:xfrm>
          <a:prstGeom prst="roundRect">
            <a:avLst>
              <a:gd name="adj" fmla="val 84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D3930448-ECE7-824D-A557-A7C8E0D91032}"/>
              </a:ext>
            </a:extLst>
          </p:cNvPr>
          <p:cNvSpPr>
            <a:spLocks noGrp="1"/>
          </p:cNvSpPr>
          <p:nvPr>
            <p:ph type="body" sz="quarter" idx="75" hasCustomPrompt="1"/>
          </p:nvPr>
        </p:nvSpPr>
        <p:spPr>
          <a:xfrm>
            <a:off x="8197509"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20" name="Текст 3">
            <a:extLst>
              <a:ext uri="{FF2B5EF4-FFF2-40B4-BE49-F238E27FC236}">
                <a16:creationId xmlns:a16="http://schemas.microsoft.com/office/drawing/2014/main" id="{2ABFB41C-3CC4-3140-9319-B349E79D1FE4}"/>
              </a:ext>
            </a:extLst>
          </p:cNvPr>
          <p:cNvSpPr>
            <a:spLocks noGrp="1"/>
          </p:cNvSpPr>
          <p:nvPr>
            <p:ph type="body" sz="quarter" idx="76" hasCustomPrompt="1"/>
          </p:nvPr>
        </p:nvSpPr>
        <p:spPr>
          <a:xfrm>
            <a:off x="8196877" y="4362366"/>
            <a:ext cx="2952830" cy="254887"/>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25" name="Рисунок 2">
            <a:extLst>
              <a:ext uri="{FF2B5EF4-FFF2-40B4-BE49-F238E27FC236}">
                <a16:creationId xmlns:a16="http://schemas.microsoft.com/office/drawing/2014/main" id="{7823F735-3700-7840-A6E4-4E9F08141955}"/>
              </a:ext>
            </a:extLst>
          </p:cNvPr>
          <p:cNvSpPr>
            <a:spLocks noGrp="1"/>
          </p:cNvSpPr>
          <p:nvPr>
            <p:ph type="pic" sz="quarter" idx="77"/>
          </p:nvPr>
        </p:nvSpPr>
        <p:spPr>
          <a:xfrm>
            <a:off x="8052494" y="425450"/>
            <a:ext cx="3587750" cy="3216275"/>
          </a:xfrm>
          <a:prstGeom prst="round2SameRect">
            <a:avLst>
              <a:gd name="adj1" fmla="val 9490"/>
              <a:gd name="adj2" fmla="val 0"/>
            </a:avLst>
          </a:prstGeom>
        </p:spPr>
        <p:txBody>
          <a:bodyPr/>
          <a:lstStyle/>
          <a:p>
            <a:endParaRPr lang="ru-RU"/>
          </a:p>
        </p:txBody>
      </p:sp>
      <p:sp>
        <p:nvSpPr>
          <p:cNvPr id="26" name="Rounded Rectangle 42">
            <a:extLst>
              <a:ext uri="{FF2B5EF4-FFF2-40B4-BE49-F238E27FC236}">
                <a16:creationId xmlns:a16="http://schemas.microsoft.com/office/drawing/2014/main" id="{8318A2A7-A607-684C-8E78-C5B19D8281DA}"/>
              </a:ext>
            </a:extLst>
          </p:cNvPr>
          <p:cNvSpPr/>
          <p:nvPr userDrawn="1"/>
        </p:nvSpPr>
        <p:spPr>
          <a:xfrm>
            <a:off x="4302126" y="426277"/>
            <a:ext cx="3587071" cy="5595111"/>
          </a:xfrm>
          <a:prstGeom prst="roundRect">
            <a:avLst>
              <a:gd name="adj" fmla="val 84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
            <a:extLst>
              <a:ext uri="{FF2B5EF4-FFF2-40B4-BE49-F238E27FC236}">
                <a16:creationId xmlns:a16="http://schemas.microsoft.com/office/drawing/2014/main" id="{365E31C3-029E-144F-972C-F31392386627}"/>
              </a:ext>
            </a:extLst>
          </p:cNvPr>
          <p:cNvSpPr>
            <a:spLocks noGrp="1"/>
          </p:cNvSpPr>
          <p:nvPr>
            <p:ph type="body" sz="quarter" idx="78" hasCustomPrompt="1"/>
          </p:nvPr>
        </p:nvSpPr>
        <p:spPr>
          <a:xfrm>
            <a:off x="4447140"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28" name="Текст 3">
            <a:extLst>
              <a:ext uri="{FF2B5EF4-FFF2-40B4-BE49-F238E27FC236}">
                <a16:creationId xmlns:a16="http://schemas.microsoft.com/office/drawing/2014/main" id="{50255C6F-16C7-F848-B23F-EEFA5DA25A7B}"/>
              </a:ext>
            </a:extLst>
          </p:cNvPr>
          <p:cNvSpPr>
            <a:spLocks noGrp="1"/>
          </p:cNvSpPr>
          <p:nvPr>
            <p:ph type="body" sz="quarter" idx="79" hasCustomPrompt="1"/>
          </p:nvPr>
        </p:nvSpPr>
        <p:spPr>
          <a:xfrm>
            <a:off x="4446508" y="4362366"/>
            <a:ext cx="2952830" cy="254887"/>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29" name="Рисунок 2">
            <a:extLst>
              <a:ext uri="{FF2B5EF4-FFF2-40B4-BE49-F238E27FC236}">
                <a16:creationId xmlns:a16="http://schemas.microsoft.com/office/drawing/2014/main" id="{76E8060C-947A-D140-9347-B257D81DEEAE}"/>
              </a:ext>
            </a:extLst>
          </p:cNvPr>
          <p:cNvSpPr>
            <a:spLocks noGrp="1"/>
          </p:cNvSpPr>
          <p:nvPr>
            <p:ph type="pic" sz="quarter" idx="80"/>
          </p:nvPr>
        </p:nvSpPr>
        <p:spPr>
          <a:xfrm>
            <a:off x="4302125" y="425450"/>
            <a:ext cx="3587750" cy="3216275"/>
          </a:xfrm>
          <a:prstGeom prst="round2SameRect">
            <a:avLst>
              <a:gd name="adj1" fmla="val 9490"/>
              <a:gd name="adj2" fmla="val 0"/>
            </a:avLst>
          </a:prstGeom>
        </p:spPr>
        <p:txBody>
          <a:bodyPr/>
          <a:lstStyle/>
          <a:p>
            <a:endParaRPr lang="ru-RU"/>
          </a:p>
        </p:txBody>
      </p:sp>
      <p:sp>
        <p:nvSpPr>
          <p:cNvPr id="16" name="Номер слайда 5">
            <a:extLst>
              <a:ext uri="{FF2B5EF4-FFF2-40B4-BE49-F238E27FC236}">
                <a16:creationId xmlns:a16="http://schemas.microsoft.com/office/drawing/2014/main" id="{2F8902E8-E76B-BD4C-A793-3C34F6D4B5F2}"/>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21" name="Нижний колонтитул 3">
            <a:extLst>
              <a:ext uri="{FF2B5EF4-FFF2-40B4-BE49-F238E27FC236}">
                <a16:creationId xmlns:a16="http://schemas.microsoft.com/office/drawing/2014/main" id="{5B2D63A6-11B5-E840-96A8-9DB4678ECEF7}"/>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229713592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Титульный слайд">
    <p:bg>
      <p:bgPr>
        <a:solidFill>
          <a:schemeClr val="accent1"/>
        </a:solidFill>
        <a:effectLst/>
      </p:bgPr>
    </p:bg>
    <p:spTree>
      <p:nvGrpSpPr>
        <p:cNvPr id="1" name=""/>
        <p:cNvGrpSpPr/>
        <p:nvPr/>
      </p:nvGrpSpPr>
      <p:grpSpPr>
        <a:xfrm>
          <a:off x="0" y="0"/>
          <a:ext cx="0" cy="0"/>
          <a:chOff x="0" y="0"/>
          <a:chExt cx="0" cy="0"/>
        </a:xfrm>
      </p:grpSpPr>
      <p:sp>
        <p:nvSpPr>
          <p:cNvPr id="43" name="Rounded Rectangle 42">
            <a:extLst>
              <a:ext uri="{FF2B5EF4-FFF2-40B4-BE49-F238E27FC236}">
                <a16:creationId xmlns:a16="http://schemas.microsoft.com/office/drawing/2014/main" id="{F51C4547-F9B7-646C-1975-C06EC9E73284}"/>
              </a:ext>
            </a:extLst>
          </p:cNvPr>
          <p:cNvSpPr/>
          <p:nvPr userDrawn="1"/>
        </p:nvSpPr>
        <p:spPr>
          <a:xfrm>
            <a:off x="550866" y="426277"/>
            <a:ext cx="2070000" cy="5595111"/>
          </a:xfrm>
          <a:prstGeom prst="roundRect">
            <a:avLst>
              <a:gd name="adj" fmla="val 14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Рисунок 4">
            <a:extLst>
              <a:ext uri="{FF2B5EF4-FFF2-40B4-BE49-F238E27FC236}">
                <a16:creationId xmlns:a16="http://schemas.microsoft.com/office/drawing/2014/main" id="{27B92EB0-38BD-78D9-F02E-D964CE037B59}"/>
              </a:ext>
            </a:extLst>
          </p:cNvPr>
          <p:cNvSpPr>
            <a:spLocks noGrp="1"/>
          </p:cNvSpPr>
          <p:nvPr userDrawn="1">
            <p:ph type="pic" sz="quarter" idx="34"/>
          </p:nvPr>
        </p:nvSpPr>
        <p:spPr>
          <a:xfrm>
            <a:off x="550863" y="424690"/>
            <a:ext cx="2073600" cy="3216844"/>
          </a:xfrm>
          <a:prstGeom prst="round2SameRect">
            <a:avLst>
              <a:gd name="adj1" fmla="val 14263"/>
              <a:gd name="adj2" fmla="val 0"/>
            </a:avLst>
          </a:prstGeom>
          <a:ln>
            <a:noFill/>
          </a:ln>
        </p:spPr>
        <p:txBody>
          <a:bodyPr/>
          <a:lstStyle/>
          <a:p>
            <a:endParaRPr lang="ru-RU"/>
          </a:p>
        </p:txBody>
      </p:sp>
      <p:sp>
        <p:nvSpPr>
          <p:cNvPr id="46" name="Text Placeholder 2">
            <a:extLst>
              <a:ext uri="{FF2B5EF4-FFF2-40B4-BE49-F238E27FC236}">
                <a16:creationId xmlns:a16="http://schemas.microsoft.com/office/drawing/2014/main" id="{F0148E45-A99B-2F3E-24BC-E2F7F1EC57F7}"/>
              </a:ext>
            </a:extLst>
          </p:cNvPr>
          <p:cNvSpPr>
            <a:spLocks noGrp="1"/>
          </p:cNvSpPr>
          <p:nvPr userDrawn="1">
            <p:ph type="body" sz="quarter" idx="36" hasCustomPrompt="1"/>
          </p:nvPr>
        </p:nvSpPr>
        <p:spPr>
          <a:xfrm>
            <a:off x="695878"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29" name="Текст 3">
            <a:extLst>
              <a:ext uri="{FF2B5EF4-FFF2-40B4-BE49-F238E27FC236}">
                <a16:creationId xmlns:a16="http://schemas.microsoft.com/office/drawing/2014/main" id="{8840009A-6764-7444-AE5D-7F336DBFCF52}"/>
              </a:ext>
            </a:extLst>
          </p:cNvPr>
          <p:cNvSpPr>
            <a:spLocks noGrp="1"/>
          </p:cNvSpPr>
          <p:nvPr>
            <p:ph type="body" sz="quarter" idx="73" hasCustomPrompt="1"/>
          </p:nvPr>
        </p:nvSpPr>
        <p:spPr>
          <a:xfrm>
            <a:off x="683631" y="4095439"/>
            <a:ext cx="1763494" cy="498598"/>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51" name="Rounded Rectangle 42">
            <a:extLst>
              <a:ext uri="{FF2B5EF4-FFF2-40B4-BE49-F238E27FC236}">
                <a16:creationId xmlns:a16="http://schemas.microsoft.com/office/drawing/2014/main" id="{5A1ACFD6-CA74-E145-A703-B77F633E6F92}"/>
              </a:ext>
            </a:extLst>
          </p:cNvPr>
          <p:cNvSpPr/>
          <p:nvPr userDrawn="1"/>
        </p:nvSpPr>
        <p:spPr>
          <a:xfrm>
            <a:off x="5069601" y="426277"/>
            <a:ext cx="2070000" cy="5595111"/>
          </a:xfrm>
          <a:prstGeom prst="roundRect">
            <a:avLst>
              <a:gd name="adj" fmla="val 14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Рисунок 4">
            <a:extLst>
              <a:ext uri="{FF2B5EF4-FFF2-40B4-BE49-F238E27FC236}">
                <a16:creationId xmlns:a16="http://schemas.microsoft.com/office/drawing/2014/main" id="{5BD3CE5E-6BE8-4F4C-BBEB-781F708AE5CC}"/>
              </a:ext>
            </a:extLst>
          </p:cNvPr>
          <p:cNvSpPr>
            <a:spLocks noGrp="1"/>
          </p:cNvSpPr>
          <p:nvPr>
            <p:ph type="pic" sz="quarter" idx="74"/>
          </p:nvPr>
        </p:nvSpPr>
        <p:spPr>
          <a:xfrm>
            <a:off x="5069598" y="424690"/>
            <a:ext cx="2073600" cy="3216844"/>
          </a:xfrm>
          <a:prstGeom prst="round2SameRect">
            <a:avLst>
              <a:gd name="adj1" fmla="val 14263"/>
              <a:gd name="adj2" fmla="val 0"/>
            </a:avLst>
          </a:prstGeom>
          <a:ln>
            <a:noFill/>
          </a:ln>
        </p:spPr>
        <p:txBody>
          <a:bodyPr/>
          <a:lstStyle/>
          <a:p>
            <a:endParaRPr lang="ru-RU"/>
          </a:p>
        </p:txBody>
      </p:sp>
      <p:sp>
        <p:nvSpPr>
          <p:cNvPr id="53" name="Text Placeholder 2">
            <a:extLst>
              <a:ext uri="{FF2B5EF4-FFF2-40B4-BE49-F238E27FC236}">
                <a16:creationId xmlns:a16="http://schemas.microsoft.com/office/drawing/2014/main" id="{730A87CF-D26C-B443-BEDC-4C124B669D25}"/>
              </a:ext>
            </a:extLst>
          </p:cNvPr>
          <p:cNvSpPr>
            <a:spLocks noGrp="1"/>
          </p:cNvSpPr>
          <p:nvPr>
            <p:ph type="body" sz="quarter" idx="75" hasCustomPrompt="1"/>
          </p:nvPr>
        </p:nvSpPr>
        <p:spPr>
          <a:xfrm>
            <a:off x="5214613"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54" name="Текст 3">
            <a:extLst>
              <a:ext uri="{FF2B5EF4-FFF2-40B4-BE49-F238E27FC236}">
                <a16:creationId xmlns:a16="http://schemas.microsoft.com/office/drawing/2014/main" id="{23150633-A154-0644-9D8C-26E835C587E9}"/>
              </a:ext>
            </a:extLst>
          </p:cNvPr>
          <p:cNvSpPr>
            <a:spLocks noGrp="1"/>
          </p:cNvSpPr>
          <p:nvPr>
            <p:ph type="body" sz="quarter" idx="76" hasCustomPrompt="1"/>
          </p:nvPr>
        </p:nvSpPr>
        <p:spPr>
          <a:xfrm>
            <a:off x="5202366" y="4095439"/>
            <a:ext cx="1763494" cy="498598"/>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55" name="Rounded Rectangle 42">
            <a:extLst>
              <a:ext uri="{FF2B5EF4-FFF2-40B4-BE49-F238E27FC236}">
                <a16:creationId xmlns:a16="http://schemas.microsoft.com/office/drawing/2014/main" id="{F27BFB27-9549-2546-BC93-8A44D1531F23}"/>
              </a:ext>
            </a:extLst>
          </p:cNvPr>
          <p:cNvSpPr/>
          <p:nvPr userDrawn="1"/>
        </p:nvSpPr>
        <p:spPr>
          <a:xfrm>
            <a:off x="2814673" y="426277"/>
            <a:ext cx="2070000" cy="5595111"/>
          </a:xfrm>
          <a:prstGeom prst="roundRect">
            <a:avLst>
              <a:gd name="adj" fmla="val 14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Рисунок 4">
            <a:extLst>
              <a:ext uri="{FF2B5EF4-FFF2-40B4-BE49-F238E27FC236}">
                <a16:creationId xmlns:a16="http://schemas.microsoft.com/office/drawing/2014/main" id="{7A93AD34-3000-A248-8061-33150F101CBD}"/>
              </a:ext>
            </a:extLst>
          </p:cNvPr>
          <p:cNvSpPr>
            <a:spLocks noGrp="1"/>
          </p:cNvSpPr>
          <p:nvPr>
            <p:ph type="pic" sz="quarter" idx="77"/>
          </p:nvPr>
        </p:nvSpPr>
        <p:spPr>
          <a:xfrm>
            <a:off x="2814670" y="424690"/>
            <a:ext cx="2073600" cy="3216844"/>
          </a:xfrm>
          <a:prstGeom prst="round2SameRect">
            <a:avLst>
              <a:gd name="adj1" fmla="val 14263"/>
              <a:gd name="adj2" fmla="val 0"/>
            </a:avLst>
          </a:prstGeom>
          <a:ln>
            <a:noFill/>
          </a:ln>
        </p:spPr>
        <p:txBody>
          <a:bodyPr/>
          <a:lstStyle/>
          <a:p>
            <a:endParaRPr lang="ru-RU"/>
          </a:p>
        </p:txBody>
      </p:sp>
      <p:sp>
        <p:nvSpPr>
          <p:cNvPr id="57" name="Text Placeholder 2">
            <a:extLst>
              <a:ext uri="{FF2B5EF4-FFF2-40B4-BE49-F238E27FC236}">
                <a16:creationId xmlns:a16="http://schemas.microsoft.com/office/drawing/2014/main" id="{681ABBA2-7021-9B45-B86A-883B03D95A84}"/>
              </a:ext>
            </a:extLst>
          </p:cNvPr>
          <p:cNvSpPr>
            <a:spLocks noGrp="1"/>
          </p:cNvSpPr>
          <p:nvPr>
            <p:ph type="body" sz="quarter" idx="78" hasCustomPrompt="1"/>
          </p:nvPr>
        </p:nvSpPr>
        <p:spPr>
          <a:xfrm>
            <a:off x="2959685"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58" name="Текст 3">
            <a:extLst>
              <a:ext uri="{FF2B5EF4-FFF2-40B4-BE49-F238E27FC236}">
                <a16:creationId xmlns:a16="http://schemas.microsoft.com/office/drawing/2014/main" id="{A48EF0A9-8822-F94B-B484-14A293EE4290}"/>
              </a:ext>
            </a:extLst>
          </p:cNvPr>
          <p:cNvSpPr>
            <a:spLocks noGrp="1"/>
          </p:cNvSpPr>
          <p:nvPr>
            <p:ph type="body" sz="quarter" idx="79" hasCustomPrompt="1"/>
          </p:nvPr>
        </p:nvSpPr>
        <p:spPr>
          <a:xfrm>
            <a:off x="2947438" y="4095439"/>
            <a:ext cx="1763494" cy="498598"/>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59" name="Rounded Rectangle 42">
            <a:extLst>
              <a:ext uri="{FF2B5EF4-FFF2-40B4-BE49-F238E27FC236}">
                <a16:creationId xmlns:a16="http://schemas.microsoft.com/office/drawing/2014/main" id="{19FF99C4-6DD9-AE4E-B14F-86C79DA0168B}"/>
              </a:ext>
            </a:extLst>
          </p:cNvPr>
          <p:cNvSpPr/>
          <p:nvPr userDrawn="1"/>
        </p:nvSpPr>
        <p:spPr>
          <a:xfrm>
            <a:off x="7316757" y="426277"/>
            <a:ext cx="2070000" cy="5595111"/>
          </a:xfrm>
          <a:prstGeom prst="roundRect">
            <a:avLst>
              <a:gd name="adj" fmla="val 14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Рисунок 4">
            <a:extLst>
              <a:ext uri="{FF2B5EF4-FFF2-40B4-BE49-F238E27FC236}">
                <a16:creationId xmlns:a16="http://schemas.microsoft.com/office/drawing/2014/main" id="{D24117F1-FF61-044D-8D70-D9AFD5DC7330}"/>
              </a:ext>
            </a:extLst>
          </p:cNvPr>
          <p:cNvSpPr>
            <a:spLocks noGrp="1"/>
          </p:cNvSpPr>
          <p:nvPr>
            <p:ph type="pic" sz="quarter" idx="80"/>
          </p:nvPr>
        </p:nvSpPr>
        <p:spPr>
          <a:xfrm>
            <a:off x="7316754" y="424690"/>
            <a:ext cx="2073600" cy="3216844"/>
          </a:xfrm>
          <a:prstGeom prst="round2SameRect">
            <a:avLst>
              <a:gd name="adj1" fmla="val 14263"/>
              <a:gd name="adj2" fmla="val 0"/>
            </a:avLst>
          </a:prstGeom>
          <a:ln>
            <a:noFill/>
          </a:ln>
        </p:spPr>
        <p:txBody>
          <a:bodyPr/>
          <a:lstStyle/>
          <a:p>
            <a:endParaRPr lang="ru-RU"/>
          </a:p>
        </p:txBody>
      </p:sp>
      <p:sp>
        <p:nvSpPr>
          <p:cNvPr id="61" name="Text Placeholder 2">
            <a:extLst>
              <a:ext uri="{FF2B5EF4-FFF2-40B4-BE49-F238E27FC236}">
                <a16:creationId xmlns:a16="http://schemas.microsoft.com/office/drawing/2014/main" id="{0C8BF605-A132-9B41-BC4C-D9ADAB9F06DC}"/>
              </a:ext>
            </a:extLst>
          </p:cNvPr>
          <p:cNvSpPr>
            <a:spLocks noGrp="1"/>
          </p:cNvSpPr>
          <p:nvPr>
            <p:ph type="body" sz="quarter" idx="81" hasCustomPrompt="1"/>
          </p:nvPr>
        </p:nvSpPr>
        <p:spPr>
          <a:xfrm>
            <a:off x="7461769"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62" name="Текст 3">
            <a:extLst>
              <a:ext uri="{FF2B5EF4-FFF2-40B4-BE49-F238E27FC236}">
                <a16:creationId xmlns:a16="http://schemas.microsoft.com/office/drawing/2014/main" id="{88D271D2-DA27-EB44-AF3D-DF4E19C7F29D}"/>
              </a:ext>
            </a:extLst>
          </p:cNvPr>
          <p:cNvSpPr>
            <a:spLocks noGrp="1"/>
          </p:cNvSpPr>
          <p:nvPr>
            <p:ph type="body" sz="quarter" idx="82" hasCustomPrompt="1"/>
          </p:nvPr>
        </p:nvSpPr>
        <p:spPr>
          <a:xfrm>
            <a:off x="7449522" y="4095439"/>
            <a:ext cx="1763494" cy="498598"/>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65" name="Rounded Rectangle 42">
            <a:extLst>
              <a:ext uri="{FF2B5EF4-FFF2-40B4-BE49-F238E27FC236}">
                <a16:creationId xmlns:a16="http://schemas.microsoft.com/office/drawing/2014/main" id="{E577F665-BEAE-0445-8556-ED972BF5DC5C}"/>
              </a:ext>
            </a:extLst>
          </p:cNvPr>
          <p:cNvSpPr/>
          <p:nvPr userDrawn="1"/>
        </p:nvSpPr>
        <p:spPr>
          <a:xfrm>
            <a:off x="9571682" y="426277"/>
            <a:ext cx="2070000" cy="5595111"/>
          </a:xfrm>
          <a:prstGeom prst="roundRect">
            <a:avLst>
              <a:gd name="adj" fmla="val 14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Рисунок 4">
            <a:extLst>
              <a:ext uri="{FF2B5EF4-FFF2-40B4-BE49-F238E27FC236}">
                <a16:creationId xmlns:a16="http://schemas.microsoft.com/office/drawing/2014/main" id="{A2DCCD9F-1CE9-4B49-B0DB-AF45B9AFB149}"/>
              </a:ext>
            </a:extLst>
          </p:cNvPr>
          <p:cNvSpPr>
            <a:spLocks noGrp="1"/>
          </p:cNvSpPr>
          <p:nvPr>
            <p:ph type="pic" sz="quarter" idx="83"/>
          </p:nvPr>
        </p:nvSpPr>
        <p:spPr>
          <a:xfrm>
            <a:off x="9571679" y="424690"/>
            <a:ext cx="2073600" cy="3216844"/>
          </a:xfrm>
          <a:prstGeom prst="round2SameRect">
            <a:avLst>
              <a:gd name="adj1" fmla="val 14263"/>
              <a:gd name="adj2" fmla="val 0"/>
            </a:avLst>
          </a:prstGeom>
          <a:ln>
            <a:noFill/>
          </a:ln>
        </p:spPr>
        <p:txBody>
          <a:bodyPr/>
          <a:lstStyle/>
          <a:p>
            <a:endParaRPr lang="ru-RU"/>
          </a:p>
        </p:txBody>
      </p:sp>
      <p:sp>
        <p:nvSpPr>
          <p:cNvPr id="67" name="Text Placeholder 2">
            <a:extLst>
              <a:ext uri="{FF2B5EF4-FFF2-40B4-BE49-F238E27FC236}">
                <a16:creationId xmlns:a16="http://schemas.microsoft.com/office/drawing/2014/main" id="{95AEED6F-8FBB-884E-8E0D-704BA7A90EFA}"/>
              </a:ext>
            </a:extLst>
          </p:cNvPr>
          <p:cNvSpPr>
            <a:spLocks noGrp="1"/>
          </p:cNvSpPr>
          <p:nvPr>
            <p:ph type="body" sz="quarter" idx="84" hasCustomPrompt="1"/>
          </p:nvPr>
        </p:nvSpPr>
        <p:spPr>
          <a:xfrm>
            <a:off x="9716694" y="4617253"/>
            <a:ext cx="1756041" cy="661958"/>
          </a:xfrm>
          <a:noFill/>
        </p:spPr>
        <p:txBody>
          <a:bodyPr wrap="square" tIns="144000" bIns="0">
            <a:spAutoFit/>
          </a:bodyPr>
          <a:lstStyle>
            <a:lvl1pPr>
              <a:lnSpc>
                <a:spcPct val="120000"/>
              </a:lnSpc>
              <a:spcBef>
                <a:spcPts val="0"/>
              </a:spcBef>
              <a:defRPr sz="1400" b="0" i="0">
                <a:solidFill>
                  <a:schemeClr val="accent1"/>
                </a:solidFill>
                <a:latin typeface="Source Sans Pro Light" panose="020B0403030403020204" pitchFamily="34" charset="0"/>
              </a:defRPr>
            </a:lvl1pPr>
            <a:lvl2pPr>
              <a:defRPr sz="1400">
                <a:solidFill>
                  <a:schemeClr val="tx1"/>
                </a:solidFill>
              </a:defRPr>
            </a:lvl2pPr>
            <a:lvl3pPr>
              <a:defRPr>
                <a:solidFill>
                  <a:schemeClr val="accent1"/>
                </a:solidFill>
              </a:defRPr>
            </a:lvl3pPr>
            <a:lvl4pPr>
              <a:defRPr sz="1800">
                <a:solidFill>
                  <a:schemeClr val="accent1"/>
                </a:solidFill>
              </a:defRPr>
            </a:lvl4pPr>
            <a:lvl5pPr marL="0">
              <a:defRPr>
                <a:solidFill>
                  <a:schemeClr val="accent1"/>
                </a:solidFill>
              </a:defRPr>
            </a:lvl5pPr>
          </a:lstStyle>
          <a:p>
            <a:pPr lvl="0"/>
            <a:r>
              <a:rPr lang="ru-RU" dirty="0"/>
              <a:t>Второй уровень</a:t>
            </a:r>
          </a:p>
          <a:p>
            <a:pPr lvl="1"/>
            <a:r>
              <a:rPr lang="ru-RU" dirty="0"/>
              <a:t>Третий уровень</a:t>
            </a:r>
            <a:endParaRPr lang="en-US" dirty="0"/>
          </a:p>
        </p:txBody>
      </p:sp>
      <p:sp>
        <p:nvSpPr>
          <p:cNvPr id="68" name="Текст 3">
            <a:extLst>
              <a:ext uri="{FF2B5EF4-FFF2-40B4-BE49-F238E27FC236}">
                <a16:creationId xmlns:a16="http://schemas.microsoft.com/office/drawing/2014/main" id="{A6B13551-397E-C149-B6F1-A0FB93E03C81}"/>
              </a:ext>
            </a:extLst>
          </p:cNvPr>
          <p:cNvSpPr>
            <a:spLocks noGrp="1"/>
          </p:cNvSpPr>
          <p:nvPr>
            <p:ph type="body" sz="quarter" idx="85" hasCustomPrompt="1"/>
          </p:nvPr>
        </p:nvSpPr>
        <p:spPr>
          <a:xfrm>
            <a:off x="9704447" y="4095439"/>
            <a:ext cx="1763494" cy="498598"/>
          </a:xfrm>
        </p:spPr>
        <p:txBody>
          <a:bodyPr wrap="square" anchor="t" anchorCtr="0">
            <a:spAutoFit/>
          </a:bodyPr>
          <a:lstStyle>
            <a:lvl1pPr>
              <a:defRPr sz="1800" b="0" i="0">
                <a:solidFill>
                  <a:schemeClr val="accent1"/>
                </a:solidFill>
                <a:latin typeface="Montserrat Medium" pitchFamily="2" charset="0"/>
              </a:defRPr>
            </a:lvl1pPr>
          </a:lstStyle>
          <a:p>
            <a:pPr lvl="0"/>
            <a:r>
              <a:rPr lang="ru-RU" dirty="0"/>
              <a:t>Образец заголовка</a:t>
            </a:r>
          </a:p>
        </p:txBody>
      </p:sp>
      <p:sp>
        <p:nvSpPr>
          <p:cNvPr id="24" name="Номер слайда 5">
            <a:extLst>
              <a:ext uri="{FF2B5EF4-FFF2-40B4-BE49-F238E27FC236}">
                <a16:creationId xmlns:a16="http://schemas.microsoft.com/office/drawing/2014/main" id="{93AD41D9-6880-6944-AC86-4B157FFC29FE}"/>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25" name="Нижний колонтитул 3">
            <a:extLst>
              <a:ext uri="{FF2B5EF4-FFF2-40B4-BE49-F238E27FC236}">
                <a16:creationId xmlns:a16="http://schemas.microsoft.com/office/drawing/2014/main" id="{A14E515C-2BD7-A746-B2EA-58E67CB92362}"/>
              </a:ext>
            </a:extLst>
          </p:cNvPr>
          <p:cNvSpPr>
            <a:spLocks noGrp="1"/>
          </p:cNvSpPr>
          <p:nvPr>
            <p:ph type="ftr" sz="quarter" idx="3"/>
          </p:nvPr>
        </p:nvSpPr>
        <p:spPr>
          <a:xfrm>
            <a:off x="1099813" y="634194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dirty="0">
              <a:solidFill>
                <a:schemeClr val="bg1"/>
              </a:solidFill>
            </a:endParaRPr>
          </a:p>
        </p:txBody>
      </p:sp>
    </p:spTree>
    <p:extLst>
      <p:ext uri="{BB962C8B-B14F-4D97-AF65-F5344CB8AC3E}">
        <p14:creationId xmlns:p14="http://schemas.microsoft.com/office/powerpoint/2010/main" val="5419748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bg>
      <p:bgPr>
        <a:solidFill>
          <a:srgbClr val="00234D"/>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0" y="2890297"/>
            <a:ext cx="9415173" cy="1077406"/>
          </a:xfrm>
          <a:prstGeom prst="rect">
            <a:avLst/>
          </a:prstGeom>
        </p:spPr>
      </p:pic>
    </p:spTree>
    <p:extLst>
      <p:ext uri="{BB962C8B-B14F-4D97-AF65-F5344CB8AC3E}">
        <p14:creationId xmlns:p14="http://schemas.microsoft.com/office/powerpoint/2010/main" val="3978626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Титульный слайд">
    <p:bg>
      <p:bgPr>
        <a:solidFill>
          <a:schemeClr val="tx2"/>
        </a:solidFill>
        <a:effectLst/>
      </p:bgPr>
    </p:bg>
    <p:spTree>
      <p:nvGrpSpPr>
        <p:cNvPr id="1" name=""/>
        <p:cNvGrpSpPr/>
        <p:nvPr/>
      </p:nvGrpSpPr>
      <p:grpSpPr>
        <a:xfrm>
          <a:off x="0" y="0"/>
          <a:ext cx="0" cy="0"/>
          <a:chOff x="0" y="0"/>
          <a:chExt cx="0" cy="0"/>
        </a:xfrm>
      </p:grpSpPr>
      <p:sp>
        <p:nvSpPr>
          <p:cNvPr id="9" name="Заголовок 4">
            <a:extLst>
              <a:ext uri="{FF2B5EF4-FFF2-40B4-BE49-F238E27FC236}">
                <a16:creationId xmlns:a16="http://schemas.microsoft.com/office/drawing/2014/main" id="{8D4CC60D-50A9-1141-B648-E687C3FD2A86}"/>
              </a:ext>
            </a:extLst>
          </p:cNvPr>
          <p:cNvSpPr>
            <a:spLocks noGrp="1"/>
          </p:cNvSpPr>
          <p:nvPr>
            <p:ph type="title" hasCustomPrompt="1"/>
          </p:nvPr>
        </p:nvSpPr>
        <p:spPr>
          <a:xfrm>
            <a:off x="559590" y="800905"/>
            <a:ext cx="6150492" cy="886397"/>
          </a:xfrm>
          <a:prstGeom prst="rect">
            <a:avLst/>
          </a:prstGeom>
        </p:spPr>
        <p:txBody>
          <a:bodyPr vert="horz" lIns="0" tIns="0" rIns="0" bIns="0" rtlCol="0" anchor="t" anchorCtr="0">
            <a:spAutoFit/>
          </a:bodyPr>
          <a:lstStyle>
            <a:lvl1pPr>
              <a:defRPr sz="3200" b="1" i="0" cap="none" baseline="0">
                <a:solidFill>
                  <a:schemeClr val="bg1"/>
                </a:solidFill>
                <a:latin typeface="Montserrat" pitchFamily="2" charset="0"/>
              </a:defRPr>
            </a:lvl1pPr>
          </a:lstStyle>
          <a:p>
            <a:r>
              <a:rPr lang="ru-RU" dirty="0"/>
              <a:t>Образец </a:t>
            </a:r>
            <a:r>
              <a:rPr lang="en-US" dirty="0"/>
              <a:t/>
            </a:r>
            <a:br>
              <a:rPr lang="en-US" dirty="0"/>
            </a:br>
            <a:r>
              <a:rPr lang="ru-RU" dirty="0"/>
              <a:t>заголовка</a:t>
            </a:r>
          </a:p>
        </p:txBody>
      </p:sp>
      <p:sp>
        <p:nvSpPr>
          <p:cNvPr id="15" name="Текст 2">
            <a:extLst>
              <a:ext uri="{FF2B5EF4-FFF2-40B4-BE49-F238E27FC236}">
                <a16:creationId xmlns:a16="http://schemas.microsoft.com/office/drawing/2014/main" id="{3ACE814B-4981-FD47-A3C6-475881CA4619}"/>
              </a:ext>
            </a:extLst>
          </p:cNvPr>
          <p:cNvSpPr>
            <a:spLocks noGrp="1"/>
          </p:cNvSpPr>
          <p:nvPr>
            <p:ph type="body" sz="quarter" idx="18" hasCustomPrompt="1"/>
          </p:nvPr>
        </p:nvSpPr>
        <p:spPr>
          <a:xfrm>
            <a:off x="578571" y="439842"/>
            <a:ext cx="3057363" cy="152349"/>
          </a:xfrm>
        </p:spPr>
        <p:txBody>
          <a:bodyPr>
            <a:spAutoFit/>
          </a:bodyPr>
          <a:lstStyle>
            <a:lvl1pPr>
              <a:defRPr sz="1100" b="0" i="0">
                <a:solidFill>
                  <a:schemeClr val="bg1"/>
                </a:solidFill>
                <a:latin typeface="Montserrat Light" pitchFamily="2" charset="0"/>
              </a:defRPr>
            </a:lvl1pPr>
          </a:lstStyle>
          <a:p>
            <a:pPr lvl="0"/>
            <a:r>
              <a:rPr lang="ru-RU" dirty="0" err="1"/>
              <a:t>Надзаголовок</a:t>
            </a:r>
            <a:endParaRPr lang="ru-RU" dirty="0"/>
          </a:p>
        </p:txBody>
      </p:sp>
      <p:pic>
        <p:nvPicPr>
          <p:cNvPr id="6" name="Рисунок 5">
            <a:extLst>
              <a:ext uri="{FF2B5EF4-FFF2-40B4-BE49-F238E27FC236}">
                <a16:creationId xmlns:a16="http://schemas.microsoft.com/office/drawing/2014/main" id="{FAB475B2-AC82-744E-8B55-207C0F46C7C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87991" y="2326103"/>
            <a:ext cx="1615649" cy="1022331"/>
          </a:xfrm>
          <a:prstGeom prst="rect">
            <a:avLst/>
          </a:prstGeom>
        </p:spPr>
      </p:pic>
      <p:sp>
        <p:nvSpPr>
          <p:cNvPr id="17" name="Текст 7">
            <a:extLst>
              <a:ext uri="{FF2B5EF4-FFF2-40B4-BE49-F238E27FC236}">
                <a16:creationId xmlns:a16="http://schemas.microsoft.com/office/drawing/2014/main" id="{6D8F8CAF-C702-4A4B-901D-E211C3206328}"/>
              </a:ext>
            </a:extLst>
          </p:cNvPr>
          <p:cNvSpPr>
            <a:spLocks noGrp="1"/>
          </p:cNvSpPr>
          <p:nvPr>
            <p:ph type="body" sz="quarter" idx="42" hasCustomPrompt="1"/>
          </p:nvPr>
        </p:nvSpPr>
        <p:spPr>
          <a:xfrm>
            <a:off x="2240766" y="2426477"/>
            <a:ext cx="1784948" cy="1188530"/>
          </a:xfrm>
        </p:spPr>
        <p:txBody>
          <a:bodyPr wrap="square" tIns="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20" name="Текст 7">
            <a:extLst>
              <a:ext uri="{FF2B5EF4-FFF2-40B4-BE49-F238E27FC236}">
                <a16:creationId xmlns:a16="http://schemas.microsoft.com/office/drawing/2014/main" id="{A5CD40A0-0C73-274F-8334-3E3AAC39B5A8}"/>
              </a:ext>
            </a:extLst>
          </p:cNvPr>
          <p:cNvSpPr>
            <a:spLocks noGrp="1"/>
          </p:cNvSpPr>
          <p:nvPr>
            <p:ph type="body" sz="quarter" idx="43" hasCustomPrompt="1"/>
          </p:nvPr>
        </p:nvSpPr>
        <p:spPr>
          <a:xfrm>
            <a:off x="852394" y="2359242"/>
            <a:ext cx="892426" cy="914096"/>
          </a:xfrm>
        </p:spPr>
        <p:txBody>
          <a:bodyPr wrap="square" tIns="0">
            <a:spAutoFit/>
          </a:bodyPr>
          <a:lstStyle>
            <a:lvl1pPr algn="ctr">
              <a:spcAft>
                <a:spcPts val="600"/>
              </a:spcAft>
              <a:defRPr sz="6600" b="0" i="0">
                <a:solidFill>
                  <a:schemeClr val="accent1"/>
                </a:solidFill>
                <a:latin typeface="Montserrat Medium" pitchFamily="2" charset="0"/>
              </a:defRPr>
            </a:lvl1pPr>
            <a:lvl3pPr>
              <a:defRPr>
                <a:solidFill>
                  <a:schemeClr val="accent1"/>
                </a:solidFill>
              </a:defRPr>
            </a:lvl3pPr>
          </a:lstStyle>
          <a:p>
            <a:pPr lvl="0"/>
            <a:r>
              <a:rPr lang="en-US" dirty="0"/>
              <a:t>1</a:t>
            </a:r>
            <a:endParaRPr lang="ru-RU" dirty="0"/>
          </a:p>
        </p:txBody>
      </p:sp>
      <p:pic>
        <p:nvPicPr>
          <p:cNvPr id="30" name="Рисунок 29">
            <a:extLst>
              <a:ext uri="{FF2B5EF4-FFF2-40B4-BE49-F238E27FC236}">
                <a16:creationId xmlns:a16="http://schemas.microsoft.com/office/drawing/2014/main" id="{E3CA8025-7803-7B40-8D7D-A26F05E41CF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309435" y="2326103"/>
            <a:ext cx="1615649" cy="1022331"/>
          </a:xfrm>
          <a:prstGeom prst="rect">
            <a:avLst/>
          </a:prstGeom>
        </p:spPr>
      </p:pic>
      <p:sp>
        <p:nvSpPr>
          <p:cNvPr id="31" name="Текст 7">
            <a:extLst>
              <a:ext uri="{FF2B5EF4-FFF2-40B4-BE49-F238E27FC236}">
                <a16:creationId xmlns:a16="http://schemas.microsoft.com/office/drawing/2014/main" id="{5172D122-49FC-0C4B-BCC6-39CFCCCD2AF2}"/>
              </a:ext>
            </a:extLst>
          </p:cNvPr>
          <p:cNvSpPr>
            <a:spLocks noGrp="1"/>
          </p:cNvSpPr>
          <p:nvPr>
            <p:ph type="body" sz="quarter" idx="44" hasCustomPrompt="1"/>
          </p:nvPr>
        </p:nvSpPr>
        <p:spPr>
          <a:xfrm>
            <a:off x="6062210" y="2426477"/>
            <a:ext cx="1784948" cy="1188530"/>
          </a:xfrm>
        </p:spPr>
        <p:txBody>
          <a:bodyPr wrap="square" tIns="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32" name="Текст 7">
            <a:extLst>
              <a:ext uri="{FF2B5EF4-FFF2-40B4-BE49-F238E27FC236}">
                <a16:creationId xmlns:a16="http://schemas.microsoft.com/office/drawing/2014/main" id="{3E27B53C-8B5B-D744-868A-C664087E5ADA}"/>
              </a:ext>
            </a:extLst>
          </p:cNvPr>
          <p:cNvSpPr>
            <a:spLocks noGrp="1"/>
          </p:cNvSpPr>
          <p:nvPr>
            <p:ph type="body" sz="quarter" idx="45" hasCustomPrompt="1"/>
          </p:nvPr>
        </p:nvSpPr>
        <p:spPr>
          <a:xfrm>
            <a:off x="4673838" y="2359242"/>
            <a:ext cx="892426" cy="914096"/>
          </a:xfrm>
        </p:spPr>
        <p:txBody>
          <a:bodyPr wrap="square" tIns="0">
            <a:spAutoFit/>
          </a:bodyPr>
          <a:lstStyle>
            <a:lvl1pPr algn="ctr">
              <a:spcAft>
                <a:spcPts val="600"/>
              </a:spcAft>
              <a:defRPr sz="6600" b="0" i="0">
                <a:solidFill>
                  <a:schemeClr val="accent1"/>
                </a:solidFill>
                <a:latin typeface="Montserrat Medium" pitchFamily="2" charset="0"/>
              </a:defRPr>
            </a:lvl1pPr>
            <a:lvl3pPr>
              <a:defRPr>
                <a:solidFill>
                  <a:schemeClr val="accent1"/>
                </a:solidFill>
              </a:defRPr>
            </a:lvl3pPr>
          </a:lstStyle>
          <a:p>
            <a:pPr lvl="0"/>
            <a:r>
              <a:rPr lang="en-US" dirty="0"/>
              <a:t>1</a:t>
            </a:r>
            <a:endParaRPr lang="ru-RU" dirty="0"/>
          </a:p>
        </p:txBody>
      </p:sp>
      <p:pic>
        <p:nvPicPr>
          <p:cNvPr id="33" name="Рисунок 32">
            <a:extLst>
              <a:ext uri="{FF2B5EF4-FFF2-40B4-BE49-F238E27FC236}">
                <a16:creationId xmlns:a16="http://schemas.microsoft.com/office/drawing/2014/main" id="{776234CC-94CB-E34F-99A5-12BDE5E6D2D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166261" y="2326103"/>
            <a:ext cx="1615649" cy="1022331"/>
          </a:xfrm>
          <a:prstGeom prst="rect">
            <a:avLst/>
          </a:prstGeom>
        </p:spPr>
      </p:pic>
      <p:sp>
        <p:nvSpPr>
          <p:cNvPr id="34" name="Текст 7">
            <a:extLst>
              <a:ext uri="{FF2B5EF4-FFF2-40B4-BE49-F238E27FC236}">
                <a16:creationId xmlns:a16="http://schemas.microsoft.com/office/drawing/2014/main" id="{7FBB005F-BEDF-2949-A0E0-3B4526483879}"/>
              </a:ext>
            </a:extLst>
          </p:cNvPr>
          <p:cNvSpPr>
            <a:spLocks noGrp="1"/>
          </p:cNvSpPr>
          <p:nvPr>
            <p:ph type="body" sz="quarter" idx="46" hasCustomPrompt="1"/>
          </p:nvPr>
        </p:nvSpPr>
        <p:spPr>
          <a:xfrm>
            <a:off x="9865248" y="2426477"/>
            <a:ext cx="1784948" cy="1188530"/>
          </a:xfrm>
        </p:spPr>
        <p:txBody>
          <a:bodyPr wrap="square" tIns="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35" name="Текст 7">
            <a:extLst>
              <a:ext uri="{FF2B5EF4-FFF2-40B4-BE49-F238E27FC236}">
                <a16:creationId xmlns:a16="http://schemas.microsoft.com/office/drawing/2014/main" id="{F74189D1-8C47-0149-8B32-417213DAB663}"/>
              </a:ext>
            </a:extLst>
          </p:cNvPr>
          <p:cNvSpPr>
            <a:spLocks noGrp="1"/>
          </p:cNvSpPr>
          <p:nvPr>
            <p:ph type="body" sz="quarter" idx="47" hasCustomPrompt="1"/>
          </p:nvPr>
        </p:nvSpPr>
        <p:spPr>
          <a:xfrm>
            <a:off x="8476876" y="2359242"/>
            <a:ext cx="892426" cy="914096"/>
          </a:xfrm>
        </p:spPr>
        <p:txBody>
          <a:bodyPr wrap="square" tIns="0">
            <a:spAutoFit/>
          </a:bodyPr>
          <a:lstStyle>
            <a:lvl1pPr algn="ctr">
              <a:spcAft>
                <a:spcPts val="600"/>
              </a:spcAft>
              <a:defRPr sz="6600" b="0" i="0">
                <a:solidFill>
                  <a:schemeClr val="accent1"/>
                </a:solidFill>
                <a:latin typeface="Montserrat Medium" pitchFamily="2" charset="0"/>
              </a:defRPr>
            </a:lvl1pPr>
            <a:lvl3pPr>
              <a:defRPr>
                <a:solidFill>
                  <a:schemeClr val="accent1"/>
                </a:solidFill>
              </a:defRPr>
            </a:lvl3pPr>
          </a:lstStyle>
          <a:p>
            <a:pPr lvl="0"/>
            <a:r>
              <a:rPr lang="en-US" dirty="0"/>
              <a:t>1</a:t>
            </a:r>
            <a:endParaRPr lang="ru-RU" dirty="0"/>
          </a:p>
        </p:txBody>
      </p:sp>
      <p:pic>
        <p:nvPicPr>
          <p:cNvPr id="36" name="Рисунок 35">
            <a:extLst>
              <a:ext uri="{FF2B5EF4-FFF2-40B4-BE49-F238E27FC236}">
                <a16:creationId xmlns:a16="http://schemas.microsoft.com/office/drawing/2014/main" id="{B54A5490-CC0A-294B-8DEA-29EE98243E4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87991" y="4329714"/>
            <a:ext cx="1615649" cy="1022331"/>
          </a:xfrm>
          <a:prstGeom prst="rect">
            <a:avLst/>
          </a:prstGeom>
        </p:spPr>
      </p:pic>
      <p:sp>
        <p:nvSpPr>
          <p:cNvPr id="37" name="Текст 7">
            <a:extLst>
              <a:ext uri="{FF2B5EF4-FFF2-40B4-BE49-F238E27FC236}">
                <a16:creationId xmlns:a16="http://schemas.microsoft.com/office/drawing/2014/main" id="{E13B08C1-AE88-494F-87F2-56CE8584A593}"/>
              </a:ext>
            </a:extLst>
          </p:cNvPr>
          <p:cNvSpPr>
            <a:spLocks noGrp="1"/>
          </p:cNvSpPr>
          <p:nvPr>
            <p:ph type="body" sz="quarter" idx="48" hasCustomPrompt="1"/>
          </p:nvPr>
        </p:nvSpPr>
        <p:spPr>
          <a:xfrm>
            <a:off x="2240766" y="4430088"/>
            <a:ext cx="1784948" cy="1188530"/>
          </a:xfrm>
        </p:spPr>
        <p:txBody>
          <a:bodyPr wrap="square" tIns="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38" name="Текст 7">
            <a:extLst>
              <a:ext uri="{FF2B5EF4-FFF2-40B4-BE49-F238E27FC236}">
                <a16:creationId xmlns:a16="http://schemas.microsoft.com/office/drawing/2014/main" id="{9088CB3A-0C6C-BE4E-A02D-151D1EA43D49}"/>
              </a:ext>
            </a:extLst>
          </p:cNvPr>
          <p:cNvSpPr>
            <a:spLocks noGrp="1"/>
          </p:cNvSpPr>
          <p:nvPr>
            <p:ph type="body" sz="quarter" idx="49" hasCustomPrompt="1"/>
          </p:nvPr>
        </p:nvSpPr>
        <p:spPr>
          <a:xfrm>
            <a:off x="852394" y="4362853"/>
            <a:ext cx="892426" cy="914096"/>
          </a:xfrm>
        </p:spPr>
        <p:txBody>
          <a:bodyPr wrap="square" tIns="0">
            <a:spAutoFit/>
          </a:bodyPr>
          <a:lstStyle>
            <a:lvl1pPr algn="ctr">
              <a:spcAft>
                <a:spcPts val="600"/>
              </a:spcAft>
              <a:defRPr sz="6600" b="0" i="0">
                <a:solidFill>
                  <a:schemeClr val="accent1"/>
                </a:solidFill>
                <a:latin typeface="Montserrat Medium" pitchFamily="2" charset="0"/>
              </a:defRPr>
            </a:lvl1pPr>
            <a:lvl3pPr>
              <a:defRPr>
                <a:solidFill>
                  <a:schemeClr val="accent1"/>
                </a:solidFill>
              </a:defRPr>
            </a:lvl3pPr>
          </a:lstStyle>
          <a:p>
            <a:pPr lvl="0"/>
            <a:r>
              <a:rPr lang="en-US" dirty="0"/>
              <a:t>1</a:t>
            </a:r>
            <a:endParaRPr lang="ru-RU" dirty="0"/>
          </a:p>
        </p:txBody>
      </p:sp>
      <p:pic>
        <p:nvPicPr>
          <p:cNvPr id="39" name="Рисунок 38">
            <a:extLst>
              <a:ext uri="{FF2B5EF4-FFF2-40B4-BE49-F238E27FC236}">
                <a16:creationId xmlns:a16="http://schemas.microsoft.com/office/drawing/2014/main" id="{A993B601-7768-4943-B82E-2ACC1FF08B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309435" y="4329714"/>
            <a:ext cx="1615649" cy="1022331"/>
          </a:xfrm>
          <a:prstGeom prst="rect">
            <a:avLst/>
          </a:prstGeom>
        </p:spPr>
      </p:pic>
      <p:sp>
        <p:nvSpPr>
          <p:cNvPr id="40" name="Текст 7">
            <a:extLst>
              <a:ext uri="{FF2B5EF4-FFF2-40B4-BE49-F238E27FC236}">
                <a16:creationId xmlns:a16="http://schemas.microsoft.com/office/drawing/2014/main" id="{D512F957-F570-6647-AD65-506C59A29BEC}"/>
              </a:ext>
            </a:extLst>
          </p:cNvPr>
          <p:cNvSpPr>
            <a:spLocks noGrp="1"/>
          </p:cNvSpPr>
          <p:nvPr>
            <p:ph type="body" sz="quarter" idx="50" hasCustomPrompt="1"/>
          </p:nvPr>
        </p:nvSpPr>
        <p:spPr>
          <a:xfrm>
            <a:off x="6062210" y="4430088"/>
            <a:ext cx="1784948" cy="1188530"/>
          </a:xfrm>
        </p:spPr>
        <p:txBody>
          <a:bodyPr wrap="square" tIns="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41" name="Текст 7">
            <a:extLst>
              <a:ext uri="{FF2B5EF4-FFF2-40B4-BE49-F238E27FC236}">
                <a16:creationId xmlns:a16="http://schemas.microsoft.com/office/drawing/2014/main" id="{0C09A7C2-4EA0-9E4D-B219-3F0B95024525}"/>
              </a:ext>
            </a:extLst>
          </p:cNvPr>
          <p:cNvSpPr>
            <a:spLocks noGrp="1"/>
          </p:cNvSpPr>
          <p:nvPr>
            <p:ph type="body" sz="quarter" idx="51" hasCustomPrompt="1"/>
          </p:nvPr>
        </p:nvSpPr>
        <p:spPr>
          <a:xfrm>
            <a:off x="4673838" y="4362853"/>
            <a:ext cx="892426" cy="914096"/>
          </a:xfrm>
        </p:spPr>
        <p:txBody>
          <a:bodyPr wrap="square" tIns="0">
            <a:spAutoFit/>
          </a:bodyPr>
          <a:lstStyle>
            <a:lvl1pPr algn="ctr">
              <a:spcAft>
                <a:spcPts val="600"/>
              </a:spcAft>
              <a:defRPr sz="6600" b="0" i="0">
                <a:solidFill>
                  <a:schemeClr val="accent1"/>
                </a:solidFill>
                <a:latin typeface="Montserrat Medium" pitchFamily="2" charset="0"/>
              </a:defRPr>
            </a:lvl1pPr>
            <a:lvl3pPr>
              <a:defRPr>
                <a:solidFill>
                  <a:schemeClr val="accent1"/>
                </a:solidFill>
              </a:defRPr>
            </a:lvl3pPr>
          </a:lstStyle>
          <a:p>
            <a:pPr lvl="0"/>
            <a:r>
              <a:rPr lang="en-US" dirty="0"/>
              <a:t>1</a:t>
            </a:r>
            <a:endParaRPr lang="ru-RU" dirty="0"/>
          </a:p>
        </p:txBody>
      </p:sp>
      <p:pic>
        <p:nvPicPr>
          <p:cNvPr id="42" name="Рисунок 41">
            <a:extLst>
              <a:ext uri="{FF2B5EF4-FFF2-40B4-BE49-F238E27FC236}">
                <a16:creationId xmlns:a16="http://schemas.microsoft.com/office/drawing/2014/main" id="{E6FE0AC8-DF24-E244-A71B-395A1E7BCB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166261" y="4329714"/>
            <a:ext cx="1615649" cy="1022331"/>
          </a:xfrm>
          <a:prstGeom prst="rect">
            <a:avLst/>
          </a:prstGeom>
        </p:spPr>
      </p:pic>
      <p:sp>
        <p:nvSpPr>
          <p:cNvPr id="43" name="Текст 7">
            <a:extLst>
              <a:ext uri="{FF2B5EF4-FFF2-40B4-BE49-F238E27FC236}">
                <a16:creationId xmlns:a16="http://schemas.microsoft.com/office/drawing/2014/main" id="{41998755-4031-BC41-A7FD-9C45D59E7B76}"/>
              </a:ext>
            </a:extLst>
          </p:cNvPr>
          <p:cNvSpPr>
            <a:spLocks noGrp="1"/>
          </p:cNvSpPr>
          <p:nvPr>
            <p:ph type="body" sz="quarter" idx="52" hasCustomPrompt="1"/>
          </p:nvPr>
        </p:nvSpPr>
        <p:spPr>
          <a:xfrm>
            <a:off x="9865248" y="4430088"/>
            <a:ext cx="1784948" cy="1188530"/>
          </a:xfrm>
        </p:spPr>
        <p:txBody>
          <a:bodyPr wrap="square" tIns="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44" name="Текст 7">
            <a:extLst>
              <a:ext uri="{FF2B5EF4-FFF2-40B4-BE49-F238E27FC236}">
                <a16:creationId xmlns:a16="http://schemas.microsoft.com/office/drawing/2014/main" id="{8F2DD005-0C39-8246-BED3-887971489F75}"/>
              </a:ext>
            </a:extLst>
          </p:cNvPr>
          <p:cNvSpPr>
            <a:spLocks noGrp="1"/>
          </p:cNvSpPr>
          <p:nvPr>
            <p:ph type="body" sz="quarter" idx="53" hasCustomPrompt="1"/>
          </p:nvPr>
        </p:nvSpPr>
        <p:spPr>
          <a:xfrm>
            <a:off x="8476876" y="4362853"/>
            <a:ext cx="892426" cy="914096"/>
          </a:xfrm>
        </p:spPr>
        <p:txBody>
          <a:bodyPr wrap="square" tIns="0">
            <a:spAutoFit/>
          </a:bodyPr>
          <a:lstStyle>
            <a:lvl1pPr algn="ctr">
              <a:spcAft>
                <a:spcPts val="600"/>
              </a:spcAft>
              <a:defRPr sz="6600" b="0" i="0">
                <a:solidFill>
                  <a:schemeClr val="accent1"/>
                </a:solidFill>
                <a:latin typeface="Montserrat Medium" pitchFamily="2" charset="0"/>
              </a:defRPr>
            </a:lvl1pPr>
            <a:lvl3pPr>
              <a:defRPr>
                <a:solidFill>
                  <a:schemeClr val="accent1"/>
                </a:solidFill>
              </a:defRPr>
            </a:lvl3pPr>
          </a:lstStyle>
          <a:p>
            <a:pPr lvl="0"/>
            <a:r>
              <a:rPr lang="en-US" dirty="0"/>
              <a:t>1</a:t>
            </a:r>
            <a:endParaRPr lang="ru-RU" dirty="0"/>
          </a:p>
        </p:txBody>
      </p:sp>
      <p:sp>
        <p:nvSpPr>
          <p:cNvPr id="24" name="Номер слайда 5">
            <a:extLst>
              <a:ext uri="{FF2B5EF4-FFF2-40B4-BE49-F238E27FC236}">
                <a16:creationId xmlns:a16="http://schemas.microsoft.com/office/drawing/2014/main" id="{96C11779-620F-EF40-916D-0274293C469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
        <p:nvSpPr>
          <p:cNvPr id="25" name="Нижний колонтитул 3">
            <a:extLst>
              <a:ext uri="{FF2B5EF4-FFF2-40B4-BE49-F238E27FC236}">
                <a16:creationId xmlns:a16="http://schemas.microsoft.com/office/drawing/2014/main" id="{70CB3DA7-BD4C-2F42-A94F-A22059520CB1}"/>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bg1"/>
                </a:solidFill>
                <a:latin typeface="Montserrat" pitchFamily="2" charset="0"/>
                <a:ea typeface="Source Sans Pro" panose="020B0503030403020204" pitchFamily="34" charset="0"/>
                <a:cs typeface="+mn-cs"/>
              </a:defRPr>
            </a:lvl1pPr>
          </a:lstStyle>
          <a:p>
            <a:endParaRPr lang="ru-RU">
              <a:solidFill>
                <a:schemeClr val="bg1"/>
              </a:solidFill>
            </a:endParaRPr>
          </a:p>
        </p:txBody>
      </p:sp>
    </p:spTree>
    <p:extLst>
      <p:ext uri="{BB962C8B-B14F-4D97-AF65-F5344CB8AC3E}">
        <p14:creationId xmlns:p14="http://schemas.microsoft.com/office/powerpoint/2010/main" val="3337506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Заголовок 4">
            <a:extLst>
              <a:ext uri="{FF2B5EF4-FFF2-40B4-BE49-F238E27FC236}">
                <a16:creationId xmlns:a16="http://schemas.microsoft.com/office/drawing/2014/main" id="{3F0E0118-53D1-D748-B63B-6E34EC46B89E}"/>
              </a:ext>
            </a:extLst>
          </p:cNvPr>
          <p:cNvSpPr>
            <a:spLocks noGrp="1"/>
          </p:cNvSpPr>
          <p:nvPr>
            <p:ph type="title" hasCustomPrompt="1"/>
          </p:nvPr>
        </p:nvSpPr>
        <p:spPr>
          <a:xfrm>
            <a:off x="550863" y="430213"/>
            <a:ext cx="4267131" cy="396840"/>
          </a:xfrm>
          <a:prstGeom prst="rect">
            <a:avLst/>
          </a:prstGeom>
        </p:spPr>
        <p:txBody>
          <a:bodyPr vert="horz" lIns="0" tIns="0" rIns="0" bIns="0" rtlCol="0" anchor="t" anchorCtr="0">
            <a:spAutoFit/>
          </a:bodyPr>
          <a:lstStyle/>
          <a:p>
            <a:r>
              <a:rPr lang="ru-RU" dirty="0"/>
              <a:t>Содержание</a:t>
            </a:r>
          </a:p>
        </p:txBody>
      </p:sp>
      <p:sp>
        <p:nvSpPr>
          <p:cNvPr id="3" name="Текст 2">
            <a:extLst>
              <a:ext uri="{FF2B5EF4-FFF2-40B4-BE49-F238E27FC236}">
                <a16:creationId xmlns:a16="http://schemas.microsoft.com/office/drawing/2014/main" id="{B499ED96-73BC-AB46-AF3B-E4E9CF4B344E}"/>
              </a:ext>
            </a:extLst>
          </p:cNvPr>
          <p:cNvSpPr>
            <a:spLocks noGrp="1"/>
          </p:cNvSpPr>
          <p:nvPr>
            <p:ph type="body" sz="quarter" idx="10" hasCustomPrompt="1"/>
          </p:nvPr>
        </p:nvSpPr>
        <p:spPr>
          <a:xfrm>
            <a:off x="550863" y="1634646"/>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10" name="Текст 2">
            <a:extLst>
              <a:ext uri="{FF2B5EF4-FFF2-40B4-BE49-F238E27FC236}">
                <a16:creationId xmlns:a16="http://schemas.microsoft.com/office/drawing/2014/main" id="{D3A14E1C-309A-B745-A58E-3A5EE4E04CBE}"/>
              </a:ext>
            </a:extLst>
          </p:cNvPr>
          <p:cNvSpPr>
            <a:spLocks noGrp="1"/>
          </p:cNvSpPr>
          <p:nvPr>
            <p:ph type="body" sz="quarter" idx="11" hasCustomPrompt="1"/>
          </p:nvPr>
        </p:nvSpPr>
        <p:spPr>
          <a:xfrm>
            <a:off x="808075" y="1613380"/>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6" name="Текст 5">
            <a:extLst>
              <a:ext uri="{FF2B5EF4-FFF2-40B4-BE49-F238E27FC236}">
                <a16:creationId xmlns:a16="http://schemas.microsoft.com/office/drawing/2014/main" id="{77941BA9-958E-274B-B227-C560A31B7D6D}"/>
              </a:ext>
            </a:extLst>
          </p:cNvPr>
          <p:cNvSpPr>
            <a:spLocks noGrp="1"/>
          </p:cNvSpPr>
          <p:nvPr>
            <p:ph type="body" sz="quarter" idx="12" hasCustomPrompt="1"/>
          </p:nvPr>
        </p:nvSpPr>
        <p:spPr>
          <a:xfrm>
            <a:off x="797443" y="1906233"/>
            <a:ext cx="3244960" cy="266602"/>
          </a:xfrm>
        </p:spPr>
        <p:txBody>
          <a:bodyPr tIns="72000">
            <a:spAutoFit/>
          </a:bodyPr>
          <a:lstStyle/>
          <a:p>
            <a:pPr lvl="1"/>
            <a:r>
              <a:rPr lang="ru-RU" dirty="0"/>
              <a:t>Второй уровень</a:t>
            </a:r>
          </a:p>
        </p:txBody>
      </p:sp>
      <p:sp>
        <p:nvSpPr>
          <p:cNvPr id="22" name="Текст 2">
            <a:extLst>
              <a:ext uri="{FF2B5EF4-FFF2-40B4-BE49-F238E27FC236}">
                <a16:creationId xmlns:a16="http://schemas.microsoft.com/office/drawing/2014/main" id="{19FD684E-1F29-A645-91D9-B729DA9D24DD}"/>
              </a:ext>
            </a:extLst>
          </p:cNvPr>
          <p:cNvSpPr>
            <a:spLocks noGrp="1"/>
          </p:cNvSpPr>
          <p:nvPr>
            <p:ph type="body" sz="quarter" idx="13" hasCustomPrompt="1"/>
          </p:nvPr>
        </p:nvSpPr>
        <p:spPr>
          <a:xfrm>
            <a:off x="550863" y="5196553"/>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23" name="Текст 2">
            <a:extLst>
              <a:ext uri="{FF2B5EF4-FFF2-40B4-BE49-F238E27FC236}">
                <a16:creationId xmlns:a16="http://schemas.microsoft.com/office/drawing/2014/main" id="{80D75C74-B052-8840-B78D-F5CC250B0534}"/>
              </a:ext>
            </a:extLst>
          </p:cNvPr>
          <p:cNvSpPr>
            <a:spLocks noGrp="1"/>
          </p:cNvSpPr>
          <p:nvPr>
            <p:ph type="body" sz="quarter" idx="14" hasCustomPrompt="1"/>
          </p:nvPr>
        </p:nvSpPr>
        <p:spPr>
          <a:xfrm>
            <a:off x="808075" y="5175287"/>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24" name="Текст 5">
            <a:extLst>
              <a:ext uri="{FF2B5EF4-FFF2-40B4-BE49-F238E27FC236}">
                <a16:creationId xmlns:a16="http://schemas.microsoft.com/office/drawing/2014/main" id="{DEFF9EDE-84E0-6B44-B1DD-4046BE33C539}"/>
              </a:ext>
            </a:extLst>
          </p:cNvPr>
          <p:cNvSpPr>
            <a:spLocks noGrp="1"/>
          </p:cNvSpPr>
          <p:nvPr>
            <p:ph type="body" sz="quarter" idx="15" hasCustomPrompt="1"/>
          </p:nvPr>
        </p:nvSpPr>
        <p:spPr>
          <a:xfrm>
            <a:off x="797443" y="5468140"/>
            <a:ext cx="3244960" cy="266602"/>
          </a:xfrm>
        </p:spPr>
        <p:txBody>
          <a:bodyPr tIns="72000">
            <a:spAutoFit/>
          </a:bodyPr>
          <a:lstStyle/>
          <a:p>
            <a:pPr lvl="1"/>
            <a:r>
              <a:rPr lang="ru-RU" dirty="0"/>
              <a:t>Второй уровень</a:t>
            </a:r>
          </a:p>
        </p:txBody>
      </p:sp>
      <p:sp>
        <p:nvSpPr>
          <p:cNvPr id="25" name="Текст 2">
            <a:extLst>
              <a:ext uri="{FF2B5EF4-FFF2-40B4-BE49-F238E27FC236}">
                <a16:creationId xmlns:a16="http://schemas.microsoft.com/office/drawing/2014/main" id="{3322F96D-7C67-0841-A10F-681A757A932F}"/>
              </a:ext>
            </a:extLst>
          </p:cNvPr>
          <p:cNvSpPr>
            <a:spLocks noGrp="1"/>
          </p:cNvSpPr>
          <p:nvPr>
            <p:ph type="body" sz="quarter" idx="16" hasCustomPrompt="1"/>
          </p:nvPr>
        </p:nvSpPr>
        <p:spPr>
          <a:xfrm>
            <a:off x="550863" y="3973809"/>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26" name="Текст 2">
            <a:extLst>
              <a:ext uri="{FF2B5EF4-FFF2-40B4-BE49-F238E27FC236}">
                <a16:creationId xmlns:a16="http://schemas.microsoft.com/office/drawing/2014/main" id="{A0C06B39-4085-3A4A-9325-28343DC156D2}"/>
              </a:ext>
            </a:extLst>
          </p:cNvPr>
          <p:cNvSpPr>
            <a:spLocks noGrp="1"/>
          </p:cNvSpPr>
          <p:nvPr>
            <p:ph type="body" sz="quarter" idx="17" hasCustomPrompt="1"/>
          </p:nvPr>
        </p:nvSpPr>
        <p:spPr>
          <a:xfrm>
            <a:off x="808075" y="3952543"/>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27" name="Текст 5">
            <a:extLst>
              <a:ext uri="{FF2B5EF4-FFF2-40B4-BE49-F238E27FC236}">
                <a16:creationId xmlns:a16="http://schemas.microsoft.com/office/drawing/2014/main" id="{6EC0D66E-02A0-284A-891C-258DA845AB8B}"/>
              </a:ext>
            </a:extLst>
          </p:cNvPr>
          <p:cNvSpPr>
            <a:spLocks noGrp="1"/>
          </p:cNvSpPr>
          <p:nvPr>
            <p:ph type="body" sz="quarter" idx="18" hasCustomPrompt="1"/>
          </p:nvPr>
        </p:nvSpPr>
        <p:spPr>
          <a:xfrm>
            <a:off x="797443" y="4245396"/>
            <a:ext cx="3244960" cy="266602"/>
          </a:xfrm>
        </p:spPr>
        <p:txBody>
          <a:bodyPr tIns="72000">
            <a:spAutoFit/>
          </a:bodyPr>
          <a:lstStyle/>
          <a:p>
            <a:pPr lvl="1"/>
            <a:r>
              <a:rPr lang="ru-RU" dirty="0"/>
              <a:t>Второй уровень</a:t>
            </a:r>
          </a:p>
        </p:txBody>
      </p:sp>
      <p:sp>
        <p:nvSpPr>
          <p:cNvPr id="28" name="Текст 2">
            <a:extLst>
              <a:ext uri="{FF2B5EF4-FFF2-40B4-BE49-F238E27FC236}">
                <a16:creationId xmlns:a16="http://schemas.microsoft.com/office/drawing/2014/main" id="{ED8EE4E6-EC75-A74B-99B0-9FFA6639E235}"/>
              </a:ext>
            </a:extLst>
          </p:cNvPr>
          <p:cNvSpPr>
            <a:spLocks noGrp="1"/>
          </p:cNvSpPr>
          <p:nvPr>
            <p:ph type="body" sz="quarter" idx="19" hasCustomPrompt="1"/>
          </p:nvPr>
        </p:nvSpPr>
        <p:spPr>
          <a:xfrm>
            <a:off x="550863" y="2825492"/>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29" name="Текст 2">
            <a:extLst>
              <a:ext uri="{FF2B5EF4-FFF2-40B4-BE49-F238E27FC236}">
                <a16:creationId xmlns:a16="http://schemas.microsoft.com/office/drawing/2014/main" id="{51E1D54C-E542-1942-89E0-0DF3CD0F67BD}"/>
              </a:ext>
            </a:extLst>
          </p:cNvPr>
          <p:cNvSpPr>
            <a:spLocks noGrp="1"/>
          </p:cNvSpPr>
          <p:nvPr>
            <p:ph type="body" sz="quarter" idx="20" hasCustomPrompt="1"/>
          </p:nvPr>
        </p:nvSpPr>
        <p:spPr>
          <a:xfrm>
            <a:off x="808075" y="2804226"/>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0" name="Текст 5">
            <a:extLst>
              <a:ext uri="{FF2B5EF4-FFF2-40B4-BE49-F238E27FC236}">
                <a16:creationId xmlns:a16="http://schemas.microsoft.com/office/drawing/2014/main" id="{BA378D69-7F8D-8C42-9FA1-463CEA3307D4}"/>
              </a:ext>
            </a:extLst>
          </p:cNvPr>
          <p:cNvSpPr>
            <a:spLocks noGrp="1"/>
          </p:cNvSpPr>
          <p:nvPr>
            <p:ph type="body" sz="quarter" idx="21" hasCustomPrompt="1"/>
          </p:nvPr>
        </p:nvSpPr>
        <p:spPr>
          <a:xfrm>
            <a:off x="797443" y="3097079"/>
            <a:ext cx="3244960" cy="266602"/>
          </a:xfrm>
        </p:spPr>
        <p:txBody>
          <a:bodyPr tIns="72000">
            <a:spAutoFit/>
          </a:bodyPr>
          <a:lstStyle/>
          <a:p>
            <a:pPr lvl="1"/>
            <a:r>
              <a:rPr lang="ru-RU" dirty="0"/>
              <a:t>Второй уровень</a:t>
            </a:r>
          </a:p>
        </p:txBody>
      </p:sp>
      <p:sp>
        <p:nvSpPr>
          <p:cNvPr id="31" name="Текст 2">
            <a:extLst>
              <a:ext uri="{FF2B5EF4-FFF2-40B4-BE49-F238E27FC236}">
                <a16:creationId xmlns:a16="http://schemas.microsoft.com/office/drawing/2014/main" id="{8915FE57-45A6-954E-BF39-69FACE3EBE5A}"/>
              </a:ext>
            </a:extLst>
          </p:cNvPr>
          <p:cNvSpPr>
            <a:spLocks noGrp="1"/>
          </p:cNvSpPr>
          <p:nvPr>
            <p:ph type="body" sz="quarter" idx="22" hasCustomPrompt="1"/>
          </p:nvPr>
        </p:nvSpPr>
        <p:spPr>
          <a:xfrm>
            <a:off x="6271180" y="1634646"/>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32" name="Текст 2">
            <a:extLst>
              <a:ext uri="{FF2B5EF4-FFF2-40B4-BE49-F238E27FC236}">
                <a16:creationId xmlns:a16="http://schemas.microsoft.com/office/drawing/2014/main" id="{3C6DDF6C-1862-8249-B510-8C5C2FA5CD38}"/>
              </a:ext>
            </a:extLst>
          </p:cNvPr>
          <p:cNvSpPr>
            <a:spLocks noGrp="1"/>
          </p:cNvSpPr>
          <p:nvPr>
            <p:ph type="body" sz="quarter" idx="23" hasCustomPrompt="1"/>
          </p:nvPr>
        </p:nvSpPr>
        <p:spPr>
          <a:xfrm>
            <a:off x="6528392" y="1613380"/>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3" name="Текст 5">
            <a:extLst>
              <a:ext uri="{FF2B5EF4-FFF2-40B4-BE49-F238E27FC236}">
                <a16:creationId xmlns:a16="http://schemas.microsoft.com/office/drawing/2014/main" id="{A084E871-D5E4-A841-88B9-99B9B4B9AF5C}"/>
              </a:ext>
            </a:extLst>
          </p:cNvPr>
          <p:cNvSpPr>
            <a:spLocks noGrp="1"/>
          </p:cNvSpPr>
          <p:nvPr>
            <p:ph type="body" sz="quarter" idx="24" hasCustomPrompt="1"/>
          </p:nvPr>
        </p:nvSpPr>
        <p:spPr>
          <a:xfrm>
            <a:off x="6517760" y="1906233"/>
            <a:ext cx="3244960" cy="266602"/>
          </a:xfrm>
        </p:spPr>
        <p:txBody>
          <a:bodyPr tIns="72000">
            <a:spAutoFit/>
          </a:bodyPr>
          <a:lstStyle/>
          <a:p>
            <a:pPr lvl="1"/>
            <a:r>
              <a:rPr lang="ru-RU" dirty="0"/>
              <a:t>Второй уровень</a:t>
            </a:r>
          </a:p>
        </p:txBody>
      </p:sp>
      <p:sp>
        <p:nvSpPr>
          <p:cNvPr id="34" name="Текст 2">
            <a:extLst>
              <a:ext uri="{FF2B5EF4-FFF2-40B4-BE49-F238E27FC236}">
                <a16:creationId xmlns:a16="http://schemas.microsoft.com/office/drawing/2014/main" id="{0AE4150A-71C2-974D-843C-577A6412FE93}"/>
              </a:ext>
            </a:extLst>
          </p:cNvPr>
          <p:cNvSpPr>
            <a:spLocks noGrp="1"/>
          </p:cNvSpPr>
          <p:nvPr>
            <p:ph type="body" sz="quarter" idx="25" hasCustomPrompt="1"/>
          </p:nvPr>
        </p:nvSpPr>
        <p:spPr>
          <a:xfrm>
            <a:off x="6271180" y="5196553"/>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35" name="Текст 2">
            <a:extLst>
              <a:ext uri="{FF2B5EF4-FFF2-40B4-BE49-F238E27FC236}">
                <a16:creationId xmlns:a16="http://schemas.microsoft.com/office/drawing/2014/main" id="{8C7C4D3C-50F1-0740-ACCE-018998EB964D}"/>
              </a:ext>
            </a:extLst>
          </p:cNvPr>
          <p:cNvSpPr>
            <a:spLocks noGrp="1"/>
          </p:cNvSpPr>
          <p:nvPr>
            <p:ph type="body" sz="quarter" idx="26" hasCustomPrompt="1"/>
          </p:nvPr>
        </p:nvSpPr>
        <p:spPr>
          <a:xfrm>
            <a:off x="6528392" y="5175287"/>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6" name="Текст 5">
            <a:extLst>
              <a:ext uri="{FF2B5EF4-FFF2-40B4-BE49-F238E27FC236}">
                <a16:creationId xmlns:a16="http://schemas.microsoft.com/office/drawing/2014/main" id="{813462DE-DC5C-F14D-B16A-7CC0BCCA1C1A}"/>
              </a:ext>
            </a:extLst>
          </p:cNvPr>
          <p:cNvSpPr>
            <a:spLocks noGrp="1"/>
          </p:cNvSpPr>
          <p:nvPr>
            <p:ph type="body" sz="quarter" idx="27" hasCustomPrompt="1"/>
          </p:nvPr>
        </p:nvSpPr>
        <p:spPr>
          <a:xfrm>
            <a:off x="6517760" y="5468140"/>
            <a:ext cx="3244960" cy="266602"/>
          </a:xfrm>
        </p:spPr>
        <p:txBody>
          <a:bodyPr tIns="72000">
            <a:spAutoFit/>
          </a:bodyPr>
          <a:lstStyle/>
          <a:p>
            <a:pPr lvl="1"/>
            <a:r>
              <a:rPr lang="ru-RU" dirty="0"/>
              <a:t>Второй уровень</a:t>
            </a:r>
          </a:p>
        </p:txBody>
      </p:sp>
      <p:sp>
        <p:nvSpPr>
          <p:cNvPr id="37" name="Текст 2">
            <a:extLst>
              <a:ext uri="{FF2B5EF4-FFF2-40B4-BE49-F238E27FC236}">
                <a16:creationId xmlns:a16="http://schemas.microsoft.com/office/drawing/2014/main" id="{A0502431-8A99-E543-9FE7-4CC4BEA29E43}"/>
              </a:ext>
            </a:extLst>
          </p:cNvPr>
          <p:cNvSpPr>
            <a:spLocks noGrp="1"/>
          </p:cNvSpPr>
          <p:nvPr>
            <p:ph type="body" sz="quarter" idx="28" hasCustomPrompt="1"/>
          </p:nvPr>
        </p:nvSpPr>
        <p:spPr>
          <a:xfrm>
            <a:off x="6271180" y="3973809"/>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38" name="Текст 2">
            <a:extLst>
              <a:ext uri="{FF2B5EF4-FFF2-40B4-BE49-F238E27FC236}">
                <a16:creationId xmlns:a16="http://schemas.microsoft.com/office/drawing/2014/main" id="{DEA3B9C1-0891-E140-A668-9D85497D5EC4}"/>
              </a:ext>
            </a:extLst>
          </p:cNvPr>
          <p:cNvSpPr>
            <a:spLocks noGrp="1"/>
          </p:cNvSpPr>
          <p:nvPr>
            <p:ph type="body" sz="quarter" idx="29" hasCustomPrompt="1"/>
          </p:nvPr>
        </p:nvSpPr>
        <p:spPr>
          <a:xfrm>
            <a:off x="6528392" y="3952543"/>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9" name="Текст 5">
            <a:extLst>
              <a:ext uri="{FF2B5EF4-FFF2-40B4-BE49-F238E27FC236}">
                <a16:creationId xmlns:a16="http://schemas.microsoft.com/office/drawing/2014/main" id="{4CC6FE8F-26BA-354C-9241-495CF79CCE1F}"/>
              </a:ext>
            </a:extLst>
          </p:cNvPr>
          <p:cNvSpPr>
            <a:spLocks noGrp="1"/>
          </p:cNvSpPr>
          <p:nvPr>
            <p:ph type="body" sz="quarter" idx="30" hasCustomPrompt="1"/>
          </p:nvPr>
        </p:nvSpPr>
        <p:spPr>
          <a:xfrm>
            <a:off x="6517760" y="4245396"/>
            <a:ext cx="3244960" cy="266602"/>
          </a:xfrm>
        </p:spPr>
        <p:txBody>
          <a:bodyPr tIns="72000">
            <a:spAutoFit/>
          </a:bodyPr>
          <a:lstStyle/>
          <a:p>
            <a:pPr lvl="1"/>
            <a:r>
              <a:rPr lang="ru-RU" dirty="0"/>
              <a:t>Второй уровень</a:t>
            </a:r>
          </a:p>
        </p:txBody>
      </p:sp>
      <p:sp>
        <p:nvSpPr>
          <p:cNvPr id="40" name="Текст 2">
            <a:extLst>
              <a:ext uri="{FF2B5EF4-FFF2-40B4-BE49-F238E27FC236}">
                <a16:creationId xmlns:a16="http://schemas.microsoft.com/office/drawing/2014/main" id="{4D18EEF0-B417-124A-BF5E-8478CADE3A37}"/>
              </a:ext>
            </a:extLst>
          </p:cNvPr>
          <p:cNvSpPr>
            <a:spLocks noGrp="1"/>
          </p:cNvSpPr>
          <p:nvPr>
            <p:ph type="body" sz="quarter" idx="31" hasCustomPrompt="1"/>
          </p:nvPr>
        </p:nvSpPr>
        <p:spPr>
          <a:xfrm>
            <a:off x="6271180" y="2825492"/>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41" name="Текст 2">
            <a:extLst>
              <a:ext uri="{FF2B5EF4-FFF2-40B4-BE49-F238E27FC236}">
                <a16:creationId xmlns:a16="http://schemas.microsoft.com/office/drawing/2014/main" id="{61C9573A-1B86-C84F-A4E4-5B1906872353}"/>
              </a:ext>
            </a:extLst>
          </p:cNvPr>
          <p:cNvSpPr>
            <a:spLocks noGrp="1"/>
          </p:cNvSpPr>
          <p:nvPr>
            <p:ph type="body" sz="quarter" idx="32" hasCustomPrompt="1"/>
          </p:nvPr>
        </p:nvSpPr>
        <p:spPr>
          <a:xfrm>
            <a:off x="6528392" y="2804226"/>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42" name="Текст 5">
            <a:extLst>
              <a:ext uri="{FF2B5EF4-FFF2-40B4-BE49-F238E27FC236}">
                <a16:creationId xmlns:a16="http://schemas.microsoft.com/office/drawing/2014/main" id="{86309E90-D6B2-F145-8690-42F611437B50}"/>
              </a:ext>
            </a:extLst>
          </p:cNvPr>
          <p:cNvSpPr>
            <a:spLocks noGrp="1"/>
          </p:cNvSpPr>
          <p:nvPr>
            <p:ph type="body" sz="quarter" idx="33" hasCustomPrompt="1"/>
          </p:nvPr>
        </p:nvSpPr>
        <p:spPr>
          <a:xfrm>
            <a:off x="6517760" y="3097079"/>
            <a:ext cx="3244960" cy="266602"/>
          </a:xfrm>
        </p:spPr>
        <p:txBody>
          <a:bodyPr tIns="72000">
            <a:spAutoFit/>
          </a:bodyPr>
          <a:lstStyle/>
          <a:p>
            <a:pPr lvl="1"/>
            <a:r>
              <a:rPr lang="ru-RU" dirty="0"/>
              <a:t>Второй уровень</a:t>
            </a:r>
          </a:p>
        </p:txBody>
      </p:sp>
      <p:sp>
        <p:nvSpPr>
          <p:cNvPr id="43" name="Номер слайда 5">
            <a:extLst>
              <a:ext uri="{FF2B5EF4-FFF2-40B4-BE49-F238E27FC236}">
                <a16:creationId xmlns:a16="http://schemas.microsoft.com/office/drawing/2014/main" id="{D2213944-DE71-2042-A336-1F100F5963D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44" name="Нижний колонтитул 3">
            <a:extLst>
              <a:ext uri="{FF2B5EF4-FFF2-40B4-BE49-F238E27FC236}">
                <a16:creationId xmlns:a16="http://schemas.microsoft.com/office/drawing/2014/main" id="{C5E7608A-6B47-8E47-B677-9EE6C5D3DEAB}"/>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dirty="0"/>
          </a:p>
        </p:txBody>
      </p:sp>
    </p:spTree>
    <p:extLst>
      <p:ext uri="{BB962C8B-B14F-4D97-AF65-F5344CB8AC3E}">
        <p14:creationId xmlns:p14="http://schemas.microsoft.com/office/powerpoint/2010/main" val="244540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Титульный слайд">
    <p:spTree>
      <p:nvGrpSpPr>
        <p:cNvPr id="1" name=""/>
        <p:cNvGrpSpPr/>
        <p:nvPr/>
      </p:nvGrpSpPr>
      <p:grpSpPr>
        <a:xfrm>
          <a:off x="0" y="0"/>
          <a:ext cx="0" cy="0"/>
          <a:chOff x="0" y="0"/>
          <a:chExt cx="0" cy="0"/>
        </a:xfrm>
      </p:grpSpPr>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69608" y="1570848"/>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78571"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sp>
        <p:nvSpPr>
          <p:cNvPr id="24" name="Заголовок 4">
            <a:extLst>
              <a:ext uri="{FF2B5EF4-FFF2-40B4-BE49-F238E27FC236}">
                <a16:creationId xmlns:a16="http://schemas.microsoft.com/office/drawing/2014/main" id="{EF8350AE-89B7-7640-9CE8-BD80FB5BEF70}"/>
              </a:ext>
            </a:extLst>
          </p:cNvPr>
          <p:cNvSpPr>
            <a:spLocks noGrp="1"/>
          </p:cNvSpPr>
          <p:nvPr>
            <p:ph type="title" hasCustomPrompt="1"/>
          </p:nvPr>
        </p:nvSpPr>
        <p:spPr>
          <a:xfrm>
            <a:off x="550863" y="430213"/>
            <a:ext cx="4267131" cy="396840"/>
          </a:xfrm>
          <a:prstGeom prst="rect">
            <a:avLst/>
          </a:prstGeom>
        </p:spPr>
        <p:txBody>
          <a:bodyPr vert="horz" lIns="0" tIns="0" rIns="0" bIns="0" rtlCol="0" anchor="t" anchorCtr="0">
            <a:spAutoFit/>
          </a:bodyPr>
          <a:lstStyle/>
          <a:p>
            <a:r>
              <a:rPr lang="ru-RU" dirty="0"/>
              <a:t>Содержание</a:t>
            </a:r>
          </a:p>
        </p:txBody>
      </p:sp>
      <p:cxnSp>
        <p:nvCxnSpPr>
          <p:cNvPr id="3" name="Прямая соединительная линия 2">
            <a:extLst>
              <a:ext uri="{FF2B5EF4-FFF2-40B4-BE49-F238E27FC236}">
                <a16:creationId xmlns:a16="http://schemas.microsoft.com/office/drawing/2014/main" id="{58675311-85AE-AE46-9F01-D303C4AA84AC}"/>
              </a:ext>
            </a:extLst>
          </p:cNvPr>
          <p:cNvCxnSpPr>
            <a:cxnSpLocks/>
          </p:cNvCxnSpPr>
          <p:nvPr userDrawn="1"/>
        </p:nvCxnSpPr>
        <p:spPr>
          <a:xfrm>
            <a:off x="550863"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Текст 6">
            <a:extLst>
              <a:ext uri="{FF2B5EF4-FFF2-40B4-BE49-F238E27FC236}">
                <a16:creationId xmlns:a16="http://schemas.microsoft.com/office/drawing/2014/main" id="{8D216EC3-D0FB-4D45-B266-CDE18E1534BB}"/>
              </a:ext>
            </a:extLst>
          </p:cNvPr>
          <p:cNvSpPr>
            <a:spLocks noGrp="1"/>
          </p:cNvSpPr>
          <p:nvPr>
            <p:ph type="body" sz="quarter" idx="24" hasCustomPrompt="1"/>
          </p:nvPr>
        </p:nvSpPr>
        <p:spPr>
          <a:xfrm>
            <a:off x="2866240" y="1570848"/>
            <a:ext cx="867677"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02</a:t>
            </a:r>
          </a:p>
        </p:txBody>
      </p:sp>
      <p:sp>
        <p:nvSpPr>
          <p:cNvPr id="31" name="Текст 3">
            <a:extLst>
              <a:ext uri="{FF2B5EF4-FFF2-40B4-BE49-F238E27FC236}">
                <a16:creationId xmlns:a16="http://schemas.microsoft.com/office/drawing/2014/main" id="{3F936BBE-31BC-C04D-8F6A-28C3488FE5E2}"/>
              </a:ext>
            </a:extLst>
          </p:cNvPr>
          <p:cNvSpPr>
            <a:spLocks noGrp="1"/>
          </p:cNvSpPr>
          <p:nvPr>
            <p:ph type="body" sz="quarter" idx="26" hasCustomPrompt="1"/>
          </p:nvPr>
        </p:nvSpPr>
        <p:spPr>
          <a:xfrm>
            <a:off x="2875203"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47" name="Прямая соединительная линия 46">
            <a:extLst>
              <a:ext uri="{FF2B5EF4-FFF2-40B4-BE49-F238E27FC236}">
                <a16:creationId xmlns:a16="http://schemas.microsoft.com/office/drawing/2014/main" id="{2C977E83-B7B9-914B-B25C-E866FCFFC679}"/>
              </a:ext>
            </a:extLst>
          </p:cNvPr>
          <p:cNvCxnSpPr>
            <a:cxnSpLocks/>
          </p:cNvCxnSpPr>
          <p:nvPr userDrawn="1"/>
        </p:nvCxnSpPr>
        <p:spPr>
          <a:xfrm>
            <a:off x="2847495"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Текст 6">
            <a:extLst>
              <a:ext uri="{FF2B5EF4-FFF2-40B4-BE49-F238E27FC236}">
                <a16:creationId xmlns:a16="http://schemas.microsoft.com/office/drawing/2014/main" id="{7A044922-4913-7545-8C0C-A834EB1D9FFD}"/>
              </a:ext>
            </a:extLst>
          </p:cNvPr>
          <p:cNvSpPr>
            <a:spLocks noGrp="1"/>
          </p:cNvSpPr>
          <p:nvPr>
            <p:ph type="body" sz="quarter" idx="27" hasCustomPrompt="1"/>
          </p:nvPr>
        </p:nvSpPr>
        <p:spPr>
          <a:xfrm>
            <a:off x="5120343" y="1570848"/>
            <a:ext cx="105985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03</a:t>
            </a:r>
          </a:p>
        </p:txBody>
      </p:sp>
      <p:sp>
        <p:nvSpPr>
          <p:cNvPr id="50" name="Текст 3">
            <a:extLst>
              <a:ext uri="{FF2B5EF4-FFF2-40B4-BE49-F238E27FC236}">
                <a16:creationId xmlns:a16="http://schemas.microsoft.com/office/drawing/2014/main" id="{12B557C3-50DF-1844-BDC5-CDAA9D5DB5AE}"/>
              </a:ext>
            </a:extLst>
          </p:cNvPr>
          <p:cNvSpPr>
            <a:spLocks noGrp="1"/>
          </p:cNvSpPr>
          <p:nvPr>
            <p:ph type="body" sz="quarter" idx="29" hasCustomPrompt="1"/>
          </p:nvPr>
        </p:nvSpPr>
        <p:spPr>
          <a:xfrm>
            <a:off x="5129306"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51" name="Прямая соединительная линия 50">
            <a:extLst>
              <a:ext uri="{FF2B5EF4-FFF2-40B4-BE49-F238E27FC236}">
                <a16:creationId xmlns:a16="http://schemas.microsoft.com/office/drawing/2014/main" id="{D8AC38FB-FA16-8E4B-8CCC-14162AB731AB}"/>
              </a:ext>
            </a:extLst>
          </p:cNvPr>
          <p:cNvCxnSpPr>
            <a:cxnSpLocks/>
          </p:cNvCxnSpPr>
          <p:nvPr userDrawn="1"/>
        </p:nvCxnSpPr>
        <p:spPr>
          <a:xfrm>
            <a:off x="5101598"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Текст 6">
            <a:extLst>
              <a:ext uri="{FF2B5EF4-FFF2-40B4-BE49-F238E27FC236}">
                <a16:creationId xmlns:a16="http://schemas.microsoft.com/office/drawing/2014/main" id="{95AD2D12-5CB7-F442-8E35-63DF034FF3AD}"/>
              </a:ext>
            </a:extLst>
          </p:cNvPr>
          <p:cNvSpPr>
            <a:spLocks noGrp="1"/>
          </p:cNvSpPr>
          <p:nvPr>
            <p:ph type="body" sz="quarter" idx="30" hasCustomPrompt="1"/>
          </p:nvPr>
        </p:nvSpPr>
        <p:spPr>
          <a:xfrm>
            <a:off x="7416975" y="1570848"/>
            <a:ext cx="1017324"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04</a:t>
            </a:r>
          </a:p>
        </p:txBody>
      </p:sp>
      <p:sp>
        <p:nvSpPr>
          <p:cNvPr id="54" name="Текст 3">
            <a:extLst>
              <a:ext uri="{FF2B5EF4-FFF2-40B4-BE49-F238E27FC236}">
                <a16:creationId xmlns:a16="http://schemas.microsoft.com/office/drawing/2014/main" id="{99E3497E-D87D-1A4D-8931-6CA9CEA90B85}"/>
              </a:ext>
            </a:extLst>
          </p:cNvPr>
          <p:cNvSpPr>
            <a:spLocks noGrp="1"/>
          </p:cNvSpPr>
          <p:nvPr>
            <p:ph type="body" sz="quarter" idx="32" hasCustomPrompt="1"/>
          </p:nvPr>
        </p:nvSpPr>
        <p:spPr>
          <a:xfrm>
            <a:off x="7425938"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55" name="Прямая соединительная линия 54">
            <a:extLst>
              <a:ext uri="{FF2B5EF4-FFF2-40B4-BE49-F238E27FC236}">
                <a16:creationId xmlns:a16="http://schemas.microsoft.com/office/drawing/2014/main" id="{6953EBF9-8463-7249-B645-3389B7187921}"/>
              </a:ext>
            </a:extLst>
          </p:cNvPr>
          <p:cNvCxnSpPr>
            <a:cxnSpLocks/>
          </p:cNvCxnSpPr>
          <p:nvPr userDrawn="1"/>
        </p:nvCxnSpPr>
        <p:spPr>
          <a:xfrm>
            <a:off x="7398230"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Текст 6">
            <a:extLst>
              <a:ext uri="{FF2B5EF4-FFF2-40B4-BE49-F238E27FC236}">
                <a16:creationId xmlns:a16="http://schemas.microsoft.com/office/drawing/2014/main" id="{9DF94AB4-DCF7-734E-936D-A24DB18344DA}"/>
              </a:ext>
            </a:extLst>
          </p:cNvPr>
          <p:cNvSpPr>
            <a:spLocks noGrp="1"/>
          </p:cNvSpPr>
          <p:nvPr>
            <p:ph type="body" sz="quarter" idx="33" hasCustomPrompt="1"/>
          </p:nvPr>
        </p:nvSpPr>
        <p:spPr>
          <a:xfrm>
            <a:off x="9692342" y="1570848"/>
            <a:ext cx="888942"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05</a:t>
            </a:r>
          </a:p>
        </p:txBody>
      </p:sp>
      <p:sp>
        <p:nvSpPr>
          <p:cNvPr id="58" name="Текст 3">
            <a:extLst>
              <a:ext uri="{FF2B5EF4-FFF2-40B4-BE49-F238E27FC236}">
                <a16:creationId xmlns:a16="http://schemas.microsoft.com/office/drawing/2014/main" id="{63DDBB9D-C173-904F-8110-CCB4821E176C}"/>
              </a:ext>
            </a:extLst>
          </p:cNvPr>
          <p:cNvSpPr>
            <a:spLocks noGrp="1"/>
          </p:cNvSpPr>
          <p:nvPr>
            <p:ph type="body" sz="quarter" idx="35" hasCustomPrompt="1"/>
          </p:nvPr>
        </p:nvSpPr>
        <p:spPr>
          <a:xfrm>
            <a:off x="9701305"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59" name="Прямая соединительная линия 58">
            <a:extLst>
              <a:ext uri="{FF2B5EF4-FFF2-40B4-BE49-F238E27FC236}">
                <a16:creationId xmlns:a16="http://schemas.microsoft.com/office/drawing/2014/main" id="{8D5C58DE-5471-0441-A5A3-6865254C3FF6}"/>
              </a:ext>
            </a:extLst>
          </p:cNvPr>
          <p:cNvCxnSpPr>
            <a:cxnSpLocks/>
          </p:cNvCxnSpPr>
          <p:nvPr userDrawn="1"/>
        </p:nvCxnSpPr>
        <p:spPr>
          <a:xfrm>
            <a:off x="9673597"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 name="Текст 6">
            <a:extLst>
              <a:ext uri="{FF2B5EF4-FFF2-40B4-BE49-F238E27FC236}">
                <a16:creationId xmlns:a16="http://schemas.microsoft.com/office/drawing/2014/main" id="{D7CC68C6-A461-ED40-AD0B-AF785174C125}"/>
              </a:ext>
            </a:extLst>
          </p:cNvPr>
          <p:cNvSpPr>
            <a:spLocks noGrp="1"/>
          </p:cNvSpPr>
          <p:nvPr>
            <p:ph type="body" sz="quarter" idx="36" hasCustomPrompt="1"/>
          </p:nvPr>
        </p:nvSpPr>
        <p:spPr>
          <a:xfrm>
            <a:off x="569608" y="3867480"/>
            <a:ext cx="950848"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06</a:t>
            </a:r>
          </a:p>
        </p:txBody>
      </p:sp>
      <p:sp>
        <p:nvSpPr>
          <p:cNvPr id="62" name="Текст 3">
            <a:extLst>
              <a:ext uri="{FF2B5EF4-FFF2-40B4-BE49-F238E27FC236}">
                <a16:creationId xmlns:a16="http://schemas.microsoft.com/office/drawing/2014/main" id="{61B48AB0-DFA8-3742-906C-8447E086341D}"/>
              </a:ext>
            </a:extLst>
          </p:cNvPr>
          <p:cNvSpPr>
            <a:spLocks noGrp="1"/>
          </p:cNvSpPr>
          <p:nvPr>
            <p:ph type="body" sz="quarter" idx="38" hasCustomPrompt="1"/>
          </p:nvPr>
        </p:nvSpPr>
        <p:spPr>
          <a:xfrm>
            <a:off x="578571"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63" name="Прямая соединительная линия 62">
            <a:extLst>
              <a:ext uri="{FF2B5EF4-FFF2-40B4-BE49-F238E27FC236}">
                <a16:creationId xmlns:a16="http://schemas.microsoft.com/office/drawing/2014/main" id="{AEE4F414-053D-2F4F-B41C-BDFA91EAAD32}"/>
              </a:ext>
            </a:extLst>
          </p:cNvPr>
          <p:cNvCxnSpPr>
            <a:cxnSpLocks/>
          </p:cNvCxnSpPr>
          <p:nvPr userDrawn="1"/>
        </p:nvCxnSpPr>
        <p:spPr>
          <a:xfrm>
            <a:off x="550863"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Текст 6">
            <a:extLst>
              <a:ext uri="{FF2B5EF4-FFF2-40B4-BE49-F238E27FC236}">
                <a16:creationId xmlns:a16="http://schemas.microsoft.com/office/drawing/2014/main" id="{F284FF0D-88C0-1B4A-AFF0-1D9DE1EB4ACD}"/>
              </a:ext>
            </a:extLst>
          </p:cNvPr>
          <p:cNvSpPr>
            <a:spLocks noGrp="1"/>
          </p:cNvSpPr>
          <p:nvPr>
            <p:ph type="body" sz="quarter" idx="39" hasCustomPrompt="1"/>
          </p:nvPr>
        </p:nvSpPr>
        <p:spPr>
          <a:xfrm>
            <a:off x="2866240" y="3867480"/>
            <a:ext cx="950848"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07</a:t>
            </a:r>
          </a:p>
        </p:txBody>
      </p:sp>
      <p:sp>
        <p:nvSpPr>
          <p:cNvPr id="66" name="Текст 3">
            <a:extLst>
              <a:ext uri="{FF2B5EF4-FFF2-40B4-BE49-F238E27FC236}">
                <a16:creationId xmlns:a16="http://schemas.microsoft.com/office/drawing/2014/main" id="{1FBF3E09-5908-7043-90A6-BC89FD573C9A}"/>
              </a:ext>
            </a:extLst>
          </p:cNvPr>
          <p:cNvSpPr>
            <a:spLocks noGrp="1"/>
          </p:cNvSpPr>
          <p:nvPr>
            <p:ph type="body" sz="quarter" idx="41" hasCustomPrompt="1"/>
          </p:nvPr>
        </p:nvSpPr>
        <p:spPr>
          <a:xfrm>
            <a:off x="2875203"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67" name="Прямая соединительная линия 66">
            <a:extLst>
              <a:ext uri="{FF2B5EF4-FFF2-40B4-BE49-F238E27FC236}">
                <a16:creationId xmlns:a16="http://schemas.microsoft.com/office/drawing/2014/main" id="{2166507B-CB0C-1441-A2EF-9028A943DB2D}"/>
              </a:ext>
            </a:extLst>
          </p:cNvPr>
          <p:cNvCxnSpPr>
            <a:cxnSpLocks/>
          </p:cNvCxnSpPr>
          <p:nvPr userDrawn="1"/>
        </p:nvCxnSpPr>
        <p:spPr>
          <a:xfrm>
            <a:off x="2847495"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8" name="Текст 6">
            <a:extLst>
              <a:ext uri="{FF2B5EF4-FFF2-40B4-BE49-F238E27FC236}">
                <a16:creationId xmlns:a16="http://schemas.microsoft.com/office/drawing/2014/main" id="{D28C0F09-5743-F045-99D4-0833F3C890D6}"/>
              </a:ext>
            </a:extLst>
          </p:cNvPr>
          <p:cNvSpPr>
            <a:spLocks noGrp="1"/>
          </p:cNvSpPr>
          <p:nvPr>
            <p:ph type="body" sz="quarter" idx="42" hasCustomPrompt="1"/>
          </p:nvPr>
        </p:nvSpPr>
        <p:spPr>
          <a:xfrm>
            <a:off x="5120343" y="3867480"/>
            <a:ext cx="105985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08</a:t>
            </a:r>
          </a:p>
        </p:txBody>
      </p:sp>
      <p:sp>
        <p:nvSpPr>
          <p:cNvPr id="70" name="Текст 3">
            <a:extLst>
              <a:ext uri="{FF2B5EF4-FFF2-40B4-BE49-F238E27FC236}">
                <a16:creationId xmlns:a16="http://schemas.microsoft.com/office/drawing/2014/main" id="{C44EF787-21A5-574F-9A2B-459DEC94F529}"/>
              </a:ext>
            </a:extLst>
          </p:cNvPr>
          <p:cNvSpPr>
            <a:spLocks noGrp="1"/>
          </p:cNvSpPr>
          <p:nvPr>
            <p:ph type="body" sz="quarter" idx="44" hasCustomPrompt="1"/>
          </p:nvPr>
        </p:nvSpPr>
        <p:spPr>
          <a:xfrm>
            <a:off x="5129306"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71" name="Прямая соединительная линия 70">
            <a:extLst>
              <a:ext uri="{FF2B5EF4-FFF2-40B4-BE49-F238E27FC236}">
                <a16:creationId xmlns:a16="http://schemas.microsoft.com/office/drawing/2014/main" id="{74706B1D-F8B6-974A-9410-95F0DA284C37}"/>
              </a:ext>
            </a:extLst>
          </p:cNvPr>
          <p:cNvCxnSpPr>
            <a:cxnSpLocks/>
          </p:cNvCxnSpPr>
          <p:nvPr userDrawn="1"/>
        </p:nvCxnSpPr>
        <p:spPr>
          <a:xfrm>
            <a:off x="5101598"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2" name="Текст 6">
            <a:extLst>
              <a:ext uri="{FF2B5EF4-FFF2-40B4-BE49-F238E27FC236}">
                <a16:creationId xmlns:a16="http://schemas.microsoft.com/office/drawing/2014/main" id="{449D5242-700D-6D4C-9389-7206D623F4C1}"/>
              </a:ext>
            </a:extLst>
          </p:cNvPr>
          <p:cNvSpPr>
            <a:spLocks noGrp="1"/>
          </p:cNvSpPr>
          <p:nvPr>
            <p:ph type="body" sz="quarter" idx="45" hasCustomPrompt="1"/>
          </p:nvPr>
        </p:nvSpPr>
        <p:spPr>
          <a:xfrm>
            <a:off x="7416975" y="3867480"/>
            <a:ext cx="888941"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09</a:t>
            </a:r>
          </a:p>
        </p:txBody>
      </p:sp>
      <p:sp>
        <p:nvSpPr>
          <p:cNvPr id="74" name="Текст 3">
            <a:extLst>
              <a:ext uri="{FF2B5EF4-FFF2-40B4-BE49-F238E27FC236}">
                <a16:creationId xmlns:a16="http://schemas.microsoft.com/office/drawing/2014/main" id="{C91A0143-F520-6F4A-8D01-7566ED367120}"/>
              </a:ext>
            </a:extLst>
          </p:cNvPr>
          <p:cNvSpPr>
            <a:spLocks noGrp="1"/>
          </p:cNvSpPr>
          <p:nvPr>
            <p:ph type="body" sz="quarter" idx="47" hasCustomPrompt="1"/>
          </p:nvPr>
        </p:nvSpPr>
        <p:spPr>
          <a:xfrm>
            <a:off x="7425938"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75" name="Прямая соединительная линия 74">
            <a:extLst>
              <a:ext uri="{FF2B5EF4-FFF2-40B4-BE49-F238E27FC236}">
                <a16:creationId xmlns:a16="http://schemas.microsoft.com/office/drawing/2014/main" id="{622CEA41-61AE-6145-8FCC-5DDC4FC1A686}"/>
              </a:ext>
            </a:extLst>
          </p:cNvPr>
          <p:cNvCxnSpPr>
            <a:cxnSpLocks/>
          </p:cNvCxnSpPr>
          <p:nvPr userDrawn="1"/>
        </p:nvCxnSpPr>
        <p:spPr>
          <a:xfrm>
            <a:off x="7398230"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6" name="Текст 6">
            <a:extLst>
              <a:ext uri="{FF2B5EF4-FFF2-40B4-BE49-F238E27FC236}">
                <a16:creationId xmlns:a16="http://schemas.microsoft.com/office/drawing/2014/main" id="{4135E895-9983-1746-9BAF-349F73F9C4FE}"/>
              </a:ext>
            </a:extLst>
          </p:cNvPr>
          <p:cNvSpPr>
            <a:spLocks noGrp="1"/>
          </p:cNvSpPr>
          <p:nvPr>
            <p:ph type="body" sz="quarter" idx="48" hasCustomPrompt="1"/>
          </p:nvPr>
        </p:nvSpPr>
        <p:spPr>
          <a:xfrm>
            <a:off x="9692342" y="3867480"/>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10</a:t>
            </a:r>
          </a:p>
        </p:txBody>
      </p:sp>
      <p:sp>
        <p:nvSpPr>
          <p:cNvPr id="78" name="Текст 3">
            <a:extLst>
              <a:ext uri="{FF2B5EF4-FFF2-40B4-BE49-F238E27FC236}">
                <a16:creationId xmlns:a16="http://schemas.microsoft.com/office/drawing/2014/main" id="{73158223-B81B-D74E-ACF2-A1AE9B0F1C89}"/>
              </a:ext>
            </a:extLst>
          </p:cNvPr>
          <p:cNvSpPr>
            <a:spLocks noGrp="1"/>
          </p:cNvSpPr>
          <p:nvPr>
            <p:ph type="body" sz="quarter" idx="50" hasCustomPrompt="1"/>
          </p:nvPr>
        </p:nvSpPr>
        <p:spPr>
          <a:xfrm>
            <a:off x="9701305"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79" name="Прямая соединительная линия 78">
            <a:extLst>
              <a:ext uri="{FF2B5EF4-FFF2-40B4-BE49-F238E27FC236}">
                <a16:creationId xmlns:a16="http://schemas.microsoft.com/office/drawing/2014/main" id="{DB900168-7F0C-DB48-AEF8-4D2907E4BE27}"/>
              </a:ext>
            </a:extLst>
          </p:cNvPr>
          <p:cNvCxnSpPr>
            <a:cxnSpLocks/>
          </p:cNvCxnSpPr>
          <p:nvPr userDrawn="1"/>
        </p:nvCxnSpPr>
        <p:spPr>
          <a:xfrm>
            <a:off x="9673597"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Текст 7">
            <a:extLst>
              <a:ext uri="{FF2B5EF4-FFF2-40B4-BE49-F238E27FC236}">
                <a16:creationId xmlns:a16="http://schemas.microsoft.com/office/drawing/2014/main" id="{7D2A5AD8-5C35-5C4B-9E80-A801AACB0A3C}"/>
              </a:ext>
            </a:extLst>
          </p:cNvPr>
          <p:cNvSpPr>
            <a:spLocks noGrp="1"/>
          </p:cNvSpPr>
          <p:nvPr>
            <p:ph type="body" sz="quarter" idx="56" hasCustomPrompt="1"/>
          </p:nvPr>
        </p:nvSpPr>
        <p:spPr>
          <a:xfrm>
            <a:off x="577850"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6" name="Текст 7">
            <a:extLst>
              <a:ext uri="{FF2B5EF4-FFF2-40B4-BE49-F238E27FC236}">
                <a16:creationId xmlns:a16="http://schemas.microsoft.com/office/drawing/2014/main" id="{5F4A355F-D5F2-7841-8E2B-EB3A0F7A5732}"/>
              </a:ext>
            </a:extLst>
          </p:cNvPr>
          <p:cNvSpPr>
            <a:spLocks noGrp="1"/>
          </p:cNvSpPr>
          <p:nvPr>
            <p:ph type="body" sz="quarter" idx="57" hasCustomPrompt="1"/>
          </p:nvPr>
        </p:nvSpPr>
        <p:spPr>
          <a:xfrm>
            <a:off x="2863850"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7" name="Текст 7">
            <a:extLst>
              <a:ext uri="{FF2B5EF4-FFF2-40B4-BE49-F238E27FC236}">
                <a16:creationId xmlns:a16="http://schemas.microsoft.com/office/drawing/2014/main" id="{7B8E2DDB-3DA3-344D-872D-DB4303145B8A}"/>
              </a:ext>
            </a:extLst>
          </p:cNvPr>
          <p:cNvSpPr>
            <a:spLocks noGrp="1"/>
          </p:cNvSpPr>
          <p:nvPr>
            <p:ph type="body" sz="quarter" idx="58" hasCustomPrompt="1"/>
          </p:nvPr>
        </p:nvSpPr>
        <p:spPr>
          <a:xfrm>
            <a:off x="5128585"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8" name="Текст 7">
            <a:extLst>
              <a:ext uri="{FF2B5EF4-FFF2-40B4-BE49-F238E27FC236}">
                <a16:creationId xmlns:a16="http://schemas.microsoft.com/office/drawing/2014/main" id="{C868DCC3-6E76-774E-86F7-E1AD0E099416}"/>
              </a:ext>
            </a:extLst>
          </p:cNvPr>
          <p:cNvSpPr>
            <a:spLocks noGrp="1"/>
          </p:cNvSpPr>
          <p:nvPr>
            <p:ph type="body" sz="quarter" idx="59" hasCustomPrompt="1"/>
          </p:nvPr>
        </p:nvSpPr>
        <p:spPr>
          <a:xfrm>
            <a:off x="7414586"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9" name="Текст 7">
            <a:extLst>
              <a:ext uri="{FF2B5EF4-FFF2-40B4-BE49-F238E27FC236}">
                <a16:creationId xmlns:a16="http://schemas.microsoft.com/office/drawing/2014/main" id="{4F48E815-33D2-2C4E-82D5-C6AA4CA4E0F2}"/>
              </a:ext>
            </a:extLst>
          </p:cNvPr>
          <p:cNvSpPr>
            <a:spLocks noGrp="1"/>
          </p:cNvSpPr>
          <p:nvPr>
            <p:ph type="body" sz="quarter" idx="60" hasCustomPrompt="1"/>
          </p:nvPr>
        </p:nvSpPr>
        <p:spPr>
          <a:xfrm>
            <a:off x="9700586"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0" name="Текст 7">
            <a:extLst>
              <a:ext uri="{FF2B5EF4-FFF2-40B4-BE49-F238E27FC236}">
                <a16:creationId xmlns:a16="http://schemas.microsoft.com/office/drawing/2014/main" id="{2371E477-A763-2C44-A412-87DE06D912FE}"/>
              </a:ext>
            </a:extLst>
          </p:cNvPr>
          <p:cNvSpPr>
            <a:spLocks noGrp="1"/>
          </p:cNvSpPr>
          <p:nvPr>
            <p:ph type="body" sz="quarter" idx="61" hasCustomPrompt="1"/>
          </p:nvPr>
        </p:nvSpPr>
        <p:spPr>
          <a:xfrm>
            <a:off x="577850"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1" name="Текст 7">
            <a:extLst>
              <a:ext uri="{FF2B5EF4-FFF2-40B4-BE49-F238E27FC236}">
                <a16:creationId xmlns:a16="http://schemas.microsoft.com/office/drawing/2014/main" id="{022D3186-73BC-AE45-A288-3CE6735C60D4}"/>
              </a:ext>
            </a:extLst>
          </p:cNvPr>
          <p:cNvSpPr>
            <a:spLocks noGrp="1"/>
          </p:cNvSpPr>
          <p:nvPr>
            <p:ph type="body" sz="quarter" idx="62" hasCustomPrompt="1"/>
          </p:nvPr>
        </p:nvSpPr>
        <p:spPr>
          <a:xfrm>
            <a:off x="2863850"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2" name="Текст 7">
            <a:extLst>
              <a:ext uri="{FF2B5EF4-FFF2-40B4-BE49-F238E27FC236}">
                <a16:creationId xmlns:a16="http://schemas.microsoft.com/office/drawing/2014/main" id="{B567C10E-6506-F740-804F-A121A4B49C43}"/>
              </a:ext>
            </a:extLst>
          </p:cNvPr>
          <p:cNvSpPr>
            <a:spLocks noGrp="1"/>
          </p:cNvSpPr>
          <p:nvPr>
            <p:ph type="body" sz="quarter" idx="63" hasCustomPrompt="1"/>
          </p:nvPr>
        </p:nvSpPr>
        <p:spPr>
          <a:xfrm>
            <a:off x="5128585"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3" name="Текст 7">
            <a:extLst>
              <a:ext uri="{FF2B5EF4-FFF2-40B4-BE49-F238E27FC236}">
                <a16:creationId xmlns:a16="http://schemas.microsoft.com/office/drawing/2014/main" id="{2E7A0494-EC8B-B342-A6D7-367CD55962C4}"/>
              </a:ext>
            </a:extLst>
          </p:cNvPr>
          <p:cNvSpPr>
            <a:spLocks noGrp="1"/>
          </p:cNvSpPr>
          <p:nvPr>
            <p:ph type="body" sz="quarter" idx="64" hasCustomPrompt="1"/>
          </p:nvPr>
        </p:nvSpPr>
        <p:spPr>
          <a:xfrm>
            <a:off x="7414586"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4" name="Текст 7">
            <a:extLst>
              <a:ext uri="{FF2B5EF4-FFF2-40B4-BE49-F238E27FC236}">
                <a16:creationId xmlns:a16="http://schemas.microsoft.com/office/drawing/2014/main" id="{74FAE6AC-BBC1-D343-8FD3-4D399C345049}"/>
              </a:ext>
            </a:extLst>
          </p:cNvPr>
          <p:cNvSpPr>
            <a:spLocks noGrp="1"/>
          </p:cNvSpPr>
          <p:nvPr>
            <p:ph type="body" sz="quarter" idx="65" hasCustomPrompt="1"/>
          </p:nvPr>
        </p:nvSpPr>
        <p:spPr>
          <a:xfrm>
            <a:off x="9700586"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45" name="Номер слайда 5">
            <a:extLst>
              <a:ext uri="{FF2B5EF4-FFF2-40B4-BE49-F238E27FC236}">
                <a16:creationId xmlns:a16="http://schemas.microsoft.com/office/drawing/2014/main" id="{D6A75865-3D89-FA44-A0B2-6C10EE21BDD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46" name="Нижний колонтитул 3">
            <a:extLst>
              <a:ext uri="{FF2B5EF4-FFF2-40B4-BE49-F238E27FC236}">
                <a16:creationId xmlns:a16="http://schemas.microsoft.com/office/drawing/2014/main" id="{C55E6F6F-5059-2B45-94C3-CDAEE57F4D8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120419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Титульный слайд">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CA4B98EB-9629-4C48-9D4D-23C7442DB1A1}"/>
              </a:ext>
            </a:extLst>
          </p:cNvPr>
          <p:cNvSpPr>
            <a:spLocks noGrp="1"/>
          </p:cNvSpPr>
          <p:nvPr>
            <p:ph type="pic" sz="quarter" idx="62"/>
          </p:nvPr>
        </p:nvSpPr>
        <p:spPr>
          <a:xfrm>
            <a:off x="553005" y="1272298"/>
            <a:ext cx="1946276" cy="1195387"/>
          </a:xfrm>
        </p:spPr>
        <p:txBody>
          <a:bodyPr/>
          <a:lstStyle/>
          <a:p>
            <a:endParaRPr lang="ru-RU"/>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59641"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68604"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sp>
        <p:nvSpPr>
          <p:cNvPr id="24" name="Заголовок 4">
            <a:extLst>
              <a:ext uri="{FF2B5EF4-FFF2-40B4-BE49-F238E27FC236}">
                <a16:creationId xmlns:a16="http://schemas.microsoft.com/office/drawing/2014/main" id="{EF8350AE-89B7-7640-9CE8-BD80FB5BEF70}"/>
              </a:ext>
            </a:extLst>
          </p:cNvPr>
          <p:cNvSpPr>
            <a:spLocks noGrp="1"/>
          </p:cNvSpPr>
          <p:nvPr>
            <p:ph type="title" hasCustomPrompt="1"/>
          </p:nvPr>
        </p:nvSpPr>
        <p:spPr>
          <a:xfrm>
            <a:off x="550863" y="430213"/>
            <a:ext cx="4267131" cy="396840"/>
          </a:xfrm>
          <a:prstGeom prst="rect">
            <a:avLst/>
          </a:prstGeom>
        </p:spPr>
        <p:txBody>
          <a:bodyPr vert="horz" lIns="0" tIns="0" rIns="0" bIns="0" rtlCol="0" anchor="t" anchorCtr="0">
            <a:spAutoFit/>
          </a:bodyPr>
          <a:lstStyle/>
          <a:p>
            <a:r>
              <a:rPr lang="ru-RU" dirty="0"/>
              <a:t>Содержание</a:t>
            </a:r>
          </a:p>
        </p:txBody>
      </p:sp>
      <p:cxnSp>
        <p:nvCxnSpPr>
          <p:cNvPr id="3" name="Прямая соединительная линия 2">
            <a:extLst>
              <a:ext uri="{FF2B5EF4-FFF2-40B4-BE49-F238E27FC236}">
                <a16:creationId xmlns:a16="http://schemas.microsoft.com/office/drawing/2014/main" id="{58675311-85AE-AE46-9F01-D303C4AA84AC}"/>
              </a:ext>
            </a:extLst>
          </p:cNvPr>
          <p:cNvCxnSpPr>
            <a:cxnSpLocks/>
          </p:cNvCxnSpPr>
          <p:nvPr userDrawn="1"/>
        </p:nvCxnSpPr>
        <p:spPr>
          <a:xfrm>
            <a:off x="540896"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Текст 7">
            <a:extLst>
              <a:ext uri="{FF2B5EF4-FFF2-40B4-BE49-F238E27FC236}">
                <a16:creationId xmlns:a16="http://schemas.microsoft.com/office/drawing/2014/main" id="{7D2A5AD8-5C35-5C4B-9E80-A801AACB0A3C}"/>
              </a:ext>
            </a:extLst>
          </p:cNvPr>
          <p:cNvSpPr>
            <a:spLocks noGrp="1"/>
          </p:cNvSpPr>
          <p:nvPr>
            <p:ph type="body" sz="quarter" idx="56" hasCustomPrompt="1"/>
          </p:nvPr>
        </p:nvSpPr>
        <p:spPr>
          <a:xfrm>
            <a:off x="567883"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49" name="Рисунок 5">
            <a:extLst>
              <a:ext uri="{FF2B5EF4-FFF2-40B4-BE49-F238E27FC236}">
                <a16:creationId xmlns:a16="http://schemas.microsoft.com/office/drawing/2014/main" id="{FB829E94-89EB-7F4C-9408-4666CBF39DF5}"/>
              </a:ext>
            </a:extLst>
          </p:cNvPr>
          <p:cNvSpPr>
            <a:spLocks noGrp="1"/>
          </p:cNvSpPr>
          <p:nvPr>
            <p:ph type="pic" sz="quarter" idx="63"/>
          </p:nvPr>
        </p:nvSpPr>
        <p:spPr>
          <a:xfrm>
            <a:off x="553005" y="3972967"/>
            <a:ext cx="1946276" cy="1195387"/>
          </a:xfrm>
        </p:spPr>
        <p:txBody>
          <a:bodyPr/>
          <a:lstStyle/>
          <a:p>
            <a:endParaRPr lang="ru-RU"/>
          </a:p>
        </p:txBody>
      </p:sp>
      <p:sp>
        <p:nvSpPr>
          <p:cNvPr id="53" name="Текст 6">
            <a:extLst>
              <a:ext uri="{FF2B5EF4-FFF2-40B4-BE49-F238E27FC236}">
                <a16:creationId xmlns:a16="http://schemas.microsoft.com/office/drawing/2014/main" id="{EEC8FB7D-7BB2-1F4A-973D-24218800B141}"/>
              </a:ext>
            </a:extLst>
          </p:cNvPr>
          <p:cNvSpPr>
            <a:spLocks noGrp="1"/>
          </p:cNvSpPr>
          <p:nvPr>
            <p:ph type="body" sz="quarter" idx="64" hasCustomPrompt="1"/>
          </p:nvPr>
        </p:nvSpPr>
        <p:spPr>
          <a:xfrm>
            <a:off x="559641"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57" name="Текст 3">
            <a:extLst>
              <a:ext uri="{FF2B5EF4-FFF2-40B4-BE49-F238E27FC236}">
                <a16:creationId xmlns:a16="http://schemas.microsoft.com/office/drawing/2014/main" id="{53820057-E13B-0347-8892-E9965214DAEE}"/>
              </a:ext>
            </a:extLst>
          </p:cNvPr>
          <p:cNvSpPr>
            <a:spLocks noGrp="1"/>
          </p:cNvSpPr>
          <p:nvPr>
            <p:ph type="body" sz="quarter" idx="65" hasCustomPrompt="1"/>
          </p:nvPr>
        </p:nvSpPr>
        <p:spPr>
          <a:xfrm>
            <a:off x="568604"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61" name="Прямая соединительная линия 60">
            <a:extLst>
              <a:ext uri="{FF2B5EF4-FFF2-40B4-BE49-F238E27FC236}">
                <a16:creationId xmlns:a16="http://schemas.microsoft.com/office/drawing/2014/main" id="{AE24B4C0-891B-7A44-AAE6-6DA0C336DA82}"/>
              </a:ext>
            </a:extLst>
          </p:cNvPr>
          <p:cNvCxnSpPr>
            <a:cxnSpLocks/>
          </p:cNvCxnSpPr>
          <p:nvPr userDrawn="1"/>
        </p:nvCxnSpPr>
        <p:spPr>
          <a:xfrm>
            <a:off x="540896"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5" name="Текст 7">
            <a:extLst>
              <a:ext uri="{FF2B5EF4-FFF2-40B4-BE49-F238E27FC236}">
                <a16:creationId xmlns:a16="http://schemas.microsoft.com/office/drawing/2014/main" id="{7317BFC9-7A7B-1D45-B197-4370BE89EF22}"/>
              </a:ext>
            </a:extLst>
          </p:cNvPr>
          <p:cNvSpPr>
            <a:spLocks noGrp="1"/>
          </p:cNvSpPr>
          <p:nvPr>
            <p:ph type="body" sz="quarter" idx="66" hasCustomPrompt="1"/>
          </p:nvPr>
        </p:nvSpPr>
        <p:spPr>
          <a:xfrm>
            <a:off x="567883"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69" name="Рисунок 5">
            <a:extLst>
              <a:ext uri="{FF2B5EF4-FFF2-40B4-BE49-F238E27FC236}">
                <a16:creationId xmlns:a16="http://schemas.microsoft.com/office/drawing/2014/main" id="{09D5EBED-7667-3C45-AB5B-07366D8ABD3D}"/>
              </a:ext>
            </a:extLst>
          </p:cNvPr>
          <p:cNvSpPr>
            <a:spLocks noGrp="1"/>
          </p:cNvSpPr>
          <p:nvPr>
            <p:ph type="pic" sz="quarter" idx="67"/>
          </p:nvPr>
        </p:nvSpPr>
        <p:spPr>
          <a:xfrm>
            <a:off x="2860270" y="1272298"/>
            <a:ext cx="1946276" cy="1195387"/>
          </a:xfrm>
        </p:spPr>
        <p:txBody>
          <a:bodyPr/>
          <a:lstStyle/>
          <a:p>
            <a:endParaRPr lang="ru-RU"/>
          </a:p>
        </p:txBody>
      </p:sp>
      <p:sp>
        <p:nvSpPr>
          <p:cNvPr id="73" name="Текст 6">
            <a:extLst>
              <a:ext uri="{FF2B5EF4-FFF2-40B4-BE49-F238E27FC236}">
                <a16:creationId xmlns:a16="http://schemas.microsoft.com/office/drawing/2014/main" id="{5D175FC5-70F5-1F48-934E-64A511E46C88}"/>
              </a:ext>
            </a:extLst>
          </p:cNvPr>
          <p:cNvSpPr>
            <a:spLocks noGrp="1"/>
          </p:cNvSpPr>
          <p:nvPr>
            <p:ph type="body" sz="quarter" idx="68" hasCustomPrompt="1"/>
          </p:nvPr>
        </p:nvSpPr>
        <p:spPr>
          <a:xfrm>
            <a:off x="2866906"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77" name="Текст 3">
            <a:extLst>
              <a:ext uri="{FF2B5EF4-FFF2-40B4-BE49-F238E27FC236}">
                <a16:creationId xmlns:a16="http://schemas.microsoft.com/office/drawing/2014/main" id="{4BA01965-8A6B-EB4E-9025-FE1C43E9C60D}"/>
              </a:ext>
            </a:extLst>
          </p:cNvPr>
          <p:cNvSpPr>
            <a:spLocks noGrp="1"/>
          </p:cNvSpPr>
          <p:nvPr>
            <p:ph type="body" sz="quarter" idx="69" hasCustomPrompt="1"/>
          </p:nvPr>
        </p:nvSpPr>
        <p:spPr>
          <a:xfrm>
            <a:off x="2875869"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80" name="Прямая соединительная линия 79">
            <a:extLst>
              <a:ext uri="{FF2B5EF4-FFF2-40B4-BE49-F238E27FC236}">
                <a16:creationId xmlns:a16="http://schemas.microsoft.com/office/drawing/2014/main" id="{3D9D9904-7528-3140-B774-F70061EBED44}"/>
              </a:ext>
            </a:extLst>
          </p:cNvPr>
          <p:cNvCxnSpPr>
            <a:cxnSpLocks/>
          </p:cNvCxnSpPr>
          <p:nvPr userDrawn="1"/>
        </p:nvCxnSpPr>
        <p:spPr>
          <a:xfrm>
            <a:off x="2848161"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1" name="Текст 7">
            <a:extLst>
              <a:ext uri="{FF2B5EF4-FFF2-40B4-BE49-F238E27FC236}">
                <a16:creationId xmlns:a16="http://schemas.microsoft.com/office/drawing/2014/main" id="{BFDB5B8A-4257-0A4C-BBBA-3336A3D53DEE}"/>
              </a:ext>
            </a:extLst>
          </p:cNvPr>
          <p:cNvSpPr>
            <a:spLocks noGrp="1"/>
          </p:cNvSpPr>
          <p:nvPr>
            <p:ph type="body" sz="quarter" idx="70" hasCustomPrompt="1"/>
          </p:nvPr>
        </p:nvSpPr>
        <p:spPr>
          <a:xfrm>
            <a:off x="2875148"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82" name="Рисунок 5">
            <a:extLst>
              <a:ext uri="{FF2B5EF4-FFF2-40B4-BE49-F238E27FC236}">
                <a16:creationId xmlns:a16="http://schemas.microsoft.com/office/drawing/2014/main" id="{3D96F1FE-E359-D544-B23B-5D0C4071456E}"/>
              </a:ext>
            </a:extLst>
          </p:cNvPr>
          <p:cNvSpPr>
            <a:spLocks noGrp="1"/>
          </p:cNvSpPr>
          <p:nvPr>
            <p:ph type="pic" sz="quarter" idx="71"/>
          </p:nvPr>
        </p:nvSpPr>
        <p:spPr>
          <a:xfrm>
            <a:off x="2860270" y="3972967"/>
            <a:ext cx="1946276" cy="1195387"/>
          </a:xfrm>
        </p:spPr>
        <p:txBody>
          <a:bodyPr/>
          <a:lstStyle/>
          <a:p>
            <a:endParaRPr lang="ru-RU"/>
          </a:p>
        </p:txBody>
      </p:sp>
      <p:sp>
        <p:nvSpPr>
          <p:cNvPr id="83" name="Текст 6">
            <a:extLst>
              <a:ext uri="{FF2B5EF4-FFF2-40B4-BE49-F238E27FC236}">
                <a16:creationId xmlns:a16="http://schemas.microsoft.com/office/drawing/2014/main" id="{4FFC8A2C-5990-754A-AF83-B0357B266F91}"/>
              </a:ext>
            </a:extLst>
          </p:cNvPr>
          <p:cNvSpPr>
            <a:spLocks noGrp="1"/>
          </p:cNvSpPr>
          <p:nvPr>
            <p:ph type="body" sz="quarter" idx="72" hasCustomPrompt="1"/>
          </p:nvPr>
        </p:nvSpPr>
        <p:spPr>
          <a:xfrm>
            <a:off x="2866906"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84" name="Текст 3">
            <a:extLst>
              <a:ext uri="{FF2B5EF4-FFF2-40B4-BE49-F238E27FC236}">
                <a16:creationId xmlns:a16="http://schemas.microsoft.com/office/drawing/2014/main" id="{9DFFC243-3CEF-A348-BC7F-C0F4603E6265}"/>
              </a:ext>
            </a:extLst>
          </p:cNvPr>
          <p:cNvSpPr>
            <a:spLocks noGrp="1"/>
          </p:cNvSpPr>
          <p:nvPr>
            <p:ph type="body" sz="quarter" idx="73" hasCustomPrompt="1"/>
          </p:nvPr>
        </p:nvSpPr>
        <p:spPr>
          <a:xfrm>
            <a:off x="2875869"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85" name="Прямая соединительная линия 84">
            <a:extLst>
              <a:ext uri="{FF2B5EF4-FFF2-40B4-BE49-F238E27FC236}">
                <a16:creationId xmlns:a16="http://schemas.microsoft.com/office/drawing/2014/main" id="{6EA2697D-1DA5-A942-93D7-0D85CBD78C76}"/>
              </a:ext>
            </a:extLst>
          </p:cNvPr>
          <p:cNvCxnSpPr>
            <a:cxnSpLocks/>
          </p:cNvCxnSpPr>
          <p:nvPr userDrawn="1"/>
        </p:nvCxnSpPr>
        <p:spPr>
          <a:xfrm>
            <a:off x="2848161"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Текст 7">
            <a:extLst>
              <a:ext uri="{FF2B5EF4-FFF2-40B4-BE49-F238E27FC236}">
                <a16:creationId xmlns:a16="http://schemas.microsoft.com/office/drawing/2014/main" id="{587AA6B6-65C0-2547-A21F-7B8C05E79BB2}"/>
              </a:ext>
            </a:extLst>
          </p:cNvPr>
          <p:cNvSpPr>
            <a:spLocks noGrp="1"/>
          </p:cNvSpPr>
          <p:nvPr>
            <p:ph type="body" sz="quarter" idx="74" hasCustomPrompt="1"/>
          </p:nvPr>
        </p:nvSpPr>
        <p:spPr>
          <a:xfrm>
            <a:off x="2875148"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96" name="Рисунок 5">
            <a:extLst>
              <a:ext uri="{FF2B5EF4-FFF2-40B4-BE49-F238E27FC236}">
                <a16:creationId xmlns:a16="http://schemas.microsoft.com/office/drawing/2014/main" id="{91F8669C-B1CD-C948-9968-DD676EB5CD94}"/>
              </a:ext>
            </a:extLst>
          </p:cNvPr>
          <p:cNvSpPr>
            <a:spLocks noGrp="1"/>
          </p:cNvSpPr>
          <p:nvPr>
            <p:ph type="pic" sz="quarter" idx="75"/>
          </p:nvPr>
        </p:nvSpPr>
        <p:spPr>
          <a:xfrm>
            <a:off x="5125004" y="1272298"/>
            <a:ext cx="1946276" cy="1195387"/>
          </a:xfrm>
        </p:spPr>
        <p:txBody>
          <a:bodyPr/>
          <a:lstStyle/>
          <a:p>
            <a:endParaRPr lang="ru-RU"/>
          </a:p>
        </p:txBody>
      </p:sp>
      <p:sp>
        <p:nvSpPr>
          <p:cNvPr id="97" name="Текст 6">
            <a:extLst>
              <a:ext uri="{FF2B5EF4-FFF2-40B4-BE49-F238E27FC236}">
                <a16:creationId xmlns:a16="http://schemas.microsoft.com/office/drawing/2014/main" id="{F474E2B9-D095-8649-9E03-E7F3D4E44E66}"/>
              </a:ext>
            </a:extLst>
          </p:cNvPr>
          <p:cNvSpPr>
            <a:spLocks noGrp="1"/>
          </p:cNvSpPr>
          <p:nvPr>
            <p:ph type="body" sz="quarter" idx="76" hasCustomPrompt="1"/>
          </p:nvPr>
        </p:nvSpPr>
        <p:spPr>
          <a:xfrm>
            <a:off x="5131640"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98" name="Текст 3">
            <a:extLst>
              <a:ext uri="{FF2B5EF4-FFF2-40B4-BE49-F238E27FC236}">
                <a16:creationId xmlns:a16="http://schemas.microsoft.com/office/drawing/2014/main" id="{4DE6A2A1-0F89-4D49-844F-E0B7FCA4EADA}"/>
              </a:ext>
            </a:extLst>
          </p:cNvPr>
          <p:cNvSpPr>
            <a:spLocks noGrp="1"/>
          </p:cNvSpPr>
          <p:nvPr>
            <p:ph type="body" sz="quarter" idx="77" hasCustomPrompt="1"/>
          </p:nvPr>
        </p:nvSpPr>
        <p:spPr>
          <a:xfrm>
            <a:off x="5140603"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99" name="Прямая соединительная линия 98">
            <a:extLst>
              <a:ext uri="{FF2B5EF4-FFF2-40B4-BE49-F238E27FC236}">
                <a16:creationId xmlns:a16="http://schemas.microsoft.com/office/drawing/2014/main" id="{43C231D9-C252-8140-A1AC-32E2E5B87EE9}"/>
              </a:ext>
            </a:extLst>
          </p:cNvPr>
          <p:cNvCxnSpPr>
            <a:cxnSpLocks/>
          </p:cNvCxnSpPr>
          <p:nvPr userDrawn="1"/>
        </p:nvCxnSpPr>
        <p:spPr>
          <a:xfrm>
            <a:off x="5112895"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0" name="Текст 7">
            <a:extLst>
              <a:ext uri="{FF2B5EF4-FFF2-40B4-BE49-F238E27FC236}">
                <a16:creationId xmlns:a16="http://schemas.microsoft.com/office/drawing/2014/main" id="{A2E4CBE8-AE8D-1A47-BA5A-1BFC5D4D6F58}"/>
              </a:ext>
            </a:extLst>
          </p:cNvPr>
          <p:cNvSpPr>
            <a:spLocks noGrp="1"/>
          </p:cNvSpPr>
          <p:nvPr>
            <p:ph type="body" sz="quarter" idx="78" hasCustomPrompt="1"/>
          </p:nvPr>
        </p:nvSpPr>
        <p:spPr>
          <a:xfrm>
            <a:off x="5139882"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01" name="Рисунок 5">
            <a:extLst>
              <a:ext uri="{FF2B5EF4-FFF2-40B4-BE49-F238E27FC236}">
                <a16:creationId xmlns:a16="http://schemas.microsoft.com/office/drawing/2014/main" id="{2A4A96D3-1208-7941-AF64-CFAF7BA3E996}"/>
              </a:ext>
            </a:extLst>
          </p:cNvPr>
          <p:cNvSpPr>
            <a:spLocks noGrp="1"/>
          </p:cNvSpPr>
          <p:nvPr>
            <p:ph type="pic" sz="quarter" idx="79"/>
          </p:nvPr>
        </p:nvSpPr>
        <p:spPr>
          <a:xfrm>
            <a:off x="5125004" y="3972967"/>
            <a:ext cx="1946276" cy="1195387"/>
          </a:xfrm>
        </p:spPr>
        <p:txBody>
          <a:bodyPr/>
          <a:lstStyle/>
          <a:p>
            <a:endParaRPr lang="ru-RU"/>
          </a:p>
        </p:txBody>
      </p:sp>
      <p:sp>
        <p:nvSpPr>
          <p:cNvPr id="102" name="Текст 6">
            <a:extLst>
              <a:ext uri="{FF2B5EF4-FFF2-40B4-BE49-F238E27FC236}">
                <a16:creationId xmlns:a16="http://schemas.microsoft.com/office/drawing/2014/main" id="{43062CD7-6F3D-6446-9FD0-8887588E244F}"/>
              </a:ext>
            </a:extLst>
          </p:cNvPr>
          <p:cNvSpPr>
            <a:spLocks noGrp="1"/>
          </p:cNvSpPr>
          <p:nvPr>
            <p:ph type="body" sz="quarter" idx="80" hasCustomPrompt="1"/>
          </p:nvPr>
        </p:nvSpPr>
        <p:spPr>
          <a:xfrm>
            <a:off x="5131640"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03" name="Текст 3">
            <a:extLst>
              <a:ext uri="{FF2B5EF4-FFF2-40B4-BE49-F238E27FC236}">
                <a16:creationId xmlns:a16="http://schemas.microsoft.com/office/drawing/2014/main" id="{3FD51B94-54CE-BD42-B4F9-757AA2C724BD}"/>
              </a:ext>
            </a:extLst>
          </p:cNvPr>
          <p:cNvSpPr>
            <a:spLocks noGrp="1"/>
          </p:cNvSpPr>
          <p:nvPr>
            <p:ph type="body" sz="quarter" idx="81" hasCustomPrompt="1"/>
          </p:nvPr>
        </p:nvSpPr>
        <p:spPr>
          <a:xfrm>
            <a:off x="5140603"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04" name="Прямая соединительная линия 103">
            <a:extLst>
              <a:ext uri="{FF2B5EF4-FFF2-40B4-BE49-F238E27FC236}">
                <a16:creationId xmlns:a16="http://schemas.microsoft.com/office/drawing/2014/main" id="{32244A75-2022-9C40-9CC9-1BEE0BDEA95D}"/>
              </a:ext>
            </a:extLst>
          </p:cNvPr>
          <p:cNvCxnSpPr>
            <a:cxnSpLocks/>
          </p:cNvCxnSpPr>
          <p:nvPr userDrawn="1"/>
        </p:nvCxnSpPr>
        <p:spPr>
          <a:xfrm>
            <a:off x="5112895"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5" name="Текст 7">
            <a:extLst>
              <a:ext uri="{FF2B5EF4-FFF2-40B4-BE49-F238E27FC236}">
                <a16:creationId xmlns:a16="http://schemas.microsoft.com/office/drawing/2014/main" id="{20B087F1-FC69-5E40-BCCD-76950A574EF7}"/>
              </a:ext>
            </a:extLst>
          </p:cNvPr>
          <p:cNvSpPr>
            <a:spLocks noGrp="1"/>
          </p:cNvSpPr>
          <p:nvPr>
            <p:ph type="body" sz="quarter" idx="82" hasCustomPrompt="1"/>
          </p:nvPr>
        </p:nvSpPr>
        <p:spPr>
          <a:xfrm>
            <a:off x="5139882"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06" name="Рисунок 5">
            <a:extLst>
              <a:ext uri="{FF2B5EF4-FFF2-40B4-BE49-F238E27FC236}">
                <a16:creationId xmlns:a16="http://schemas.microsoft.com/office/drawing/2014/main" id="{33DB0900-7CDA-BA4C-8B74-2D366F2F1BE7}"/>
              </a:ext>
            </a:extLst>
          </p:cNvPr>
          <p:cNvSpPr>
            <a:spLocks noGrp="1"/>
          </p:cNvSpPr>
          <p:nvPr>
            <p:ph type="pic" sz="quarter" idx="83"/>
          </p:nvPr>
        </p:nvSpPr>
        <p:spPr>
          <a:xfrm>
            <a:off x="7432269" y="1272298"/>
            <a:ext cx="1946276" cy="1195387"/>
          </a:xfrm>
        </p:spPr>
        <p:txBody>
          <a:bodyPr/>
          <a:lstStyle/>
          <a:p>
            <a:endParaRPr lang="ru-RU"/>
          </a:p>
        </p:txBody>
      </p:sp>
      <p:sp>
        <p:nvSpPr>
          <p:cNvPr id="107" name="Текст 6">
            <a:extLst>
              <a:ext uri="{FF2B5EF4-FFF2-40B4-BE49-F238E27FC236}">
                <a16:creationId xmlns:a16="http://schemas.microsoft.com/office/drawing/2014/main" id="{0C23C4AF-6830-E74D-8C79-9C3379C228D8}"/>
              </a:ext>
            </a:extLst>
          </p:cNvPr>
          <p:cNvSpPr>
            <a:spLocks noGrp="1"/>
          </p:cNvSpPr>
          <p:nvPr>
            <p:ph type="body" sz="quarter" idx="84" hasCustomPrompt="1"/>
          </p:nvPr>
        </p:nvSpPr>
        <p:spPr>
          <a:xfrm>
            <a:off x="7438905"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08" name="Текст 3">
            <a:extLst>
              <a:ext uri="{FF2B5EF4-FFF2-40B4-BE49-F238E27FC236}">
                <a16:creationId xmlns:a16="http://schemas.microsoft.com/office/drawing/2014/main" id="{AE60E336-55BD-E24B-8C43-C95379BBEF3C}"/>
              </a:ext>
            </a:extLst>
          </p:cNvPr>
          <p:cNvSpPr>
            <a:spLocks noGrp="1"/>
          </p:cNvSpPr>
          <p:nvPr>
            <p:ph type="body" sz="quarter" idx="85" hasCustomPrompt="1"/>
          </p:nvPr>
        </p:nvSpPr>
        <p:spPr>
          <a:xfrm>
            <a:off x="7447868"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09" name="Прямая соединительная линия 108">
            <a:extLst>
              <a:ext uri="{FF2B5EF4-FFF2-40B4-BE49-F238E27FC236}">
                <a16:creationId xmlns:a16="http://schemas.microsoft.com/office/drawing/2014/main" id="{EE328027-05E3-A942-9536-020F2B09FB01}"/>
              </a:ext>
            </a:extLst>
          </p:cNvPr>
          <p:cNvCxnSpPr>
            <a:cxnSpLocks/>
          </p:cNvCxnSpPr>
          <p:nvPr userDrawn="1"/>
        </p:nvCxnSpPr>
        <p:spPr>
          <a:xfrm>
            <a:off x="7420160"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0" name="Текст 7">
            <a:extLst>
              <a:ext uri="{FF2B5EF4-FFF2-40B4-BE49-F238E27FC236}">
                <a16:creationId xmlns:a16="http://schemas.microsoft.com/office/drawing/2014/main" id="{AC6B2D30-9CF7-8A4E-80A7-6CD727372931}"/>
              </a:ext>
            </a:extLst>
          </p:cNvPr>
          <p:cNvSpPr>
            <a:spLocks noGrp="1"/>
          </p:cNvSpPr>
          <p:nvPr>
            <p:ph type="body" sz="quarter" idx="86" hasCustomPrompt="1"/>
          </p:nvPr>
        </p:nvSpPr>
        <p:spPr>
          <a:xfrm>
            <a:off x="7447147"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11" name="Рисунок 5">
            <a:extLst>
              <a:ext uri="{FF2B5EF4-FFF2-40B4-BE49-F238E27FC236}">
                <a16:creationId xmlns:a16="http://schemas.microsoft.com/office/drawing/2014/main" id="{0AEC90FE-FECC-6E41-A305-F2A2844DAA7E}"/>
              </a:ext>
            </a:extLst>
          </p:cNvPr>
          <p:cNvSpPr>
            <a:spLocks noGrp="1"/>
          </p:cNvSpPr>
          <p:nvPr>
            <p:ph type="pic" sz="quarter" idx="87"/>
          </p:nvPr>
        </p:nvSpPr>
        <p:spPr>
          <a:xfrm>
            <a:off x="7432269" y="3972967"/>
            <a:ext cx="1946276" cy="1195387"/>
          </a:xfrm>
        </p:spPr>
        <p:txBody>
          <a:bodyPr/>
          <a:lstStyle/>
          <a:p>
            <a:endParaRPr lang="ru-RU"/>
          </a:p>
        </p:txBody>
      </p:sp>
      <p:sp>
        <p:nvSpPr>
          <p:cNvPr id="112" name="Текст 6">
            <a:extLst>
              <a:ext uri="{FF2B5EF4-FFF2-40B4-BE49-F238E27FC236}">
                <a16:creationId xmlns:a16="http://schemas.microsoft.com/office/drawing/2014/main" id="{96D9684B-951F-E244-BA0C-225BA5F38AD5}"/>
              </a:ext>
            </a:extLst>
          </p:cNvPr>
          <p:cNvSpPr>
            <a:spLocks noGrp="1"/>
          </p:cNvSpPr>
          <p:nvPr>
            <p:ph type="body" sz="quarter" idx="88" hasCustomPrompt="1"/>
          </p:nvPr>
        </p:nvSpPr>
        <p:spPr>
          <a:xfrm>
            <a:off x="7438905"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13" name="Текст 3">
            <a:extLst>
              <a:ext uri="{FF2B5EF4-FFF2-40B4-BE49-F238E27FC236}">
                <a16:creationId xmlns:a16="http://schemas.microsoft.com/office/drawing/2014/main" id="{BE279637-D535-2B4F-A682-2C242F7DA5FE}"/>
              </a:ext>
            </a:extLst>
          </p:cNvPr>
          <p:cNvSpPr>
            <a:spLocks noGrp="1"/>
          </p:cNvSpPr>
          <p:nvPr>
            <p:ph type="body" sz="quarter" idx="89" hasCustomPrompt="1"/>
          </p:nvPr>
        </p:nvSpPr>
        <p:spPr>
          <a:xfrm>
            <a:off x="7447868"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14" name="Прямая соединительная линия 113">
            <a:extLst>
              <a:ext uri="{FF2B5EF4-FFF2-40B4-BE49-F238E27FC236}">
                <a16:creationId xmlns:a16="http://schemas.microsoft.com/office/drawing/2014/main" id="{3C5B2C94-4B20-8745-881C-9B06AF392B51}"/>
              </a:ext>
            </a:extLst>
          </p:cNvPr>
          <p:cNvCxnSpPr>
            <a:cxnSpLocks/>
          </p:cNvCxnSpPr>
          <p:nvPr userDrawn="1"/>
        </p:nvCxnSpPr>
        <p:spPr>
          <a:xfrm>
            <a:off x="7420160"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Текст 7">
            <a:extLst>
              <a:ext uri="{FF2B5EF4-FFF2-40B4-BE49-F238E27FC236}">
                <a16:creationId xmlns:a16="http://schemas.microsoft.com/office/drawing/2014/main" id="{6DBB2345-48A9-444A-9E78-3FD282F09FDD}"/>
              </a:ext>
            </a:extLst>
          </p:cNvPr>
          <p:cNvSpPr>
            <a:spLocks noGrp="1"/>
          </p:cNvSpPr>
          <p:nvPr>
            <p:ph type="body" sz="quarter" idx="90" hasCustomPrompt="1"/>
          </p:nvPr>
        </p:nvSpPr>
        <p:spPr>
          <a:xfrm>
            <a:off x="7447147"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16" name="Рисунок 5">
            <a:extLst>
              <a:ext uri="{FF2B5EF4-FFF2-40B4-BE49-F238E27FC236}">
                <a16:creationId xmlns:a16="http://schemas.microsoft.com/office/drawing/2014/main" id="{9D8A46BE-39B7-1144-8D1B-8C6217D36767}"/>
              </a:ext>
            </a:extLst>
          </p:cNvPr>
          <p:cNvSpPr>
            <a:spLocks noGrp="1"/>
          </p:cNvSpPr>
          <p:nvPr>
            <p:ph type="pic" sz="quarter" idx="91"/>
          </p:nvPr>
        </p:nvSpPr>
        <p:spPr>
          <a:xfrm>
            <a:off x="9697004" y="1272298"/>
            <a:ext cx="1946276" cy="1195387"/>
          </a:xfrm>
        </p:spPr>
        <p:txBody>
          <a:bodyPr/>
          <a:lstStyle/>
          <a:p>
            <a:endParaRPr lang="ru-RU"/>
          </a:p>
        </p:txBody>
      </p:sp>
      <p:sp>
        <p:nvSpPr>
          <p:cNvPr id="117" name="Текст 6">
            <a:extLst>
              <a:ext uri="{FF2B5EF4-FFF2-40B4-BE49-F238E27FC236}">
                <a16:creationId xmlns:a16="http://schemas.microsoft.com/office/drawing/2014/main" id="{FA642F50-621B-7845-AEF3-1313665EE044}"/>
              </a:ext>
            </a:extLst>
          </p:cNvPr>
          <p:cNvSpPr>
            <a:spLocks noGrp="1"/>
          </p:cNvSpPr>
          <p:nvPr>
            <p:ph type="body" sz="quarter" idx="92" hasCustomPrompt="1"/>
          </p:nvPr>
        </p:nvSpPr>
        <p:spPr>
          <a:xfrm>
            <a:off x="9703640"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18" name="Текст 3">
            <a:extLst>
              <a:ext uri="{FF2B5EF4-FFF2-40B4-BE49-F238E27FC236}">
                <a16:creationId xmlns:a16="http://schemas.microsoft.com/office/drawing/2014/main" id="{FF77077C-87D0-CA4B-8341-77AFD40E4C5E}"/>
              </a:ext>
            </a:extLst>
          </p:cNvPr>
          <p:cNvSpPr>
            <a:spLocks noGrp="1"/>
          </p:cNvSpPr>
          <p:nvPr>
            <p:ph type="body" sz="quarter" idx="93" hasCustomPrompt="1"/>
          </p:nvPr>
        </p:nvSpPr>
        <p:spPr>
          <a:xfrm>
            <a:off x="9712603"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19" name="Прямая соединительная линия 118">
            <a:extLst>
              <a:ext uri="{FF2B5EF4-FFF2-40B4-BE49-F238E27FC236}">
                <a16:creationId xmlns:a16="http://schemas.microsoft.com/office/drawing/2014/main" id="{0E851133-F126-F244-AA8F-C97A0B22588E}"/>
              </a:ext>
            </a:extLst>
          </p:cNvPr>
          <p:cNvCxnSpPr>
            <a:cxnSpLocks/>
          </p:cNvCxnSpPr>
          <p:nvPr userDrawn="1"/>
        </p:nvCxnSpPr>
        <p:spPr>
          <a:xfrm>
            <a:off x="9684895"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0" name="Текст 7">
            <a:extLst>
              <a:ext uri="{FF2B5EF4-FFF2-40B4-BE49-F238E27FC236}">
                <a16:creationId xmlns:a16="http://schemas.microsoft.com/office/drawing/2014/main" id="{C75D8C7B-C035-774E-8A35-8661D64063C6}"/>
              </a:ext>
            </a:extLst>
          </p:cNvPr>
          <p:cNvSpPr>
            <a:spLocks noGrp="1"/>
          </p:cNvSpPr>
          <p:nvPr>
            <p:ph type="body" sz="quarter" idx="94" hasCustomPrompt="1"/>
          </p:nvPr>
        </p:nvSpPr>
        <p:spPr>
          <a:xfrm>
            <a:off x="9711882"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21" name="Рисунок 5">
            <a:extLst>
              <a:ext uri="{FF2B5EF4-FFF2-40B4-BE49-F238E27FC236}">
                <a16:creationId xmlns:a16="http://schemas.microsoft.com/office/drawing/2014/main" id="{1DFB9E82-02AB-3E4B-88AE-C3CF6C729589}"/>
              </a:ext>
            </a:extLst>
          </p:cNvPr>
          <p:cNvSpPr>
            <a:spLocks noGrp="1"/>
          </p:cNvSpPr>
          <p:nvPr>
            <p:ph type="pic" sz="quarter" idx="95"/>
          </p:nvPr>
        </p:nvSpPr>
        <p:spPr>
          <a:xfrm>
            <a:off x="9697004" y="3972967"/>
            <a:ext cx="1946276" cy="1195387"/>
          </a:xfrm>
        </p:spPr>
        <p:txBody>
          <a:bodyPr/>
          <a:lstStyle/>
          <a:p>
            <a:endParaRPr lang="ru-RU"/>
          </a:p>
        </p:txBody>
      </p:sp>
      <p:sp>
        <p:nvSpPr>
          <p:cNvPr id="122" name="Текст 6">
            <a:extLst>
              <a:ext uri="{FF2B5EF4-FFF2-40B4-BE49-F238E27FC236}">
                <a16:creationId xmlns:a16="http://schemas.microsoft.com/office/drawing/2014/main" id="{4E0AF91A-502E-914F-965A-4C65077262AF}"/>
              </a:ext>
            </a:extLst>
          </p:cNvPr>
          <p:cNvSpPr>
            <a:spLocks noGrp="1"/>
          </p:cNvSpPr>
          <p:nvPr>
            <p:ph type="body" sz="quarter" idx="96" hasCustomPrompt="1"/>
          </p:nvPr>
        </p:nvSpPr>
        <p:spPr>
          <a:xfrm>
            <a:off x="9703640"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23" name="Текст 3">
            <a:extLst>
              <a:ext uri="{FF2B5EF4-FFF2-40B4-BE49-F238E27FC236}">
                <a16:creationId xmlns:a16="http://schemas.microsoft.com/office/drawing/2014/main" id="{17EE4A6F-3044-3345-B79D-327F5D00C6C0}"/>
              </a:ext>
            </a:extLst>
          </p:cNvPr>
          <p:cNvSpPr>
            <a:spLocks noGrp="1"/>
          </p:cNvSpPr>
          <p:nvPr>
            <p:ph type="body" sz="quarter" idx="97" hasCustomPrompt="1"/>
          </p:nvPr>
        </p:nvSpPr>
        <p:spPr>
          <a:xfrm>
            <a:off x="9712603"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24" name="Прямая соединительная линия 123">
            <a:extLst>
              <a:ext uri="{FF2B5EF4-FFF2-40B4-BE49-F238E27FC236}">
                <a16:creationId xmlns:a16="http://schemas.microsoft.com/office/drawing/2014/main" id="{FFC2F539-9F3C-2B48-8413-14E886034AE6}"/>
              </a:ext>
            </a:extLst>
          </p:cNvPr>
          <p:cNvCxnSpPr>
            <a:cxnSpLocks/>
          </p:cNvCxnSpPr>
          <p:nvPr userDrawn="1"/>
        </p:nvCxnSpPr>
        <p:spPr>
          <a:xfrm>
            <a:off x="9684895"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5" name="Текст 7">
            <a:extLst>
              <a:ext uri="{FF2B5EF4-FFF2-40B4-BE49-F238E27FC236}">
                <a16:creationId xmlns:a16="http://schemas.microsoft.com/office/drawing/2014/main" id="{0A32F7E4-35D2-3348-BB1F-1D04A3378EAD}"/>
              </a:ext>
            </a:extLst>
          </p:cNvPr>
          <p:cNvSpPr>
            <a:spLocks noGrp="1"/>
          </p:cNvSpPr>
          <p:nvPr>
            <p:ph type="body" sz="quarter" idx="98" hasCustomPrompt="1"/>
          </p:nvPr>
        </p:nvSpPr>
        <p:spPr>
          <a:xfrm>
            <a:off x="9711882"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55" name="Номер слайда 5">
            <a:extLst>
              <a:ext uri="{FF2B5EF4-FFF2-40B4-BE49-F238E27FC236}">
                <a16:creationId xmlns:a16="http://schemas.microsoft.com/office/drawing/2014/main" id="{0590181C-EC99-3046-94EF-03E5187FD05B}"/>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56" name="Нижний колонтитул 3">
            <a:extLst>
              <a:ext uri="{FF2B5EF4-FFF2-40B4-BE49-F238E27FC236}">
                <a16:creationId xmlns:a16="http://schemas.microsoft.com/office/drawing/2014/main" id="{8F3B3FEF-EAAD-F848-A2AC-3D978CA9784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568640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550863" y="430213"/>
            <a:ext cx="5365750" cy="5591175"/>
          </a:xfrm>
        </p:spPr>
        <p:txBody>
          <a:bodyPr/>
          <a:lstStyle/>
          <a:p>
            <a:endParaRPr lang="ru-RU" dirty="0"/>
          </a:p>
        </p:txBody>
      </p:sp>
      <p:sp>
        <p:nvSpPr>
          <p:cNvPr id="11" name="Заголовок 4">
            <a:extLst>
              <a:ext uri="{FF2B5EF4-FFF2-40B4-BE49-F238E27FC236}">
                <a16:creationId xmlns:a16="http://schemas.microsoft.com/office/drawing/2014/main" id="{3F0E0118-53D1-D748-B63B-6E34EC46B89E}"/>
              </a:ext>
            </a:extLst>
          </p:cNvPr>
          <p:cNvSpPr>
            <a:spLocks noGrp="1"/>
          </p:cNvSpPr>
          <p:nvPr>
            <p:ph type="title" hasCustomPrompt="1"/>
          </p:nvPr>
        </p:nvSpPr>
        <p:spPr>
          <a:xfrm>
            <a:off x="6256408" y="791276"/>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529988D8-E564-7C41-9D02-D77301216A14}"/>
              </a:ext>
            </a:extLst>
          </p:cNvPr>
          <p:cNvSpPr>
            <a:spLocks noGrp="1"/>
          </p:cNvSpPr>
          <p:nvPr>
            <p:ph type="body" sz="quarter" idx="12" hasCustomPrompt="1"/>
          </p:nvPr>
        </p:nvSpPr>
        <p:spPr>
          <a:xfrm>
            <a:off x="6275389" y="1984892"/>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5" name="Текст 2">
            <a:extLst>
              <a:ext uri="{FF2B5EF4-FFF2-40B4-BE49-F238E27FC236}">
                <a16:creationId xmlns:a16="http://schemas.microsoft.com/office/drawing/2014/main" id="{323E468A-9DBD-0F42-BDAB-980DC1042D09}"/>
              </a:ext>
            </a:extLst>
          </p:cNvPr>
          <p:cNvSpPr>
            <a:spLocks noGrp="1"/>
          </p:cNvSpPr>
          <p:nvPr>
            <p:ph type="body" sz="quarter" idx="15" hasCustomPrompt="1"/>
          </p:nvPr>
        </p:nvSpPr>
        <p:spPr>
          <a:xfrm>
            <a:off x="6275389" y="430213"/>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3602913A-2E76-9240-B2ED-9710F063430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B05A77E1-1AFB-9745-A6AA-B938587AEE7B}"/>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889721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550863" y="1631877"/>
            <a:ext cx="11090274" cy="2852294"/>
          </a:xfrm>
        </p:spPr>
        <p:txBody>
          <a:bodyPr/>
          <a:lstStyle/>
          <a:p>
            <a:endParaRPr lang="ru-RU" dirty="0"/>
          </a:p>
        </p:txBody>
      </p:sp>
      <p:sp>
        <p:nvSpPr>
          <p:cNvPr id="11" name="Заголовок 4">
            <a:extLst>
              <a:ext uri="{FF2B5EF4-FFF2-40B4-BE49-F238E27FC236}">
                <a16:creationId xmlns:a16="http://schemas.microsoft.com/office/drawing/2014/main" id="{3F0E0118-53D1-D748-B63B-6E34EC46B89E}"/>
              </a:ext>
            </a:extLst>
          </p:cNvPr>
          <p:cNvSpPr>
            <a:spLocks noGrp="1"/>
          </p:cNvSpPr>
          <p:nvPr>
            <p:ph type="title" hasCustomPrompt="1"/>
          </p:nvPr>
        </p:nvSpPr>
        <p:spPr>
          <a:xfrm>
            <a:off x="550863" y="430213"/>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529988D8-E564-7C41-9D02-D77301216A14}"/>
              </a:ext>
            </a:extLst>
          </p:cNvPr>
          <p:cNvSpPr>
            <a:spLocks noGrp="1"/>
          </p:cNvSpPr>
          <p:nvPr>
            <p:ph type="body" sz="quarter" idx="12" hasCustomPrompt="1"/>
          </p:nvPr>
        </p:nvSpPr>
        <p:spPr>
          <a:xfrm>
            <a:off x="895349" y="4797425"/>
            <a:ext cx="5021263"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3" name="Текст 2">
            <a:extLst>
              <a:ext uri="{FF2B5EF4-FFF2-40B4-BE49-F238E27FC236}">
                <a16:creationId xmlns:a16="http://schemas.microsoft.com/office/drawing/2014/main" id="{EC30D863-6FA2-094C-9222-6F1A01CAE76C}"/>
              </a:ext>
            </a:extLst>
          </p:cNvPr>
          <p:cNvSpPr>
            <a:spLocks noGrp="1"/>
          </p:cNvSpPr>
          <p:nvPr>
            <p:ph type="body" sz="quarter" idx="13" hasCustomPrompt="1"/>
          </p:nvPr>
        </p:nvSpPr>
        <p:spPr>
          <a:xfrm>
            <a:off x="550863" y="4797425"/>
            <a:ext cx="214312" cy="193899"/>
          </a:xfrm>
        </p:spPr>
        <p:txBody>
          <a:bodyPr>
            <a:spAutoFit/>
          </a:bodyPr>
          <a:lstStyle>
            <a:lvl1pPr>
              <a:defRPr b="0" i="0">
                <a:solidFill>
                  <a:schemeClr val="accent1"/>
                </a:solidFill>
                <a:latin typeface="Montserrat Medium" pitchFamily="2" charset="0"/>
              </a:defRPr>
            </a:lvl1pPr>
          </a:lstStyle>
          <a:p>
            <a:pPr lvl="0"/>
            <a:r>
              <a:rPr lang="ru-RU" dirty="0"/>
              <a:t>01</a:t>
            </a:r>
          </a:p>
        </p:txBody>
      </p:sp>
      <p:sp>
        <p:nvSpPr>
          <p:cNvPr id="13" name="Текст 12">
            <a:extLst>
              <a:ext uri="{FF2B5EF4-FFF2-40B4-BE49-F238E27FC236}">
                <a16:creationId xmlns:a16="http://schemas.microsoft.com/office/drawing/2014/main" id="{702EEE2B-9448-A043-B4F7-12D402FCCE09}"/>
              </a:ext>
            </a:extLst>
          </p:cNvPr>
          <p:cNvSpPr>
            <a:spLocks noGrp="1"/>
          </p:cNvSpPr>
          <p:nvPr>
            <p:ph type="body" sz="quarter" idx="14" hasCustomPrompt="1"/>
          </p:nvPr>
        </p:nvSpPr>
        <p:spPr>
          <a:xfrm>
            <a:off x="6605033" y="4797425"/>
            <a:ext cx="5021263"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4" name="Текст 2">
            <a:extLst>
              <a:ext uri="{FF2B5EF4-FFF2-40B4-BE49-F238E27FC236}">
                <a16:creationId xmlns:a16="http://schemas.microsoft.com/office/drawing/2014/main" id="{83C44C8E-E946-8147-9730-4D4451D954DC}"/>
              </a:ext>
            </a:extLst>
          </p:cNvPr>
          <p:cNvSpPr>
            <a:spLocks noGrp="1"/>
          </p:cNvSpPr>
          <p:nvPr>
            <p:ph type="body" sz="quarter" idx="15" hasCustomPrompt="1"/>
          </p:nvPr>
        </p:nvSpPr>
        <p:spPr>
          <a:xfrm>
            <a:off x="6260547" y="4797425"/>
            <a:ext cx="252013" cy="193899"/>
          </a:xfrm>
        </p:spPr>
        <p:txBody>
          <a:bodyPr>
            <a:spAutoFit/>
          </a:bodyPr>
          <a:lstStyle>
            <a:lvl1pPr>
              <a:defRPr b="0" i="0">
                <a:solidFill>
                  <a:schemeClr val="accent1"/>
                </a:solidFill>
                <a:latin typeface="Montserrat Medium" pitchFamily="2" charset="0"/>
              </a:defRPr>
            </a:lvl1pPr>
          </a:lstStyle>
          <a:p>
            <a:pPr lvl="0"/>
            <a:r>
              <a:rPr lang="ru-RU" dirty="0"/>
              <a:t>01</a:t>
            </a:r>
          </a:p>
        </p:txBody>
      </p:sp>
      <p:sp>
        <p:nvSpPr>
          <p:cNvPr id="10" name="Номер слайда 5">
            <a:extLst>
              <a:ext uri="{FF2B5EF4-FFF2-40B4-BE49-F238E27FC236}">
                <a16:creationId xmlns:a16="http://schemas.microsoft.com/office/drawing/2014/main" id="{B7B61B73-9331-E043-8B99-B4DF4C5DC70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5" name="Нижний колонтитул 3">
            <a:extLst>
              <a:ext uri="{FF2B5EF4-FFF2-40B4-BE49-F238E27FC236}">
                <a16:creationId xmlns:a16="http://schemas.microsoft.com/office/drawing/2014/main" id="{CE2795FD-DB76-284A-A56A-36DFCB6A2EA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758519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6259512" y="430213"/>
            <a:ext cx="5383331" cy="5591175"/>
          </a:xfrm>
        </p:spPr>
        <p:txBody>
          <a:bodyPr/>
          <a:lstStyle/>
          <a:p>
            <a:endParaRPr lang="ru-RU" dirty="0"/>
          </a:p>
        </p:txBody>
      </p:sp>
      <p:sp>
        <p:nvSpPr>
          <p:cNvPr id="9" name="Заголовок 4">
            <a:extLst>
              <a:ext uri="{FF2B5EF4-FFF2-40B4-BE49-F238E27FC236}">
                <a16:creationId xmlns:a16="http://schemas.microsoft.com/office/drawing/2014/main" id="{F9EE4A46-E749-F942-A4B9-5613D9F66435}"/>
              </a:ext>
            </a:extLst>
          </p:cNvPr>
          <p:cNvSpPr>
            <a:spLocks noGrp="1"/>
          </p:cNvSpPr>
          <p:nvPr>
            <p:ph type="title" hasCustomPrompt="1"/>
          </p:nvPr>
        </p:nvSpPr>
        <p:spPr>
          <a:xfrm>
            <a:off x="549157"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7DCBFB07-4796-8A48-98A2-32123269948B}"/>
              </a:ext>
            </a:extLst>
          </p:cNvPr>
          <p:cNvSpPr>
            <a:spLocks noGrp="1"/>
          </p:cNvSpPr>
          <p:nvPr>
            <p:ph type="body" sz="quarter" idx="12" hasCustomPrompt="1"/>
          </p:nvPr>
        </p:nvSpPr>
        <p:spPr>
          <a:xfrm>
            <a:off x="568138"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6" name="Текст 2">
            <a:extLst>
              <a:ext uri="{FF2B5EF4-FFF2-40B4-BE49-F238E27FC236}">
                <a16:creationId xmlns:a16="http://schemas.microsoft.com/office/drawing/2014/main" id="{190973D5-7A67-A749-9719-967F3B45110F}"/>
              </a:ext>
            </a:extLst>
          </p:cNvPr>
          <p:cNvSpPr>
            <a:spLocks noGrp="1"/>
          </p:cNvSpPr>
          <p:nvPr>
            <p:ph type="body" sz="quarter" idx="15" hasCustomPrompt="1"/>
          </p:nvPr>
        </p:nvSpPr>
        <p:spPr>
          <a:xfrm>
            <a:off x="568138"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AD986191-86AB-924B-B0B4-9DBBE8ED4C30}"/>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770AF259-BF84-564E-A071-070FEE6E1D96}"/>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354910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Титульный слайд">
    <p:spTree>
      <p:nvGrpSpPr>
        <p:cNvPr id="1" name=""/>
        <p:cNvGrpSpPr/>
        <p:nvPr/>
      </p:nvGrpSpPr>
      <p:grpSpPr>
        <a:xfrm>
          <a:off x="0" y="0"/>
          <a:ext cx="0" cy="0"/>
          <a:chOff x="0" y="0"/>
          <a:chExt cx="0" cy="0"/>
        </a:xfrm>
      </p:grpSpPr>
      <p:sp>
        <p:nvSpPr>
          <p:cNvPr id="3" name="Диаграмма 2">
            <a:extLst>
              <a:ext uri="{FF2B5EF4-FFF2-40B4-BE49-F238E27FC236}">
                <a16:creationId xmlns:a16="http://schemas.microsoft.com/office/drawing/2014/main" id="{31B56097-EAA5-EB41-840F-D8FD1D467E60}"/>
              </a:ext>
            </a:extLst>
          </p:cNvPr>
          <p:cNvSpPr>
            <a:spLocks noGrp="1"/>
          </p:cNvSpPr>
          <p:nvPr>
            <p:ph type="chart" sz="quarter" idx="13"/>
          </p:nvPr>
        </p:nvSpPr>
        <p:spPr>
          <a:xfrm>
            <a:off x="5124450" y="430212"/>
            <a:ext cx="6508373" cy="5591175"/>
          </a:xfrm>
        </p:spPr>
        <p:txBody>
          <a:bodyPr/>
          <a:lstStyle/>
          <a:p>
            <a:endParaRPr lang="ru-RU"/>
          </a:p>
        </p:txBody>
      </p:sp>
      <p:sp>
        <p:nvSpPr>
          <p:cNvPr id="9" name="Заголовок 4">
            <a:extLst>
              <a:ext uri="{FF2B5EF4-FFF2-40B4-BE49-F238E27FC236}">
                <a16:creationId xmlns:a16="http://schemas.microsoft.com/office/drawing/2014/main" id="{5878D8B0-DB73-4049-92D6-1F6FBB9DCF04}"/>
              </a:ext>
            </a:extLst>
          </p:cNvPr>
          <p:cNvSpPr>
            <a:spLocks noGrp="1"/>
          </p:cNvSpPr>
          <p:nvPr>
            <p:ph type="title" hasCustomPrompt="1"/>
          </p:nvPr>
        </p:nvSpPr>
        <p:spPr>
          <a:xfrm>
            <a:off x="540196"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2" name="Текст 12">
            <a:extLst>
              <a:ext uri="{FF2B5EF4-FFF2-40B4-BE49-F238E27FC236}">
                <a16:creationId xmlns:a16="http://schemas.microsoft.com/office/drawing/2014/main" id="{BE77B1AA-D6B1-3646-B842-0EFDC697669E}"/>
              </a:ext>
            </a:extLst>
          </p:cNvPr>
          <p:cNvSpPr>
            <a:spLocks noGrp="1"/>
          </p:cNvSpPr>
          <p:nvPr>
            <p:ph type="body" sz="quarter" idx="12" hasCustomPrompt="1"/>
          </p:nvPr>
        </p:nvSpPr>
        <p:spPr>
          <a:xfrm>
            <a:off x="559177"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a:t>
            </a:r>
            <a:r>
              <a:rPr lang="en-US" dirty="0"/>
              <a:t>c</a:t>
            </a:r>
            <a:r>
              <a:rPr lang="ru-RU" dirty="0"/>
              <a:t>т</a:t>
            </a:r>
          </a:p>
        </p:txBody>
      </p:sp>
      <p:sp>
        <p:nvSpPr>
          <p:cNvPr id="16" name="Текст 2">
            <a:extLst>
              <a:ext uri="{FF2B5EF4-FFF2-40B4-BE49-F238E27FC236}">
                <a16:creationId xmlns:a16="http://schemas.microsoft.com/office/drawing/2014/main" id="{A656FDEB-A0A5-BC41-B1ED-D52CD6D72DAD}"/>
              </a:ext>
            </a:extLst>
          </p:cNvPr>
          <p:cNvSpPr>
            <a:spLocks noGrp="1"/>
          </p:cNvSpPr>
          <p:nvPr>
            <p:ph type="body" sz="quarter" idx="15" hasCustomPrompt="1"/>
          </p:nvPr>
        </p:nvSpPr>
        <p:spPr>
          <a:xfrm>
            <a:off x="559177"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75683EBC-06BA-9A4C-A083-2152523D385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7951DA01-9823-0848-912C-92FA5B10E94C}"/>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571699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Титульный слайд">
    <p:spTree>
      <p:nvGrpSpPr>
        <p:cNvPr id="1" name=""/>
        <p:cNvGrpSpPr/>
        <p:nvPr/>
      </p:nvGrpSpPr>
      <p:grpSpPr>
        <a:xfrm>
          <a:off x="0" y="0"/>
          <a:ext cx="0" cy="0"/>
          <a:chOff x="0" y="0"/>
          <a:chExt cx="0" cy="0"/>
        </a:xfrm>
      </p:grpSpPr>
      <p:sp>
        <p:nvSpPr>
          <p:cNvPr id="3" name="Диаграмма 2">
            <a:extLst>
              <a:ext uri="{FF2B5EF4-FFF2-40B4-BE49-F238E27FC236}">
                <a16:creationId xmlns:a16="http://schemas.microsoft.com/office/drawing/2014/main" id="{31B56097-EAA5-EB41-840F-D8FD1D467E60}"/>
              </a:ext>
            </a:extLst>
          </p:cNvPr>
          <p:cNvSpPr>
            <a:spLocks noGrp="1"/>
          </p:cNvSpPr>
          <p:nvPr>
            <p:ph type="chart" sz="quarter" idx="13"/>
          </p:nvPr>
        </p:nvSpPr>
        <p:spPr>
          <a:xfrm>
            <a:off x="550864" y="1733796"/>
            <a:ext cx="11081960" cy="4287591"/>
          </a:xfrm>
        </p:spPr>
        <p:txBody>
          <a:bodyPr/>
          <a:lstStyle/>
          <a:p>
            <a:endParaRPr lang="ru-RU" dirty="0"/>
          </a:p>
        </p:txBody>
      </p:sp>
      <p:sp>
        <p:nvSpPr>
          <p:cNvPr id="8" name="Заголовок 4">
            <a:extLst>
              <a:ext uri="{FF2B5EF4-FFF2-40B4-BE49-F238E27FC236}">
                <a16:creationId xmlns:a16="http://schemas.microsoft.com/office/drawing/2014/main" id="{EDE06ACC-CF57-B045-A175-25CC8F76C4A9}"/>
              </a:ext>
            </a:extLst>
          </p:cNvPr>
          <p:cNvSpPr>
            <a:spLocks noGrp="1"/>
          </p:cNvSpPr>
          <p:nvPr>
            <p:ph type="title"/>
          </p:nvPr>
        </p:nvSpPr>
        <p:spPr>
          <a:xfrm>
            <a:off x="540196" y="800905"/>
            <a:ext cx="7662417" cy="396840"/>
          </a:xfrm>
          <a:prstGeom prst="rect">
            <a:avLst/>
          </a:prstGeom>
        </p:spPr>
        <p:txBody>
          <a:bodyPr vert="horz" lIns="0" tIns="0" rIns="0" bIns="0" rtlCol="0" anchor="t" anchorCtr="0">
            <a:spAutoFit/>
          </a:bodyPr>
          <a:lstStyle/>
          <a:p>
            <a:r>
              <a:rPr lang="ru-RU" dirty="0"/>
              <a:t>Образец заголовка</a:t>
            </a:r>
          </a:p>
        </p:txBody>
      </p:sp>
      <p:sp>
        <p:nvSpPr>
          <p:cNvPr id="12" name="Текст 2">
            <a:extLst>
              <a:ext uri="{FF2B5EF4-FFF2-40B4-BE49-F238E27FC236}">
                <a16:creationId xmlns:a16="http://schemas.microsoft.com/office/drawing/2014/main" id="{E0B5E8AC-54B1-AD4D-B139-774CF2AC4748}"/>
              </a:ext>
            </a:extLst>
          </p:cNvPr>
          <p:cNvSpPr>
            <a:spLocks noGrp="1"/>
          </p:cNvSpPr>
          <p:nvPr>
            <p:ph type="body" sz="quarter" idx="15" hasCustomPrompt="1"/>
          </p:nvPr>
        </p:nvSpPr>
        <p:spPr>
          <a:xfrm>
            <a:off x="559177"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Номер слайда 5">
            <a:extLst>
              <a:ext uri="{FF2B5EF4-FFF2-40B4-BE49-F238E27FC236}">
                <a16:creationId xmlns:a16="http://schemas.microsoft.com/office/drawing/2014/main" id="{46C2FF5A-8D7F-3747-8DA3-7194DBA9EF1D}"/>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C09B20F7-8C96-1741-895D-DF41AA6AFA9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989258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827FB33F-08AE-5740-9CF7-3797A0056EA1}"/>
              </a:ext>
            </a:extLst>
          </p:cNvPr>
          <p:cNvSpPr>
            <a:spLocks noGrp="1"/>
          </p:cNvSpPr>
          <p:nvPr>
            <p:ph type="pic" sz="quarter" idx="10"/>
          </p:nvPr>
        </p:nvSpPr>
        <p:spPr>
          <a:xfrm>
            <a:off x="6259512" y="430213"/>
            <a:ext cx="5364349" cy="5589397"/>
          </a:xfrm>
        </p:spPr>
        <p:txBody>
          <a:bodyPr/>
          <a:lstStyle/>
          <a:p>
            <a:endParaRPr lang="ru-RU" dirty="0"/>
          </a:p>
        </p:txBody>
      </p:sp>
      <p:sp>
        <p:nvSpPr>
          <p:cNvPr id="10" name="Заголовок 4">
            <a:extLst>
              <a:ext uri="{FF2B5EF4-FFF2-40B4-BE49-F238E27FC236}">
                <a16:creationId xmlns:a16="http://schemas.microsoft.com/office/drawing/2014/main" id="{30D302EE-7C46-4144-AB62-275BFD101274}"/>
              </a:ext>
            </a:extLst>
          </p:cNvPr>
          <p:cNvSpPr>
            <a:spLocks noGrp="1"/>
          </p:cNvSpPr>
          <p:nvPr>
            <p:ph type="title" hasCustomPrompt="1"/>
          </p:nvPr>
        </p:nvSpPr>
        <p:spPr>
          <a:xfrm>
            <a:off x="550864" y="430214"/>
            <a:ext cx="5383025" cy="1426224"/>
          </a:xfrm>
          <a:prstGeom prst="rect">
            <a:avLst/>
          </a:prstGeom>
        </p:spPr>
        <p:txBody>
          <a:bodyPr vert="horz" lIns="0" tIns="0" rIns="0" bIns="0" rtlCol="0" anchor="t" anchorCtr="0">
            <a:spAutoFit/>
          </a:bodyPr>
          <a:lstStyle>
            <a:lvl1pPr>
              <a:defRPr sz="11500" b="0" i="0">
                <a:latin typeface="Montserrat" pitchFamily="2" charset="0"/>
              </a:defRPr>
            </a:lvl1pPr>
          </a:lstStyle>
          <a:p>
            <a:r>
              <a:rPr lang="ru-RU" dirty="0"/>
              <a:t>1 500</a:t>
            </a:r>
          </a:p>
        </p:txBody>
      </p:sp>
      <p:sp>
        <p:nvSpPr>
          <p:cNvPr id="13" name="Текст 12">
            <a:extLst>
              <a:ext uri="{FF2B5EF4-FFF2-40B4-BE49-F238E27FC236}">
                <a16:creationId xmlns:a16="http://schemas.microsoft.com/office/drawing/2014/main" id="{07F10966-F750-9C49-8C90-A66E3BA66BFA}"/>
              </a:ext>
            </a:extLst>
          </p:cNvPr>
          <p:cNvSpPr>
            <a:spLocks noGrp="1"/>
          </p:cNvSpPr>
          <p:nvPr>
            <p:ph type="body" sz="quarter" idx="12" hasCustomPrompt="1"/>
          </p:nvPr>
        </p:nvSpPr>
        <p:spPr>
          <a:xfrm>
            <a:off x="550863" y="5490747"/>
            <a:ext cx="4573587" cy="528863"/>
          </a:xfrm>
        </p:spPr>
        <p:txBody>
          <a:bodyPr anchor="b" anchorCtr="0">
            <a:spAutoFit/>
          </a:bodyPr>
          <a:lstStyle>
            <a:lvl1pPr>
              <a:spcBef>
                <a:spcPts val="1200"/>
              </a:spcBef>
              <a:spcAft>
                <a:spcPts val="600"/>
              </a:spcAft>
              <a:defRPr/>
            </a:lvl1pPr>
          </a:lstStyle>
          <a:p>
            <a:pPr lvl="0"/>
            <a:r>
              <a:rPr lang="ru-RU" dirty="0"/>
              <a:t>Подзаголовок</a:t>
            </a:r>
          </a:p>
          <a:p>
            <a:pPr lvl="1"/>
            <a:r>
              <a:rPr lang="ru-RU" dirty="0"/>
              <a:t>Второй уровень</a:t>
            </a:r>
          </a:p>
        </p:txBody>
      </p:sp>
      <p:sp>
        <p:nvSpPr>
          <p:cNvPr id="8" name="Текст 12">
            <a:extLst>
              <a:ext uri="{FF2B5EF4-FFF2-40B4-BE49-F238E27FC236}">
                <a16:creationId xmlns:a16="http://schemas.microsoft.com/office/drawing/2014/main" id="{2493B22C-1119-204F-8E80-24E669FCFAE9}"/>
              </a:ext>
            </a:extLst>
          </p:cNvPr>
          <p:cNvSpPr>
            <a:spLocks noGrp="1"/>
          </p:cNvSpPr>
          <p:nvPr>
            <p:ph type="body" sz="quarter" idx="13" hasCustomPrompt="1"/>
          </p:nvPr>
        </p:nvSpPr>
        <p:spPr>
          <a:xfrm>
            <a:off x="569119" y="1681167"/>
            <a:ext cx="5347494" cy="249299"/>
          </a:xfrm>
        </p:spPr>
        <p:txBody>
          <a:bodyPr anchor="t" anchorCtr="0">
            <a:spAutoFit/>
          </a:bodyPr>
          <a:lstStyle>
            <a:lvl1pPr>
              <a:spcBef>
                <a:spcPts val="1200"/>
              </a:spcBef>
              <a:spcAft>
                <a:spcPts val="600"/>
              </a:spcAft>
              <a:defRPr sz="1800" b="0" i="0">
                <a:solidFill>
                  <a:srgbClr val="FF0000"/>
                </a:solidFill>
                <a:latin typeface="Source Sans Pro Light" panose="020F0302020204030204" pitchFamily="34" charset="0"/>
                <a:cs typeface="Source Sans Pro Light" panose="020F0302020204030204" pitchFamily="34" charset="0"/>
              </a:defRPr>
            </a:lvl1pPr>
          </a:lstStyle>
          <a:p>
            <a:pPr lvl="0"/>
            <a:r>
              <a:rPr lang="ru-RU" dirty="0"/>
              <a:t>Подпись</a:t>
            </a:r>
          </a:p>
        </p:txBody>
      </p:sp>
      <p:sp>
        <p:nvSpPr>
          <p:cNvPr id="9" name="Номер слайда 5">
            <a:extLst>
              <a:ext uri="{FF2B5EF4-FFF2-40B4-BE49-F238E27FC236}">
                <a16:creationId xmlns:a16="http://schemas.microsoft.com/office/drawing/2014/main" id="{AD64AA9D-6792-A44A-94EE-0B31134871DE}"/>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1" name="Нижний колонтитул 3">
            <a:extLst>
              <a:ext uri="{FF2B5EF4-FFF2-40B4-BE49-F238E27FC236}">
                <a16:creationId xmlns:a16="http://schemas.microsoft.com/office/drawing/2014/main" id="{9B9F79E8-AD3E-4049-8AD3-586B22919CCA}"/>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36858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bg>
      <p:bgRef idx="1001">
        <a:schemeClr val="bg1"/>
      </p:bgRef>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71660" y="2884349"/>
            <a:ext cx="9436455" cy="1089302"/>
          </a:xfrm>
          <a:prstGeom prst="rect">
            <a:avLst/>
          </a:prstGeom>
        </p:spPr>
      </p:pic>
    </p:spTree>
    <p:extLst>
      <p:ext uri="{BB962C8B-B14F-4D97-AF65-F5344CB8AC3E}">
        <p14:creationId xmlns:p14="http://schemas.microsoft.com/office/powerpoint/2010/main" val="189503699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spTree>
      <p:nvGrpSpPr>
        <p:cNvPr id="1" name=""/>
        <p:cNvGrpSpPr/>
        <p:nvPr/>
      </p:nvGrpSpPr>
      <p:grpSpPr>
        <a:xfrm>
          <a:off x="0" y="0"/>
          <a:ext cx="0" cy="0"/>
          <a:chOff x="0" y="0"/>
          <a:chExt cx="0" cy="0"/>
        </a:xfrm>
      </p:grpSpPr>
      <p:sp>
        <p:nvSpPr>
          <p:cNvPr id="7" name="Диаграмма 6">
            <a:extLst>
              <a:ext uri="{FF2B5EF4-FFF2-40B4-BE49-F238E27FC236}">
                <a16:creationId xmlns:a16="http://schemas.microsoft.com/office/drawing/2014/main" id="{B482C64D-56D4-AE40-8F61-0FC8029F5175}"/>
              </a:ext>
            </a:extLst>
          </p:cNvPr>
          <p:cNvSpPr>
            <a:spLocks noGrp="1"/>
          </p:cNvSpPr>
          <p:nvPr>
            <p:ph type="chart" sz="quarter" idx="13"/>
          </p:nvPr>
        </p:nvSpPr>
        <p:spPr>
          <a:xfrm>
            <a:off x="550863" y="430213"/>
            <a:ext cx="5365750" cy="5591175"/>
          </a:xfrm>
        </p:spPr>
        <p:txBody>
          <a:bodyPr/>
          <a:lstStyle/>
          <a:p>
            <a:endParaRPr lang="ru-RU"/>
          </a:p>
        </p:txBody>
      </p:sp>
      <p:sp>
        <p:nvSpPr>
          <p:cNvPr id="9" name="Заголовок 4">
            <a:extLst>
              <a:ext uri="{FF2B5EF4-FFF2-40B4-BE49-F238E27FC236}">
                <a16:creationId xmlns:a16="http://schemas.microsoft.com/office/drawing/2014/main" id="{37D32F68-F96B-9E4E-A8E3-0B1406E3D7CA}"/>
              </a:ext>
            </a:extLst>
          </p:cNvPr>
          <p:cNvSpPr>
            <a:spLocks noGrp="1"/>
          </p:cNvSpPr>
          <p:nvPr>
            <p:ph type="title" hasCustomPrompt="1"/>
          </p:nvPr>
        </p:nvSpPr>
        <p:spPr>
          <a:xfrm>
            <a:off x="6275389"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0" name="Текст 12">
            <a:extLst>
              <a:ext uri="{FF2B5EF4-FFF2-40B4-BE49-F238E27FC236}">
                <a16:creationId xmlns:a16="http://schemas.microsoft.com/office/drawing/2014/main" id="{360ED92A-31A1-9C4A-AE84-E596805A29B2}"/>
              </a:ext>
            </a:extLst>
          </p:cNvPr>
          <p:cNvSpPr>
            <a:spLocks noGrp="1"/>
          </p:cNvSpPr>
          <p:nvPr>
            <p:ph type="body" sz="quarter" idx="12" hasCustomPrompt="1"/>
          </p:nvPr>
        </p:nvSpPr>
        <p:spPr>
          <a:xfrm>
            <a:off x="6270620"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1" name="Текст 2">
            <a:extLst>
              <a:ext uri="{FF2B5EF4-FFF2-40B4-BE49-F238E27FC236}">
                <a16:creationId xmlns:a16="http://schemas.microsoft.com/office/drawing/2014/main" id="{B416AD90-64FD-654C-B57A-2FB780681F35}"/>
              </a:ext>
            </a:extLst>
          </p:cNvPr>
          <p:cNvSpPr>
            <a:spLocks noGrp="1"/>
          </p:cNvSpPr>
          <p:nvPr>
            <p:ph type="body" sz="quarter" idx="15" hasCustomPrompt="1"/>
          </p:nvPr>
        </p:nvSpPr>
        <p:spPr>
          <a:xfrm>
            <a:off x="6294370"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63A50C79-A7FE-3E45-987B-B0F5AB399E5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2" name="Нижний колонтитул 3">
            <a:extLst>
              <a:ext uri="{FF2B5EF4-FFF2-40B4-BE49-F238E27FC236}">
                <a16:creationId xmlns:a16="http://schemas.microsoft.com/office/drawing/2014/main" id="{712B2E85-687A-4A47-B13D-1E7335CAB679}"/>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027509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Титульный слайд">
    <p:spTree>
      <p:nvGrpSpPr>
        <p:cNvPr id="1" name=""/>
        <p:cNvGrpSpPr/>
        <p:nvPr/>
      </p:nvGrpSpPr>
      <p:grpSpPr>
        <a:xfrm>
          <a:off x="0" y="0"/>
          <a:ext cx="0" cy="0"/>
          <a:chOff x="0" y="0"/>
          <a:chExt cx="0" cy="0"/>
        </a:xfrm>
      </p:grpSpPr>
      <p:sp>
        <p:nvSpPr>
          <p:cNvPr id="7" name="Диаграмма 6">
            <a:extLst>
              <a:ext uri="{FF2B5EF4-FFF2-40B4-BE49-F238E27FC236}">
                <a16:creationId xmlns:a16="http://schemas.microsoft.com/office/drawing/2014/main" id="{B482C64D-56D4-AE40-8F61-0FC8029F5175}"/>
              </a:ext>
            </a:extLst>
          </p:cNvPr>
          <p:cNvSpPr>
            <a:spLocks noGrp="1"/>
          </p:cNvSpPr>
          <p:nvPr>
            <p:ph type="chart" sz="quarter" idx="13"/>
          </p:nvPr>
        </p:nvSpPr>
        <p:spPr>
          <a:xfrm>
            <a:off x="550862" y="430213"/>
            <a:ext cx="4248149" cy="5591175"/>
          </a:xfrm>
        </p:spPr>
        <p:txBody>
          <a:bodyPr/>
          <a:lstStyle/>
          <a:p>
            <a:endParaRPr lang="ru-RU"/>
          </a:p>
        </p:txBody>
      </p:sp>
      <p:sp>
        <p:nvSpPr>
          <p:cNvPr id="3" name="Текст 2">
            <a:extLst>
              <a:ext uri="{FF2B5EF4-FFF2-40B4-BE49-F238E27FC236}">
                <a16:creationId xmlns:a16="http://schemas.microsoft.com/office/drawing/2014/main" id="{6B9BADC7-4164-A34D-9F2F-9A961DA7CD3B}"/>
              </a:ext>
            </a:extLst>
          </p:cNvPr>
          <p:cNvSpPr>
            <a:spLocks noGrp="1" noChangeAspect="1"/>
          </p:cNvSpPr>
          <p:nvPr>
            <p:ph type="body" sz="quarter" idx="15"/>
          </p:nvPr>
        </p:nvSpPr>
        <p:spPr>
          <a:xfrm>
            <a:off x="5124450" y="2071687"/>
            <a:ext cx="216000" cy="216000"/>
          </a:xfrm>
          <a:solidFill>
            <a:schemeClr val="accent2"/>
          </a:solidFill>
        </p:spPr>
        <p:txBody>
          <a:bodyPr>
            <a:noAutofit/>
          </a:bodyPr>
          <a:lstStyle>
            <a:lvl1pPr>
              <a:defRPr sz="100"/>
            </a:lvl1pPr>
          </a:lstStyle>
          <a:p>
            <a:pPr lvl="0"/>
            <a:endParaRPr lang="ru-RU" dirty="0"/>
          </a:p>
        </p:txBody>
      </p:sp>
      <p:sp>
        <p:nvSpPr>
          <p:cNvPr id="11" name="Заголовок 4">
            <a:extLst>
              <a:ext uri="{FF2B5EF4-FFF2-40B4-BE49-F238E27FC236}">
                <a16:creationId xmlns:a16="http://schemas.microsoft.com/office/drawing/2014/main" id="{ACAB9E81-93F1-F645-96CC-288779103E57}"/>
              </a:ext>
            </a:extLst>
          </p:cNvPr>
          <p:cNvSpPr>
            <a:spLocks noGrp="1"/>
          </p:cNvSpPr>
          <p:nvPr>
            <p:ph type="title" hasCustomPrompt="1"/>
          </p:nvPr>
        </p:nvSpPr>
        <p:spPr>
          <a:xfrm>
            <a:off x="7416807"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3" name="Текст 2">
            <a:extLst>
              <a:ext uri="{FF2B5EF4-FFF2-40B4-BE49-F238E27FC236}">
                <a16:creationId xmlns:a16="http://schemas.microsoft.com/office/drawing/2014/main" id="{00AC7A32-1964-C849-A5D1-4078E3933C00}"/>
              </a:ext>
            </a:extLst>
          </p:cNvPr>
          <p:cNvSpPr>
            <a:spLocks noGrp="1"/>
          </p:cNvSpPr>
          <p:nvPr>
            <p:ph type="body" sz="quarter" idx="16" hasCustomPrompt="1"/>
          </p:nvPr>
        </p:nvSpPr>
        <p:spPr>
          <a:xfrm>
            <a:off x="7435788"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4" name="Текст 3">
            <a:extLst>
              <a:ext uri="{FF2B5EF4-FFF2-40B4-BE49-F238E27FC236}">
                <a16:creationId xmlns:a16="http://schemas.microsoft.com/office/drawing/2014/main" id="{A65C0847-EE4B-8B48-8E10-2E4A5FCDA744}"/>
              </a:ext>
            </a:extLst>
          </p:cNvPr>
          <p:cNvSpPr>
            <a:spLocks noGrp="1"/>
          </p:cNvSpPr>
          <p:nvPr>
            <p:ph type="body" sz="quarter" idx="17" hasCustomPrompt="1"/>
          </p:nvPr>
        </p:nvSpPr>
        <p:spPr>
          <a:xfrm>
            <a:off x="5449593" y="2051451"/>
            <a:ext cx="855662" cy="249299"/>
          </a:xfrm>
        </p:spPr>
        <p:txBody>
          <a:bodyPr wrap="square" anchor="ctr" anchorCtr="0">
            <a:spAutoFit/>
          </a:bodyPr>
          <a:lstStyle>
            <a:lvl1pPr>
              <a:defRPr sz="1800" b="0" i="0">
                <a:solidFill>
                  <a:schemeClr val="accent1"/>
                </a:solidFill>
                <a:latin typeface="Montserrat Medium" pitchFamily="2" charset="0"/>
              </a:defRPr>
            </a:lvl1pPr>
          </a:lstStyle>
          <a:p>
            <a:pPr lvl="0"/>
            <a:r>
              <a:rPr lang="ru-RU" dirty="0"/>
              <a:t>65</a:t>
            </a:r>
            <a:r>
              <a:rPr lang="en-GB" dirty="0"/>
              <a:t>%</a:t>
            </a:r>
            <a:endParaRPr lang="ru-RU" dirty="0"/>
          </a:p>
        </p:txBody>
      </p:sp>
      <p:sp>
        <p:nvSpPr>
          <p:cNvPr id="6" name="Текст 5">
            <a:extLst>
              <a:ext uri="{FF2B5EF4-FFF2-40B4-BE49-F238E27FC236}">
                <a16:creationId xmlns:a16="http://schemas.microsoft.com/office/drawing/2014/main" id="{5591F0FB-C3F3-F944-951B-698B9731480C}"/>
              </a:ext>
            </a:extLst>
          </p:cNvPr>
          <p:cNvSpPr>
            <a:spLocks noGrp="1"/>
          </p:cNvSpPr>
          <p:nvPr>
            <p:ph type="body" sz="quarter" idx="18" hasCustomPrompt="1"/>
          </p:nvPr>
        </p:nvSpPr>
        <p:spPr>
          <a:xfrm>
            <a:off x="5124450" y="2393950"/>
            <a:ext cx="1943100" cy="358775"/>
          </a:xfrm>
        </p:spPr>
        <p:txBody>
          <a:bodyPr/>
          <a:lstStyle>
            <a:lvl1pPr>
              <a:defRPr b="0" i="0">
                <a:latin typeface="Source Sans Pro Light" panose="020B0403030403020204" pitchFamily="34" charset="0"/>
                <a:ea typeface="Source Sans Pro Light" panose="020B0403030403020204" pitchFamily="34" charset="0"/>
              </a:defRPr>
            </a:lvl1pPr>
          </a:lstStyle>
          <a:p>
            <a:pPr lvl="0"/>
            <a:r>
              <a:rPr lang="ru-RU" dirty="0"/>
              <a:t>Название параметра</a:t>
            </a:r>
          </a:p>
        </p:txBody>
      </p:sp>
      <p:sp>
        <p:nvSpPr>
          <p:cNvPr id="17" name="Текст 12">
            <a:extLst>
              <a:ext uri="{FF2B5EF4-FFF2-40B4-BE49-F238E27FC236}">
                <a16:creationId xmlns:a16="http://schemas.microsoft.com/office/drawing/2014/main" id="{EBE63E0C-6E7A-D442-A7A4-B15547486646}"/>
              </a:ext>
            </a:extLst>
          </p:cNvPr>
          <p:cNvSpPr>
            <a:spLocks noGrp="1"/>
          </p:cNvSpPr>
          <p:nvPr>
            <p:ph type="body" sz="quarter" idx="12" hasCustomPrompt="1"/>
          </p:nvPr>
        </p:nvSpPr>
        <p:spPr>
          <a:xfrm>
            <a:off x="7435788" y="1994521"/>
            <a:ext cx="420535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2" name="Номер слайда 5">
            <a:extLst>
              <a:ext uri="{FF2B5EF4-FFF2-40B4-BE49-F238E27FC236}">
                <a16:creationId xmlns:a16="http://schemas.microsoft.com/office/drawing/2014/main" id="{E08E9685-A6C4-694E-8A0F-5134A8E9E943}"/>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6" name="Нижний колонтитул 3">
            <a:extLst>
              <a:ext uri="{FF2B5EF4-FFF2-40B4-BE49-F238E27FC236}">
                <a16:creationId xmlns:a16="http://schemas.microsoft.com/office/drawing/2014/main" id="{4808828B-EFB8-5340-B1BC-0992514A19E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649715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9_Титульный слайд">
    <p:spTree>
      <p:nvGrpSpPr>
        <p:cNvPr id="1" name=""/>
        <p:cNvGrpSpPr/>
        <p:nvPr/>
      </p:nvGrpSpPr>
      <p:grpSpPr>
        <a:xfrm>
          <a:off x="0" y="0"/>
          <a:ext cx="0" cy="0"/>
          <a:chOff x="0" y="0"/>
          <a:chExt cx="0" cy="0"/>
        </a:xfrm>
      </p:grpSpPr>
      <p:sp>
        <p:nvSpPr>
          <p:cNvPr id="7" name="Диаграмма 6">
            <a:extLst>
              <a:ext uri="{FF2B5EF4-FFF2-40B4-BE49-F238E27FC236}">
                <a16:creationId xmlns:a16="http://schemas.microsoft.com/office/drawing/2014/main" id="{B482C64D-56D4-AE40-8F61-0FC8029F5175}"/>
              </a:ext>
            </a:extLst>
          </p:cNvPr>
          <p:cNvSpPr>
            <a:spLocks noGrp="1"/>
          </p:cNvSpPr>
          <p:nvPr>
            <p:ph type="chart" sz="quarter" idx="13"/>
          </p:nvPr>
        </p:nvSpPr>
        <p:spPr>
          <a:xfrm>
            <a:off x="6283326" y="430213"/>
            <a:ext cx="5365750" cy="5591175"/>
          </a:xfrm>
        </p:spPr>
        <p:txBody>
          <a:bodyPr/>
          <a:lstStyle/>
          <a:p>
            <a:endParaRPr lang="ru-RU"/>
          </a:p>
        </p:txBody>
      </p:sp>
      <p:sp>
        <p:nvSpPr>
          <p:cNvPr id="9" name="Заголовок 4">
            <a:extLst>
              <a:ext uri="{FF2B5EF4-FFF2-40B4-BE49-F238E27FC236}">
                <a16:creationId xmlns:a16="http://schemas.microsoft.com/office/drawing/2014/main" id="{37D32F68-F96B-9E4E-A8E3-0B1406E3D7CA}"/>
              </a:ext>
            </a:extLst>
          </p:cNvPr>
          <p:cNvSpPr>
            <a:spLocks noGrp="1"/>
          </p:cNvSpPr>
          <p:nvPr>
            <p:ph type="title" hasCustomPrompt="1"/>
          </p:nvPr>
        </p:nvSpPr>
        <p:spPr>
          <a:xfrm>
            <a:off x="550863"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0" name="Текст 12">
            <a:extLst>
              <a:ext uri="{FF2B5EF4-FFF2-40B4-BE49-F238E27FC236}">
                <a16:creationId xmlns:a16="http://schemas.microsoft.com/office/drawing/2014/main" id="{360ED92A-31A1-9C4A-AE84-E596805A29B2}"/>
              </a:ext>
            </a:extLst>
          </p:cNvPr>
          <p:cNvSpPr>
            <a:spLocks noGrp="1"/>
          </p:cNvSpPr>
          <p:nvPr>
            <p:ph type="body" sz="quarter" idx="12" hasCustomPrompt="1"/>
          </p:nvPr>
        </p:nvSpPr>
        <p:spPr>
          <a:xfrm>
            <a:off x="546094"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8" name="Номер слайда 5">
            <a:extLst>
              <a:ext uri="{FF2B5EF4-FFF2-40B4-BE49-F238E27FC236}">
                <a16:creationId xmlns:a16="http://schemas.microsoft.com/office/drawing/2014/main" id="{43A10B1E-80F4-B54B-A897-795CC74A33F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2" name="Нижний колонтитул 3">
            <a:extLst>
              <a:ext uri="{FF2B5EF4-FFF2-40B4-BE49-F238E27FC236}">
                <a16:creationId xmlns:a16="http://schemas.microsoft.com/office/drawing/2014/main" id="{BE0EC205-999A-144D-897E-770828191EC8}"/>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810675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4" name="Диаграмма 3">
            <a:extLst>
              <a:ext uri="{FF2B5EF4-FFF2-40B4-BE49-F238E27FC236}">
                <a16:creationId xmlns:a16="http://schemas.microsoft.com/office/drawing/2014/main" id="{D0C2726A-C4FD-D141-A945-5C4A3B976D24}"/>
              </a:ext>
            </a:extLst>
          </p:cNvPr>
          <p:cNvSpPr>
            <a:spLocks noGrp="1"/>
          </p:cNvSpPr>
          <p:nvPr>
            <p:ph type="chart" sz="quarter" idx="10"/>
          </p:nvPr>
        </p:nvSpPr>
        <p:spPr>
          <a:xfrm>
            <a:off x="550863" y="2457450"/>
            <a:ext cx="11099800" cy="3563938"/>
          </a:xfrm>
        </p:spPr>
        <p:txBody>
          <a:bodyPr/>
          <a:lstStyle/>
          <a:p>
            <a:endParaRPr lang="ru-RU"/>
          </a:p>
        </p:txBody>
      </p:sp>
      <p:sp>
        <p:nvSpPr>
          <p:cNvPr id="8" name="Заголовок 4">
            <a:extLst>
              <a:ext uri="{FF2B5EF4-FFF2-40B4-BE49-F238E27FC236}">
                <a16:creationId xmlns:a16="http://schemas.microsoft.com/office/drawing/2014/main" id="{24675D07-ACDA-7347-8285-0B5B9685A4BB}"/>
              </a:ext>
            </a:extLst>
          </p:cNvPr>
          <p:cNvSpPr>
            <a:spLocks noGrp="1"/>
          </p:cNvSpPr>
          <p:nvPr>
            <p:ph type="title"/>
          </p:nvPr>
        </p:nvSpPr>
        <p:spPr>
          <a:xfrm>
            <a:off x="550863" y="800905"/>
            <a:ext cx="7651750" cy="396840"/>
          </a:xfrm>
          <a:prstGeom prst="rect">
            <a:avLst/>
          </a:prstGeom>
        </p:spPr>
        <p:txBody>
          <a:bodyPr vert="horz" lIns="0" tIns="0" rIns="0" bIns="0" rtlCol="0" anchor="t" anchorCtr="0">
            <a:spAutoFit/>
          </a:bodyPr>
          <a:lstStyle/>
          <a:p>
            <a:r>
              <a:rPr lang="ru-RU" dirty="0"/>
              <a:t>Образец заголовка</a:t>
            </a:r>
          </a:p>
        </p:txBody>
      </p:sp>
      <p:sp>
        <p:nvSpPr>
          <p:cNvPr id="7" name="Номер слайда 5">
            <a:extLst>
              <a:ext uri="{FF2B5EF4-FFF2-40B4-BE49-F238E27FC236}">
                <a16:creationId xmlns:a16="http://schemas.microsoft.com/office/drawing/2014/main" id="{9C8A1499-A3F1-D14C-B810-1BDA8D7BDB44}"/>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0" name="Нижний колонтитул 3">
            <a:extLst>
              <a:ext uri="{FF2B5EF4-FFF2-40B4-BE49-F238E27FC236}">
                <a16:creationId xmlns:a16="http://schemas.microsoft.com/office/drawing/2014/main" id="{77F6449A-DE18-B54E-A3F4-44B13C969D90}"/>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060810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_Титульный слайд">
    <p:spTree>
      <p:nvGrpSpPr>
        <p:cNvPr id="1" name=""/>
        <p:cNvGrpSpPr/>
        <p:nvPr/>
      </p:nvGrpSpPr>
      <p:grpSpPr>
        <a:xfrm>
          <a:off x="0" y="0"/>
          <a:ext cx="0" cy="0"/>
          <a:chOff x="0" y="0"/>
          <a:chExt cx="0" cy="0"/>
        </a:xfrm>
      </p:grpSpPr>
      <p:sp>
        <p:nvSpPr>
          <p:cNvPr id="3" name="Таблица 2">
            <a:extLst>
              <a:ext uri="{FF2B5EF4-FFF2-40B4-BE49-F238E27FC236}">
                <a16:creationId xmlns:a16="http://schemas.microsoft.com/office/drawing/2014/main" id="{D212E039-25CD-A54D-8A7E-4DD7CCB9B834}"/>
              </a:ext>
            </a:extLst>
          </p:cNvPr>
          <p:cNvSpPr>
            <a:spLocks noGrp="1"/>
          </p:cNvSpPr>
          <p:nvPr>
            <p:ph type="tbl" sz="quarter" idx="10"/>
          </p:nvPr>
        </p:nvSpPr>
        <p:spPr>
          <a:xfrm>
            <a:off x="550863" y="1268413"/>
            <a:ext cx="11090275" cy="4752975"/>
          </a:xfrm>
        </p:spPr>
        <p:txBody>
          <a:bodyPr/>
          <a:lstStyle/>
          <a:p>
            <a:endParaRPr lang="ru-RU"/>
          </a:p>
        </p:txBody>
      </p:sp>
      <p:sp>
        <p:nvSpPr>
          <p:cNvPr id="5" name="Заголовок 4">
            <a:extLst>
              <a:ext uri="{FF2B5EF4-FFF2-40B4-BE49-F238E27FC236}">
                <a16:creationId xmlns:a16="http://schemas.microsoft.com/office/drawing/2014/main" id="{539D90AD-6154-AE4F-A928-D250ED2CDCE3}"/>
              </a:ext>
            </a:extLst>
          </p:cNvPr>
          <p:cNvSpPr>
            <a:spLocks noGrp="1"/>
          </p:cNvSpPr>
          <p:nvPr>
            <p:ph type="title"/>
          </p:nvPr>
        </p:nvSpPr>
        <p:spPr>
          <a:xfrm>
            <a:off x="540196" y="430214"/>
            <a:ext cx="9957942" cy="406398"/>
          </a:xfrm>
          <a:prstGeom prst="rect">
            <a:avLst/>
          </a:prstGeom>
        </p:spPr>
        <p:txBody>
          <a:bodyPr vert="horz" lIns="0" tIns="0" rIns="0" bIns="0" rtlCol="0" anchor="t" anchorCtr="0">
            <a:spAutoFit/>
          </a:bodyPr>
          <a:lstStyle/>
          <a:p>
            <a:r>
              <a:rPr lang="ru-RU" dirty="0"/>
              <a:t>Образец заголовка</a:t>
            </a:r>
          </a:p>
        </p:txBody>
      </p:sp>
      <p:sp>
        <p:nvSpPr>
          <p:cNvPr id="6" name="Номер слайда 5">
            <a:extLst>
              <a:ext uri="{FF2B5EF4-FFF2-40B4-BE49-F238E27FC236}">
                <a16:creationId xmlns:a16="http://schemas.microsoft.com/office/drawing/2014/main" id="{0AE04C13-D8BC-AD45-8174-2E4E48BD333F}"/>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7" name="Нижний колонтитул 3">
            <a:extLst>
              <a:ext uri="{FF2B5EF4-FFF2-40B4-BE49-F238E27FC236}">
                <a16:creationId xmlns:a16="http://schemas.microsoft.com/office/drawing/2014/main" id="{EE2CDCF1-59CA-074D-A831-9545F7E3E2CD}"/>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619272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DDDEB4F5-D7FE-3549-9D2D-670772F8B8E2}"/>
              </a:ext>
            </a:extLst>
          </p:cNvPr>
          <p:cNvSpPr>
            <a:spLocks noGrp="1"/>
          </p:cNvSpPr>
          <p:nvPr>
            <p:ph type="pic" sz="quarter" idx="10"/>
          </p:nvPr>
        </p:nvSpPr>
        <p:spPr>
          <a:xfrm>
            <a:off x="550863" y="430212"/>
            <a:ext cx="11090275" cy="5591175"/>
          </a:xfrm>
        </p:spPr>
        <p:txBody>
          <a:bodyPr/>
          <a:lstStyle/>
          <a:p>
            <a:endParaRPr lang="ru-RU"/>
          </a:p>
        </p:txBody>
      </p:sp>
      <p:sp>
        <p:nvSpPr>
          <p:cNvPr id="5" name="Номер слайда 5">
            <a:extLst>
              <a:ext uri="{FF2B5EF4-FFF2-40B4-BE49-F238E27FC236}">
                <a16:creationId xmlns:a16="http://schemas.microsoft.com/office/drawing/2014/main" id="{F11EF330-D169-B74B-AC3B-A2E93A78EA3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6" name="Нижний колонтитул 3">
            <a:extLst>
              <a:ext uri="{FF2B5EF4-FFF2-40B4-BE49-F238E27FC236}">
                <a16:creationId xmlns:a16="http://schemas.microsoft.com/office/drawing/2014/main" id="{842EFA4F-D8B7-1B47-AF06-26D4281100DF}"/>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497264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160CC01-87A3-0C48-68D7-00FB911D5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116" y="1097903"/>
            <a:ext cx="7088437" cy="4662194"/>
          </a:xfrm>
          <a:prstGeom prst="rect">
            <a:avLst/>
          </a:prstGeom>
        </p:spPr>
      </p:pic>
      <p:pic>
        <p:nvPicPr>
          <p:cNvPr id="39" name="Picture 38">
            <a:extLst>
              <a:ext uri="{FF2B5EF4-FFF2-40B4-BE49-F238E27FC236}">
                <a16:creationId xmlns:a16="http://schemas.microsoft.com/office/drawing/2014/main" id="{8A417F81-CA64-8DEA-6C75-54318CDDAA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6087" y="1504171"/>
            <a:ext cx="1865401" cy="3760237"/>
          </a:xfrm>
          <a:prstGeom prst="rect">
            <a:avLst/>
          </a:prstGeom>
        </p:spPr>
      </p:pic>
      <p:sp>
        <p:nvSpPr>
          <p:cNvPr id="35" name="Picture Placeholder 34">
            <a:extLst>
              <a:ext uri="{FF2B5EF4-FFF2-40B4-BE49-F238E27FC236}">
                <a16:creationId xmlns:a16="http://schemas.microsoft.com/office/drawing/2014/main" id="{0CE83871-7038-5F61-F786-CE78AC36D34F}"/>
              </a:ext>
            </a:extLst>
          </p:cNvPr>
          <p:cNvSpPr>
            <a:spLocks noGrp="1"/>
          </p:cNvSpPr>
          <p:nvPr>
            <p:ph type="pic" sz="quarter" idx="15"/>
          </p:nvPr>
        </p:nvSpPr>
        <p:spPr>
          <a:xfrm>
            <a:off x="5944153" y="1145755"/>
            <a:ext cx="6892925" cy="4219460"/>
          </a:xfrm>
          <a:custGeom>
            <a:avLst/>
            <a:gdLst>
              <a:gd name="connsiteX0" fmla="*/ 157301 w 6892925"/>
              <a:gd name="connsiteY0" fmla="*/ 0 h 4219460"/>
              <a:gd name="connsiteX1" fmla="*/ 6892925 w 6892925"/>
              <a:gd name="connsiteY1" fmla="*/ 0 h 4219460"/>
              <a:gd name="connsiteX2" fmla="*/ 6892925 w 6892925"/>
              <a:gd name="connsiteY2" fmla="*/ 4062159 h 4219460"/>
              <a:gd name="connsiteX3" fmla="*/ 6735624 w 6892925"/>
              <a:gd name="connsiteY3" fmla="*/ 4219460 h 4219460"/>
              <a:gd name="connsiteX4" fmla="*/ 0 w 6892925"/>
              <a:gd name="connsiteY4" fmla="*/ 4219460 h 4219460"/>
              <a:gd name="connsiteX5" fmla="*/ 0 w 6892925"/>
              <a:gd name="connsiteY5" fmla="*/ 4105695 h 4219460"/>
              <a:gd name="connsiteX6" fmla="*/ 386003 w 6892925"/>
              <a:gd name="connsiteY6" fmla="*/ 4105695 h 4219460"/>
              <a:gd name="connsiteX7" fmla="*/ 658956 w 6892925"/>
              <a:gd name="connsiteY7" fmla="*/ 3832742 h 4219460"/>
              <a:gd name="connsiteX8" fmla="*/ 658956 w 6892925"/>
              <a:gd name="connsiteY8" fmla="*/ 709936 h 4219460"/>
              <a:gd name="connsiteX9" fmla="*/ 386003 w 6892925"/>
              <a:gd name="connsiteY9" fmla="*/ 436983 h 4219460"/>
              <a:gd name="connsiteX10" fmla="*/ 0 w 6892925"/>
              <a:gd name="connsiteY10" fmla="*/ 436983 h 4219460"/>
              <a:gd name="connsiteX11" fmla="*/ 0 w 6892925"/>
              <a:gd name="connsiteY11" fmla="*/ 157301 h 4219460"/>
              <a:gd name="connsiteX12" fmla="*/ 157301 w 6892925"/>
              <a:gd name="connsiteY12" fmla="*/ 0 h 421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2925" h="4219460">
                <a:moveTo>
                  <a:pt x="157301" y="0"/>
                </a:moveTo>
                <a:lnTo>
                  <a:pt x="6892925" y="0"/>
                </a:lnTo>
                <a:lnTo>
                  <a:pt x="6892925" y="4062159"/>
                </a:lnTo>
                <a:cubicBezTo>
                  <a:pt x="6892925" y="4149034"/>
                  <a:pt x="6822499" y="4219460"/>
                  <a:pt x="6735624" y="4219460"/>
                </a:cubicBezTo>
                <a:lnTo>
                  <a:pt x="0" y="4219460"/>
                </a:lnTo>
                <a:lnTo>
                  <a:pt x="0" y="4105695"/>
                </a:lnTo>
                <a:lnTo>
                  <a:pt x="386003" y="4105695"/>
                </a:lnTo>
                <a:cubicBezTo>
                  <a:pt x="536751" y="4105695"/>
                  <a:pt x="658956" y="3983490"/>
                  <a:pt x="658956" y="3832742"/>
                </a:cubicBezTo>
                <a:lnTo>
                  <a:pt x="658956" y="709936"/>
                </a:lnTo>
                <a:cubicBezTo>
                  <a:pt x="658956" y="559188"/>
                  <a:pt x="536751" y="436983"/>
                  <a:pt x="386003" y="436983"/>
                </a:cubicBezTo>
                <a:lnTo>
                  <a:pt x="0" y="436983"/>
                </a:lnTo>
                <a:lnTo>
                  <a:pt x="0" y="157301"/>
                </a:lnTo>
                <a:cubicBezTo>
                  <a:pt x="0" y="70426"/>
                  <a:pt x="70426" y="0"/>
                  <a:pt x="157301" y="0"/>
                </a:cubicBezTo>
                <a:close/>
              </a:path>
            </a:pathLst>
          </a:custGeom>
        </p:spPr>
        <p:txBody>
          <a:bodyPr wrap="square">
            <a:noAutofit/>
          </a:bodyPr>
          <a:lstStyle/>
          <a:p>
            <a:endParaRPr lang="en-US" dirty="0"/>
          </a:p>
        </p:txBody>
      </p:sp>
      <p:sp>
        <p:nvSpPr>
          <p:cNvPr id="43" name="Picture Placeholder 42">
            <a:extLst>
              <a:ext uri="{FF2B5EF4-FFF2-40B4-BE49-F238E27FC236}">
                <a16:creationId xmlns:a16="http://schemas.microsoft.com/office/drawing/2014/main" id="{F15288DF-4021-DC72-DE07-AED58AC0FB0C}"/>
              </a:ext>
            </a:extLst>
          </p:cNvPr>
          <p:cNvSpPr>
            <a:spLocks noGrp="1"/>
          </p:cNvSpPr>
          <p:nvPr>
            <p:ph type="pic" sz="quarter" idx="16"/>
          </p:nvPr>
        </p:nvSpPr>
        <p:spPr>
          <a:xfrm>
            <a:off x="4899101" y="1691268"/>
            <a:ext cx="1602059" cy="3464311"/>
          </a:xfrm>
          <a:custGeom>
            <a:avLst/>
            <a:gdLst>
              <a:gd name="connsiteX0" fmla="*/ 162929 w 1602059"/>
              <a:gd name="connsiteY0" fmla="*/ 0 h 3464311"/>
              <a:gd name="connsiteX1" fmla="*/ 354102 w 1602059"/>
              <a:gd name="connsiteY1" fmla="*/ 0 h 3464311"/>
              <a:gd name="connsiteX2" fmla="*/ 354102 w 1602059"/>
              <a:gd name="connsiteY2" fmla="*/ 35827 h 3464311"/>
              <a:gd name="connsiteX3" fmla="*/ 444657 w 1602059"/>
              <a:gd name="connsiteY3" fmla="*/ 126382 h 3464311"/>
              <a:gd name="connsiteX4" fmla="*/ 1153962 w 1602059"/>
              <a:gd name="connsiteY4" fmla="*/ 126382 h 3464311"/>
              <a:gd name="connsiteX5" fmla="*/ 1244517 w 1602059"/>
              <a:gd name="connsiteY5" fmla="*/ 35827 h 3464311"/>
              <a:gd name="connsiteX6" fmla="*/ 1244517 w 1602059"/>
              <a:gd name="connsiteY6" fmla="*/ 0 h 3464311"/>
              <a:gd name="connsiteX7" fmla="*/ 1439130 w 1602059"/>
              <a:gd name="connsiteY7" fmla="*/ 0 h 3464311"/>
              <a:gd name="connsiteX8" fmla="*/ 1602059 w 1602059"/>
              <a:gd name="connsiteY8" fmla="*/ 162929 h 3464311"/>
              <a:gd name="connsiteX9" fmla="*/ 1602059 w 1602059"/>
              <a:gd name="connsiteY9" fmla="*/ 3301382 h 3464311"/>
              <a:gd name="connsiteX10" fmla="*/ 1439130 w 1602059"/>
              <a:gd name="connsiteY10" fmla="*/ 3464311 h 3464311"/>
              <a:gd name="connsiteX11" fmla="*/ 162929 w 1602059"/>
              <a:gd name="connsiteY11" fmla="*/ 3464311 h 3464311"/>
              <a:gd name="connsiteX12" fmla="*/ 0 w 1602059"/>
              <a:gd name="connsiteY12" fmla="*/ 3301382 h 3464311"/>
              <a:gd name="connsiteX13" fmla="*/ 0 w 1602059"/>
              <a:gd name="connsiteY13" fmla="*/ 162929 h 3464311"/>
              <a:gd name="connsiteX14" fmla="*/ 162929 w 1602059"/>
              <a:gd name="connsiteY14" fmla="*/ 0 h 34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059" h="3464311">
                <a:moveTo>
                  <a:pt x="162929" y="0"/>
                </a:moveTo>
                <a:lnTo>
                  <a:pt x="354102" y="0"/>
                </a:lnTo>
                <a:lnTo>
                  <a:pt x="354102" y="35827"/>
                </a:lnTo>
                <a:cubicBezTo>
                  <a:pt x="354102" y="85839"/>
                  <a:pt x="394645" y="126382"/>
                  <a:pt x="444657" y="126382"/>
                </a:cubicBezTo>
                <a:lnTo>
                  <a:pt x="1153962" y="126382"/>
                </a:lnTo>
                <a:cubicBezTo>
                  <a:pt x="1203974" y="126382"/>
                  <a:pt x="1244517" y="85839"/>
                  <a:pt x="1244517" y="35827"/>
                </a:cubicBezTo>
                <a:lnTo>
                  <a:pt x="1244517" y="0"/>
                </a:lnTo>
                <a:lnTo>
                  <a:pt x="1439130" y="0"/>
                </a:lnTo>
                <a:cubicBezTo>
                  <a:pt x="1529113" y="0"/>
                  <a:pt x="1602059" y="72946"/>
                  <a:pt x="1602059" y="162929"/>
                </a:cubicBezTo>
                <a:lnTo>
                  <a:pt x="1602059" y="3301382"/>
                </a:lnTo>
                <a:cubicBezTo>
                  <a:pt x="1602059" y="3391365"/>
                  <a:pt x="1529113" y="3464311"/>
                  <a:pt x="1439130" y="3464311"/>
                </a:cubicBezTo>
                <a:lnTo>
                  <a:pt x="162929" y="3464311"/>
                </a:lnTo>
                <a:cubicBezTo>
                  <a:pt x="72946" y="3464311"/>
                  <a:pt x="0" y="3391365"/>
                  <a:pt x="0" y="3301382"/>
                </a:cubicBezTo>
                <a:lnTo>
                  <a:pt x="0" y="162929"/>
                </a:lnTo>
                <a:cubicBezTo>
                  <a:pt x="0" y="72946"/>
                  <a:pt x="72946" y="0"/>
                  <a:pt x="162929" y="0"/>
                </a:cubicBezTo>
                <a:close/>
              </a:path>
            </a:pathLst>
          </a:custGeom>
        </p:spPr>
        <p:txBody>
          <a:bodyPr wrap="square">
            <a:noAutofit/>
          </a:bodyPr>
          <a:lstStyle/>
          <a:p>
            <a:endParaRPr lang="en-US" dirty="0"/>
          </a:p>
        </p:txBody>
      </p:sp>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7" name="Текст 12">
            <a:extLst>
              <a:ext uri="{FF2B5EF4-FFF2-40B4-BE49-F238E27FC236}">
                <a16:creationId xmlns:a16="http://schemas.microsoft.com/office/drawing/2014/main" id="{A9247739-67E7-8E46-91F5-CE2618D9904D}"/>
              </a:ext>
            </a:extLst>
          </p:cNvPr>
          <p:cNvSpPr>
            <a:spLocks noGrp="1"/>
          </p:cNvSpPr>
          <p:nvPr>
            <p:ph type="body" sz="quarter" idx="12" hasCustomPrompt="1"/>
          </p:nvPr>
        </p:nvSpPr>
        <p:spPr>
          <a:xfrm>
            <a:off x="554821" y="1994521"/>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11" name="Номер слайда 5">
            <a:extLst>
              <a:ext uri="{FF2B5EF4-FFF2-40B4-BE49-F238E27FC236}">
                <a16:creationId xmlns:a16="http://schemas.microsoft.com/office/drawing/2014/main" id="{7D867F62-8E78-1A4E-BCC4-1F22F29F35F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3" name="Нижний колонтитул 3">
            <a:extLst>
              <a:ext uri="{FF2B5EF4-FFF2-40B4-BE49-F238E27FC236}">
                <a16:creationId xmlns:a16="http://schemas.microsoft.com/office/drawing/2014/main" id="{FEB5E415-F855-064E-AB30-4D90A0A6A16D}"/>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578839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Титульный слайд">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33F998-9535-773D-8567-74D398EA0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2" y="1582738"/>
            <a:ext cx="5029582" cy="3328680"/>
          </a:xfrm>
          <a:prstGeom prst="rect">
            <a:avLst/>
          </a:prstGeom>
        </p:spPr>
      </p:pic>
      <p:sp>
        <p:nvSpPr>
          <p:cNvPr id="20" name="Picture Placeholder 19">
            <a:extLst>
              <a:ext uri="{FF2B5EF4-FFF2-40B4-BE49-F238E27FC236}">
                <a16:creationId xmlns:a16="http://schemas.microsoft.com/office/drawing/2014/main" id="{944BAFD0-8FD5-E143-958E-1D63DCEB4212}"/>
              </a:ext>
            </a:extLst>
          </p:cNvPr>
          <p:cNvSpPr>
            <a:spLocks noGrp="1"/>
          </p:cNvSpPr>
          <p:nvPr>
            <p:ph type="pic" sz="quarter" idx="10"/>
          </p:nvPr>
        </p:nvSpPr>
        <p:spPr>
          <a:xfrm>
            <a:off x="-385482" y="1619250"/>
            <a:ext cx="4835236" cy="3004507"/>
          </a:xfrm>
          <a:custGeom>
            <a:avLst/>
            <a:gdLst>
              <a:gd name="connsiteX0" fmla="*/ 113811 w 4835236"/>
              <a:gd name="connsiteY0" fmla="*/ 0 h 3004507"/>
              <a:gd name="connsiteX1" fmla="*/ 4721425 w 4835236"/>
              <a:gd name="connsiteY1" fmla="*/ 0 h 3004507"/>
              <a:gd name="connsiteX2" fmla="*/ 4835236 w 4835236"/>
              <a:gd name="connsiteY2" fmla="*/ 113811 h 3004507"/>
              <a:gd name="connsiteX3" fmla="*/ 4835236 w 4835236"/>
              <a:gd name="connsiteY3" fmla="*/ 1498256 h 3004507"/>
              <a:gd name="connsiteX4" fmla="*/ 3817430 w 4835236"/>
              <a:gd name="connsiteY4" fmla="*/ 1498256 h 3004507"/>
              <a:gd name="connsiteX5" fmla="*/ 3672987 w 4835236"/>
              <a:gd name="connsiteY5" fmla="*/ 1642699 h 3004507"/>
              <a:gd name="connsiteX6" fmla="*/ 3672987 w 4835236"/>
              <a:gd name="connsiteY6" fmla="*/ 3004507 h 3004507"/>
              <a:gd name="connsiteX7" fmla="*/ 113811 w 4835236"/>
              <a:gd name="connsiteY7" fmla="*/ 3004507 h 3004507"/>
              <a:gd name="connsiteX8" fmla="*/ 0 w 4835236"/>
              <a:gd name="connsiteY8" fmla="*/ 2890696 h 3004507"/>
              <a:gd name="connsiteX9" fmla="*/ 0 w 4835236"/>
              <a:gd name="connsiteY9" fmla="*/ 113811 h 3004507"/>
              <a:gd name="connsiteX10" fmla="*/ 113811 w 4835236"/>
              <a:gd name="connsiteY10" fmla="*/ 0 h 30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5236" h="3004507">
                <a:moveTo>
                  <a:pt x="113811" y="0"/>
                </a:moveTo>
                <a:lnTo>
                  <a:pt x="4721425" y="0"/>
                </a:lnTo>
                <a:cubicBezTo>
                  <a:pt x="4784281" y="0"/>
                  <a:pt x="4835236" y="50955"/>
                  <a:pt x="4835236" y="113811"/>
                </a:cubicBezTo>
                <a:lnTo>
                  <a:pt x="4835236" y="1498256"/>
                </a:lnTo>
                <a:lnTo>
                  <a:pt x="3817430" y="1498256"/>
                </a:lnTo>
                <a:cubicBezTo>
                  <a:pt x="3737656" y="1498256"/>
                  <a:pt x="3672987" y="1562925"/>
                  <a:pt x="3672987" y="1642699"/>
                </a:cubicBezTo>
                <a:lnTo>
                  <a:pt x="3672987" y="3004507"/>
                </a:lnTo>
                <a:lnTo>
                  <a:pt x="113811" y="3004507"/>
                </a:lnTo>
                <a:cubicBezTo>
                  <a:pt x="50955" y="3004507"/>
                  <a:pt x="0" y="2953552"/>
                  <a:pt x="0" y="2890696"/>
                </a:cubicBezTo>
                <a:lnTo>
                  <a:pt x="0" y="113811"/>
                </a:lnTo>
                <a:cubicBezTo>
                  <a:pt x="0" y="50955"/>
                  <a:pt x="50955" y="0"/>
                  <a:pt x="113811" y="0"/>
                </a:cubicBezTo>
                <a:close/>
              </a:path>
            </a:pathLst>
          </a:custGeom>
          <a:noFill/>
        </p:spPr>
        <p:txBody>
          <a:bodyPr wrap="square">
            <a:noAutofit/>
          </a:bodyPr>
          <a:lstStyle/>
          <a:p>
            <a:endParaRPr lang="ru-RU" dirty="0"/>
          </a:p>
        </p:txBody>
      </p:sp>
      <p:pic>
        <p:nvPicPr>
          <p:cNvPr id="16" name="Picture 15">
            <a:extLst>
              <a:ext uri="{FF2B5EF4-FFF2-40B4-BE49-F238E27FC236}">
                <a16:creationId xmlns:a16="http://schemas.microsoft.com/office/drawing/2014/main" id="{C9D67559-1BAE-CBE8-63C9-C542990335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7505" y="3117506"/>
            <a:ext cx="2304471" cy="3328680"/>
          </a:xfrm>
          <a:prstGeom prst="rect">
            <a:avLst/>
          </a:prstGeom>
        </p:spPr>
      </p:pic>
      <p:sp>
        <p:nvSpPr>
          <p:cNvPr id="28" name="Picture Placeholder 27">
            <a:extLst>
              <a:ext uri="{FF2B5EF4-FFF2-40B4-BE49-F238E27FC236}">
                <a16:creationId xmlns:a16="http://schemas.microsoft.com/office/drawing/2014/main" id="{2B41FAD3-1E6F-F4AC-E866-B63AEDB58EC7}"/>
              </a:ext>
            </a:extLst>
          </p:cNvPr>
          <p:cNvSpPr>
            <a:spLocks noGrp="1"/>
          </p:cNvSpPr>
          <p:nvPr>
            <p:ph type="pic" sz="quarter" idx="13"/>
          </p:nvPr>
        </p:nvSpPr>
        <p:spPr>
          <a:xfrm>
            <a:off x="3319654" y="3165424"/>
            <a:ext cx="2230246" cy="3241075"/>
          </a:xfrm>
          <a:custGeom>
            <a:avLst/>
            <a:gdLst>
              <a:gd name="connsiteX0" fmla="*/ 73264 w 2230246"/>
              <a:gd name="connsiteY0" fmla="*/ 0 h 3241075"/>
              <a:gd name="connsiteX1" fmla="*/ 851598 w 2230246"/>
              <a:gd name="connsiteY1" fmla="*/ 0 h 3241075"/>
              <a:gd name="connsiteX2" fmla="*/ 851598 w 2230246"/>
              <a:gd name="connsiteY2" fmla="*/ 24400 h 3241075"/>
              <a:gd name="connsiteX3" fmla="*/ 905677 w 2230246"/>
              <a:gd name="connsiteY3" fmla="*/ 78479 h 3241075"/>
              <a:gd name="connsiteX4" fmla="*/ 1311868 w 2230246"/>
              <a:gd name="connsiteY4" fmla="*/ 78479 h 3241075"/>
              <a:gd name="connsiteX5" fmla="*/ 1365947 w 2230246"/>
              <a:gd name="connsiteY5" fmla="*/ 24400 h 3241075"/>
              <a:gd name="connsiteX6" fmla="*/ 1365947 w 2230246"/>
              <a:gd name="connsiteY6" fmla="*/ 0 h 3241075"/>
              <a:gd name="connsiteX7" fmla="*/ 1830197 w 2230246"/>
              <a:gd name="connsiteY7" fmla="*/ 0 h 3241075"/>
              <a:gd name="connsiteX8" fmla="*/ 1830197 w 2230246"/>
              <a:gd name="connsiteY8" fmla="*/ 667387 h 3241075"/>
              <a:gd name="connsiteX9" fmla="*/ 2003667 w 2230246"/>
              <a:gd name="connsiteY9" fmla="*/ 840857 h 3241075"/>
              <a:gd name="connsiteX10" fmla="*/ 2230246 w 2230246"/>
              <a:gd name="connsiteY10" fmla="*/ 840857 h 3241075"/>
              <a:gd name="connsiteX11" fmla="*/ 2230246 w 2230246"/>
              <a:gd name="connsiteY11" fmla="*/ 3167811 h 3241075"/>
              <a:gd name="connsiteX12" fmla="*/ 2156982 w 2230246"/>
              <a:gd name="connsiteY12" fmla="*/ 3241075 h 3241075"/>
              <a:gd name="connsiteX13" fmla="*/ 73264 w 2230246"/>
              <a:gd name="connsiteY13" fmla="*/ 3241075 h 3241075"/>
              <a:gd name="connsiteX14" fmla="*/ 0 w 2230246"/>
              <a:gd name="connsiteY14" fmla="*/ 3167811 h 3241075"/>
              <a:gd name="connsiteX15" fmla="*/ 0 w 2230246"/>
              <a:gd name="connsiteY15" fmla="*/ 73264 h 3241075"/>
              <a:gd name="connsiteX16" fmla="*/ 73264 w 2230246"/>
              <a:gd name="connsiteY16" fmla="*/ 0 h 32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0246" h="3241075">
                <a:moveTo>
                  <a:pt x="73264" y="0"/>
                </a:moveTo>
                <a:lnTo>
                  <a:pt x="851598" y="0"/>
                </a:lnTo>
                <a:lnTo>
                  <a:pt x="851598" y="24400"/>
                </a:lnTo>
                <a:cubicBezTo>
                  <a:pt x="851598" y="54267"/>
                  <a:pt x="875810" y="78479"/>
                  <a:pt x="905677" y="78479"/>
                </a:cubicBezTo>
                <a:lnTo>
                  <a:pt x="1311868" y="78479"/>
                </a:lnTo>
                <a:cubicBezTo>
                  <a:pt x="1341735" y="78479"/>
                  <a:pt x="1365947" y="54267"/>
                  <a:pt x="1365947" y="24400"/>
                </a:cubicBezTo>
                <a:lnTo>
                  <a:pt x="1365947" y="0"/>
                </a:lnTo>
                <a:lnTo>
                  <a:pt x="1830197" y="0"/>
                </a:lnTo>
                <a:lnTo>
                  <a:pt x="1830197" y="667387"/>
                </a:lnTo>
                <a:cubicBezTo>
                  <a:pt x="1830197" y="763192"/>
                  <a:pt x="1907862" y="840857"/>
                  <a:pt x="2003667" y="840857"/>
                </a:cubicBezTo>
                <a:lnTo>
                  <a:pt x="2230246" y="840857"/>
                </a:lnTo>
                <a:lnTo>
                  <a:pt x="2230246" y="3167811"/>
                </a:lnTo>
                <a:cubicBezTo>
                  <a:pt x="2230246" y="3208274"/>
                  <a:pt x="2197445" y="3241075"/>
                  <a:pt x="2156982" y="3241075"/>
                </a:cubicBezTo>
                <a:lnTo>
                  <a:pt x="73264" y="3241075"/>
                </a:lnTo>
                <a:cubicBezTo>
                  <a:pt x="32801" y="3241075"/>
                  <a:pt x="0" y="3208274"/>
                  <a:pt x="0" y="3167811"/>
                </a:cubicBezTo>
                <a:lnTo>
                  <a:pt x="0" y="73264"/>
                </a:lnTo>
                <a:cubicBezTo>
                  <a:pt x="0" y="32801"/>
                  <a:pt x="32801" y="0"/>
                  <a:pt x="73264" y="0"/>
                </a:cubicBezTo>
                <a:close/>
              </a:path>
            </a:pathLst>
          </a:custGeom>
        </p:spPr>
        <p:txBody>
          <a:bodyPr wrap="square">
            <a:noAutofit/>
          </a:bodyPr>
          <a:lstStyle/>
          <a:p>
            <a:endParaRPr lang="en-US"/>
          </a:p>
        </p:txBody>
      </p:sp>
      <p:pic>
        <p:nvPicPr>
          <p:cNvPr id="29" name="Picture 28">
            <a:extLst>
              <a:ext uri="{FF2B5EF4-FFF2-40B4-BE49-F238E27FC236}">
                <a16:creationId xmlns:a16="http://schemas.microsoft.com/office/drawing/2014/main" id="{937803EE-403E-3E2A-F7C9-2CADDC732D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31354" y="1535723"/>
            <a:ext cx="1225522" cy="2470384"/>
          </a:xfrm>
          <a:prstGeom prst="rect">
            <a:avLst/>
          </a:prstGeom>
        </p:spPr>
      </p:pic>
      <p:sp>
        <p:nvSpPr>
          <p:cNvPr id="30" name="Picture Placeholder 29">
            <a:extLst>
              <a:ext uri="{FF2B5EF4-FFF2-40B4-BE49-F238E27FC236}">
                <a16:creationId xmlns:a16="http://schemas.microsoft.com/office/drawing/2014/main" id="{51829DB8-ED52-557B-4012-F63AF417352E}"/>
              </a:ext>
            </a:extLst>
          </p:cNvPr>
          <p:cNvSpPr>
            <a:spLocks noGrp="1"/>
          </p:cNvSpPr>
          <p:nvPr>
            <p:ph type="pic" sz="quarter" idx="16"/>
          </p:nvPr>
        </p:nvSpPr>
        <p:spPr>
          <a:xfrm>
            <a:off x="5226061" y="1653424"/>
            <a:ext cx="1052514" cy="2275969"/>
          </a:xfrm>
          <a:custGeom>
            <a:avLst/>
            <a:gdLst>
              <a:gd name="connsiteX0" fmla="*/ 162929 w 1602059"/>
              <a:gd name="connsiteY0" fmla="*/ 0 h 3464311"/>
              <a:gd name="connsiteX1" fmla="*/ 354102 w 1602059"/>
              <a:gd name="connsiteY1" fmla="*/ 0 h 3464311"/>
              <a:gd name="connsiteX2" fmla="*/ 354102 w 1602059"/>
              <a:gd name="connsiteY2" fmla="*/ 35827 h 3464311"/>
              <a:gd name="connsiteX3" fmla="*/ 444657 w 1602059"/>
              <a:gd name="connsiteY3" fmla="*/ 126382 h 3464311"/>
              <a:gd name="connsiteX4" fmla="*/ 1153962 w 1602059"/>
              <a:gd name="connsiteY4" fmla="*/ 126382 h 3464311"/>
              <a:gd name="connsiteX5" fmla="*/ 1244517 w 1602059"/>
              <a:gd name="connsiteY5" fmla="*/ 35827 h 3464311"/>
              <a:gd name="connsiteX6" fmla="*/ 1244517 w 1602059"/>
              <a:gd name="connsiteY6" fmla="*/ 0 h 3464311"/>
              <a:gd name="connsiteX7" fmla="*/ 1439130 w 1602059"/>
              <a:gd name="connsiteY7" fmla="*/ 0 h 3464311"/>
              <a:gd name="connsiteX8" fmla="*/ 1602059 w 1602059"/>
              <a:gd name="connsiteY8" fmla="*/ 162929 h 3464311"/>
              <a:gd name="connsiteX9" fmla="*/ 1602059 w 1602059"/>
              <a:gd name="connsiteY9" fmla="*/ 3301382 h 3464311"/>
              <a:gd name="connsiteX10" fmla="*/ 1439130 w 1602059"/>
              <a:gd name="connsiteY10" fmla="*/ 3464311 h 3464311"/>
              <a:gd name="connsiteX11" fmla="*/ 162929 w 1602059"/>
              <a:gd name="connsiteY11" fmla="*/ 3464311 h 3464311"/>
              <a:gd name="connsiteX12" fmla="*/ 0 w 1602059"/>
              <a:gd name="connsiteY12" fmla="*/ 3301382 h 3464311"/>
              <a:gd name="connsiteX13" fmla="*/ 0 w 1602059"/>
              <a:gd name="connsiteY13" fmla="*/ 162929 h 3464311"/>
              <a:gd name="connsiteX14" fmla="*/ 162929 w 1602059"/>
              <a:gd name="connsiteY14" fmla="*/ 0 h 34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059" h="3464311">
                <a:moveTo>
                  <a:pt x="162929" y="0"/>
                </a:moveTo>
                <a:lnTo>
                  <a:pt x="354102" y="0"/>
                </a:lnTo>
                <a:lnTo>
                  <a:pt x="354102" y="35827"/>
                </a:lnTo>
                <a:cubicBezTo>
                  <a:pt x="354102" y="85839"/>
                  <a:pt x="394645" y="126382"/>
                  <a:pt x="444657" y="126382"/>
                </a:cubicBezTo>
                <a:lnTo>
                  <a:pt x="1153962" y="126382"/>
                </a:lnTo>
                <a:cubicBezTo>
                  <a:pt x="1203974" y="126382"/>
                  <a:pt x="1244517" y="85839"/>
                  <a:pt x="1244517" y="35827"/>
                </a:cubicBezTo>
                <a:lnTo>
                  <a:pt x="1244517" y="0"/>
                </a:lnTo>
                <a:lnTo>
                  <a:pt x="1439130" y="0"/>
                </a:lnTo>
                <a:cubicBezTo>
                  <a:pt x="1529113" y="0"/>
                  <a:pt x="1602059" y="72946"/>
                  <a:pt x="1602059" y="162929"/>
                </a:cubicBezTo>
                <a:lnTo>
                  <a:pt x="1602059" y="3301382"/>
                </a:lnTo>
                <a:cubicBezTo>
                  <a:pt x="1602059" y="3391365"/>
                  <a:pt x="1529113" y="3464311"/>
                  <a:pt x="1439130" y="3464311"/>
                </a:cubicBezTo>
                <a:lnTo>
                  <a:pt x="162929" y="3464311"/>
                </a:lnTo>
                <a:cubicBezTo>
                  <a:pt x="72946" y="3464311"/>
                  <a:pt x="0" y="3391365"/>
                  <a:pt x="0" y="3301382"/>
                </a:cubicBezTo>
                <a:lnTo>
                  <a:pt x="0" y="162929"/>
                </a:lnTo>
                <a:cubicBezTo>
                  <a:pt x="0" y="72946"/>
                  <a:pt x="72946" y="0"/>
                  <a:pt x="162929" y="0"/>
                </a:cubicBezTo>
                <a:close/>
              </a:path>
            </a:pathLst>
          </a:custGeom>
        </p:spPr>
        <p:txBody>
          <a:bodyPr wrap="square">
            <a:noAutofit/>
          </a:bodyPr>
          <a:lstStyle/>
          <a:p>
            <a:endParaRPr lang="en-US" dirty="0"/>
          </a:p>
        </p:txBody>
      </p:sp>
      <p:sp>
        <p:nvSpPr>
          <p:cNvPr id="23" name="Заголовок 4">
            <a:extLst>
              <a:ext uri="{FF2B5EF4-FFF2-40B4-BE49-F238E27FC236}">
                <a16:creationId xmlns:a16="http://schemas.microsoft.com/office/drawing/2014/main" id="{49E69656-353B-534B-9CBD-95186334B05D}"/>
              </a:ext>
            </a:extLst>
          </p:cNvPr>
          <p:cNvSpPr>
            <a:spLocks noGrp="1"/>
          </p:cNvSpPr>
          <p:nvPr>
            <p:ph type="title" hasCustomPrompt="1"/>
          </p:nvPr>
        </p:nvSpPr>
        <p:spPr>
          <a:xfrm>
            <a:off x="7416807" y="2022540"/>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24" name="Текст 12">
            <a:extLst>
              <a:ext uri="{FF2B5EF4-FFF2-40B4-BE49-F238E27FC236}">
                <a16:creationId xmlns:a16="http://schemas.microsoft.com/office/drawing/2014/main" id="{F3EE7294-C669-E745-87E9-DB414171D882}"/>
              </a:ext>
            </a:extLst>
          </p:cNvPr>
          <p:cNvSpPr>
            <a:spLocks noGrp="1"/>
          </p:cNvSpPr>
          <p:nvPr>
            <p:ph type="body" sz="quarter" idx="12" hasCustomPrompt="1"/>
          </p:nvPr>
        </p:nvSpPr>
        <p:spPr>
          <a:xfrm>
            <a:off x="7412038" y="3216156"/>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25" name="Текст 2">
            <a:extLst>
              <a:ext uri="{FF2B5EF4-FFF2-40B4-BE49-F238E27FC236}">
                <a16:creationId xmlns:a16="http://schemas.microsoft.com/office/drawing/2014/main" id="{B21F8CB5-478D-CA49-8470-90622B525DFA}"/>
              </a:ext>
            </a:extLst>
          </p:cNvPr>
          <p:cNvSpPr>
            <a:spLocks noGrp="1"/>
          </p:cNvSpPr>
          <p:nvPr>
            <p:ph type="body" sz="quarter" idx="18" hasCustomPrompt="1"/>
          </p:nvPr>
        </p:nvSpPr>
        <p:spPr>
          <a:xfrm>
            <a:off x="7435788" y="1661477"/>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13" name="Номер слайда 5">
            <a:extLst>
              <a:ext uri="{FF2B5EF4-FFF2-40B4-BE49-F238E27FC236}">
                <a16:creationId xmlns:a16="http://schemas.microsoft.com/office/drawing/2014/main" id="{02604915-6C22-2A42-8EBB-DDA5C5B8BE9F}"/>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8" name="Нижний колонтитул 3">
            <a:extLst>
              <a:ext uri="{FF2B5EF4-FFF2-40B4-BE49-F238E27FC236}">
                <a16:creationId xmlns:a16="http://schemas.microsoft.com/office/drawing/2014/main" id="{5E45BC8B-4D46-1141-9003-13555DAA639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943255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Титульный слайд">
    <p:spTree>
      <p:nvGrpSpPr>
        <p:cNvPr id="1" name=""/>
        <p:cNvGrpSpPr/>
        <p:nvPr/>
      </p:nvGrpSpPr>
      <p:grpSpPr>
        <a:xfrm>
          <a:off x="0" y="0"/>
          <a:ext cx="0" cy="0"/>
          <a:chOff x="0" y="0"/>
          <a:chExt cx="0" cy="0"/>
        </a:xfrm>
      </p:grpSpPr>
      <p:sp>
        <p:nvSpPr>
          <p:cNvPr id="3" name="Рисунок SmartArt 2">
            <a:extLst>
              <a:ext uri="{FF2B5EF4-FFF2-40B4-BE49-F238E27FC236}">
                <a16:creationId xmlns:a16="http://schemas.microsoft.com/office/drawing/2014/main" id="{51BC12E5-E354-504E-B5E0-C3CC96EB0E53}"/>
              </a:ext>
            </a:extLst>
          </p:cNvPr>
          <p:cNvSpPr>
            <a:spLocks noGrp="1"/>
          </p:cNvSpPr>
          <p:nvPr>
            <p:ph type="dgm" sz="quarter" idx="13"/>
          </p:nvPr>
        </p:nvSpPr>
        <p:spPr>
          <a:xfrm>
            <a:off x="3971925" y="1"/>
            <a:ext cx="8220075" cy="6858000"/>
          </a:xfrm>
        </p:spPr>
        <p:txBody>
          <a:bodyPr/>
          <a:lstStyle/>
          <a:p>
            <a:endParaRPr lang="ru-RU"/>
          </a:p>
        </p:txBody>
      </p:sp>
      <p:sp>
        <p:nvSpPr>
          <p:cNvPr id="17" name="Заголовок 4">
            <a:extLst>
              <a:ext uri="{FF2B5EF4-FFF2-40B4-BE49-F238E27FC236}">
                <a16:creationId xmlns:a16="http://schemas.microsoft.com/office/drawing/2014/main" id="{B7CA56EF-A273-A149-A225-9BFDA3AC7B5A}"/>
              </a:ext>
            </a:extLst>
          </p:cNvPr>
          <p:cNvSpPr>
            <a:spLocks noGrp="1"/>
          </p:cNvSpPr>
          <p:nvPr>
            <p:ph type="title" hasCustomPrompt="1"/>
          </p:nvPr>
        </p:nvSpPr>
        <p:spPr>
          <a:xfrm>
            <a:off x="559590" y="800905"/>
            <a:ext cx="3071023"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12">
            <a:extLst>
              <a:ext uri="{FF2B5EF4-FFF2-40B4-BE49-F238E27FC236}">
                <a16:creationId xmlns:a16="http://schemas.microsoft.com/office/drawing/2014/main" id="{3F2813CD-AD2B-964E-B074-AF35FFB0FC10}"/>
              </a:ext>
            </a:extLst>
          </p:cNvPr>
          <p:cNvSpPr>
            <a:spLocks noGrp="1"/>
          </p:cNvSpPr>
          <p:nvPr>
            <p:ph type="body" sz="quarter" idx="12" hasCustomPrompt="1"/>
          </p:nvPr>
        </p:nvSpPr>
        <p:spPr>
          <a:xfrm>
            <a:off x="554820" y="1994521"/>
            <a:ext cx="3081113"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19" name="Текст 2">
            <a:extLst>
              <a:ext uri="{FF2B5EF4-FFF2-40B4-BE49-F238E27FC236}">
                <a16:creationId xmlns:a16="http://schemas.microsoft.com/office/drawing/2014/main" id="{9E82C331-2756-CB46-9F81-5E6AD901FA18}"/>
              </a:ext>
            </a:extLst>
          </p:cNvPr>
          <p:cNvSpPr>
            <a:spLocks noGrp="1"/>
          </p:cNvSpPr>
          <p:nvPr>
            <p:ph type="body" sz="quarter" idx="18" hasCustomPrompt="1"/>
          </p:nvPr>
        </p:nvSpPr>
        <p:spPr>
          <a:xfrm>
            <a:off x="578571" y="439842"/>
            <a:ext cx="3057363"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Номер слайда 5">
            <a:extLst>
              <a:ext uri="{FF2B5EF4-FFF2-40B4-BE49-F238E27FC236}">
                <a16:creationId xmlns:a16="http://schemas.microsoft.com/office/drawing/2014/main" id="{E9F5E521-A4FB-A64C-950E-C93E191952D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4B5E72C3-0C3C-C344-9473-E80BE095B88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647420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Титульный слайд">
    <p:spTree>
      <p:nvGrpSpPr>
        <p:cNvPr id="1" name=""/>
        <p:cNvGrpSpPr/>
        <p:nvPr/>
      </p:nvGrpSpPr>
      <p:grpSpPr>
        <a:xfrm>
          <a:off x="0" y="0"/>
          <a:ext cx="0" cy="0"/>
          <a:chOff x="0" y="0"/>
          <a:chExt cx="0" cy="0"/>
        </a:xfrm>
      </p:grpSpPr>
      <p:sp>
        <p:nvSpPr>
          <p:cNvPr id="10" name="Заголовок 4">
            <a:extLst>
              <a:ext uri="{FF2B5EF4-FFF2-40B4-BE49-F238E27FC236}">
                <a16:creationId xmlns:a16="http://schemas.microsoft.com/office/drawing/2014/main" id="{30D302EE-7C46-4144-AB62-275BFD101274}"/>
              </a:ext>
            </a:extLst>
          </p:cNvPr>
          <p:cNvSpPr>
            <a:spLocks noGrp="1"/>
          </p:cNvSpPr>
          <p:nvPr>
            <p:ph type="title" hasCustomPrompt="1"/>
          </p:nvPr>
        </p:nvSpPr>
        <p:spPr>
          <a:xfrm>
            <a:off x="584853" y="1641351"/>
            <a:ext cx="5383026" cy="790794"/>
          </a:xfrm>
          <a:prstGeom prst="rect">
            <a:avLst/>
          </a:prstGeom>
        </p:spPr>
        <p:txBody>
          <a:bodyPr vert="horz" lIns="0" tIns="0" rIns="0" bIns="0" rtlCol="0" anchor="t" anchorCtr="0">
            <a:spAutoFit/>
          </a:bodyPr>
          <a:lstStyle>
            <a:lvl1pPr>
              <a:defRPr b="1" i="0">
                <a:latin typeface="Montserrat" pitchFamily="2" charset="0"/>
              </a:defRPr>
            </a:lvl1pPr>
          </a:lstStyle>
          <a:p>
            <a:r>
              <a:rPr lang="ru-RU" dirty="0"/>
              <a:t>Образец </a:t>
            </a:r>
            <a:br>
              <a:rPr lang="ru-RU" dirty="0"/>
            </a:br>
            <a:r>
              <a:rPr lang="ru-RU" dirty="0"/>
              <a:t>заголовка</a:t>
            </a:r>
          </a:p>
        </p:txBody>
      </p:sp>
      <p:sp>
        <p:nvSpPr>
          <p:cNvPr id="3" name="Текст 2">
            <a:extLst>
              <a:ext uri="{FF2B5EF4-FFF2-40B4-BE49-F238E27FC236}">
                <a16:creationId xmlns:a16="http://schemas.microsoft.com/office/drawing/2014/main" id="{C1893709-C578-DF48-8E70-7E8C3641AD72}"/>
              </a:ext>
            </a:extLst>
          </p:cNvPr>
          <p:cNvSpPr>
            <a:spLocks noGrp="1"/>
          </p:cNvSpPr>
          <p:nvPr>
            <p:ph type="body" sz="quarter" idx="14" hasCustomPrompt="1"/>
          </p:nvPr>
        </p:nvSpPr>
        <p:spPr>
          <a:xfrm>
            <a:off x="557338" y="2816225"/>
            <a:ext cx="5359275" cy="332399"/>
          </a:xfrm>
        </p:spPr>
        <p:txBody>
          <a:bodyPr>
            <a:spAutoFit/>
          </a:bodyPr>
          <a:lstStyle>
            <a:lvl1pPr>
              <a:defRPr sz="2400" b="0" i="0">
                <a:solidFill>
                  <a:schemeClr val="accent1"/>
                </a:solidFill>
                <a:latin typeface="Montserrat Medium" pitchFamily="2" charset="0"/>
              </a:defRPr>
            </a:lvl1pPr>
          </a:lstStyle>
          <a:p>
            <a:pPr lvl="0"/>
            <a:r>
              <a:rPr lang="ru-RU" dirty="0"/>
              <a:t>Лид</a:t>
            </a:r>
          </a:p>
        </p:txBody>
      </p:sp>
      <p:sp>
        <p:nvSpPr>
          <p:cNvPr id="17" name="Текст 2">
            <a:extLst>
              <a:ext uri="{FF2B5EF4-FFF2-40B4-BE49-F238E27FC236}">
                <a16:creationId xmlns:a16="http://schemas.microsoft.com/office/drawing/2014/main" id="{F976C64A-91BD-E64C-ABFA-40993F84E4E2}"/>
              </a:ext>
            </a:extLst>
          </p:cNvPr>
          <p:cNvSpPr>
            <a:spLocks noGrp="1"/>
          </p:cNvSpPr>
          <p:nvPr>
            <p:ph type="body" sz="quarter" idx="15" hasCustomPrompt="1"/>
          </p:nvPr>
        </p:nvSpPr>
        <p:spPr>
          <a:xfrm>
            <a:off x="545463" y="1260559"/>
            <a:ext cx="5383025"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18" name="Текст 12">
            <a:extLst>
              <a:ext uri="{FF2B5EF4-FFF2-40B4-BE49-F238E27FC236}">
                <a16:creationId xmlns:a16="http://schemas.microsoft.com/office/drawing/2014/main" id="{FBC1441A-2B55-8040-90A7-CEBFC2AC9C9E}"/>
              </a:ext>
            </a:extLst>
          </p:cNvPr>
          <p:cNvSpPr>
            <a:spLocks noGrp="1"/>
          </p:cNvSpPr>
          <p:nvPr>
            <p:ph type="body" sz="quarter" idx="12" hasCustomPrompt="1"/>
          </p:nvPr>
        </p:nvSpPr>
        <p:spPr>
          <a:xfrm>
            <a:off x="6267075" y="2819400"/>
            <a:ext cx="4573587" cy="528863"/>
          </a:xfrm>
        </p:spPr>
        <p:txBody>
          <a:bodyPr>
            <a:spAutoFit/>
          </a:bodyPr>
          <a:lstStyle>
            <a:lvl1pPr>
              <a:spcBef>
                <a:spcPts val="1200"/>
              </a:spcBef>
              <a:spcAft>
                <a:spcPts val="600"/>
              </a:spcAft>
              <a:defRPr/>
            </a:lvl1pPr>
            <a:lvl4pPr indent="-180000">
              <a:defRPr/>
            </a:lvl4pPr>
          </a:lstStyle>
          <a:p>
            <a:pPr lvl="0"/>
            <a:r>
              <a:rPr lang="ru-RU" dirty="0"/>
              <a:t>Подзаголовок</a:t>
            </a:r>
          </a:p>
          <a:p>
            <a:pPr lvl="3"/>
            <a:r>
              <a:rPr lang="ru-RU" dirty="0"/>
              <a:t>Второй уровень</a:t>
            </a:r>
          </a:p>
        </p:txBody>
      </p:sp>
      <p:sp>
        <p:nvSpPr>
          <p:cNvPr id="8" name="Номер слайда 5">
            <a:extLst>
              <a:ext uri="{FF2B5EF4-FFF2-40B4-BE49-F238E27FC236}">
                <a16:creationId xmlns:a16="http://schemas.microsoft.com/office/drawing/2014/main" id="{52DE82C1-2990-A149-818E-C2A951ADFAB2}"/>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9" name="Нижний колонтитул 3">
            <a:extLst>
              <a:ext uri="{FF2B5EF4-FFF2-40B4-BE49-F238E27FC236}">
                <a16:creationId xmlns:a16="http://schemas.microsoft.com/office/drawing/2014/main" id="{7FAEA162-0A2F-8749-B767-2A6858A2EE29}"/>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316112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Заголовок 4">
            <a:extLst>
              <a:ext uri="{FF2B5EF4-FFF2-40B4-BE49-F238E27FC236}">
                <a16:creationId xmlns:a16="http://schemas.microsoft.com/office/drawing/2014/main" id="{3F0E0118-53D1-D748-B63B-6E34EC46B89E}"/>
              </a:ext>
            </a:extLst>
          </p:cNvPr>
          <p:cNvSpPr>
            <a:spLocks noGrp="1"/>
          </p:cNvSpPr>
          <p:nvPr>
            <p:ph type="title" hasCustomPrompt="1"/>
          </p:nvPr>
        </p:nvSpPr>
        <p:spPr>
          <a:xfrm>
            <a:off x="550863" y="430213"/>
            <a:ext cx="4267131" cy="396840"/>
          </a:xfrm>
          <a:prstGeom prst="rect">
            <a:avLst/>
          </a:prstGeom>
        </p:spPr>
        <p:txBody>
          <a:bodyPr vert="horz" lIns="0" tIns="0" rIns="0" bIns="0" rtlCol="0" anchor="t" anchorCtr="0">
            <a:spAutoFit/>
          </a:bodyPr>
          <a:lstStyle/>
          <a:p>
            <a:r>
              <a:rPr lang="ru-RU" dirty="0"/>
              <a:t>Содержание</a:t>
            </a:r>
          </a:p>
        </p:txBody>
      </p:sp>
      <p:sp>
        <p:nvSpPr>
          <p:cNvPr id="3" name="Текст 2">
            <a:extLst>
              <a:ext uri="{FF2B5EF4-FFF2-40B4-BE49-F238E27FC236}">
                <a16:creationId xmlns:a16="http://schemas.microsoft.com/office/drawing/2014/main" id="{B499ED96-73BC-AB46-AF3B-E4E9CF4B344E}"/>
              </a:ext>
            </a:extLst>
          </p:cNvPr>
          <p:cNvSpPr>
            <a:spLocks noGrp="1"/>
          </p:cNvSpPr>
          <p:nvPr>
            <p:ph type="body" sz="quarter" idx="10" hasCustomPrompt="1"/>
          </p:nvPr>
        </p:nvSpPr>
        <p:spPr>
          <a:xfrm>
            <a:off x="550863" y="1634646"/>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10" name="Текст 2">
            <a:extLst>
              <a:ext uri="{FF2B5EF4-FFF2-40B4-BE49-F238E27FC236}">
                <a16:creationId xmlns:a16="http://schemas.microsoft.com/office/drawing/2014/main" id="{D3A14E1C-309A-B745-A58E-3A5EE4E04CBE}"/>
              </a:ext>
            </a:extLst>
          </p:cNvPr>
          <p:cNvSpPr>
            <a:spLocks noGrp="1"/>
          </p:cNvSpPr>
          <p:nvPr>
            <p:ph type="body" sz="quarter" idx="11" hasCustomPrompt="1"/>
          </p:nvPr>
        </p:nvSpPr>
        <p:spPr>
          <a:xfrm>
            <a:off x="808075" y="1613380"/>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6" name="Текст 5">
            <a:extLst>
              <a:ext uri="{FF2B5EF4-FFF2-40B4-BE49-F238E27FC236}">
                <a16:creationId xmlns:a16="http://schemas.microsoft.com/office/drawing/2014/main" id="{77941BA9-958E-274B-B227-C560A31B7D6D}"/>
              </a:ext>
            </a:extLst>
          </p:cNvPr>
          <p:cNvSpPr>
            <a:spLocks noGrp="1"/>
          </p:cNvSpPr>
          <p:nvPr>
            <p:ph type="body" sz="quarter" idx="12" hasCustomPrompt="1"/>
          </p:nvPr>
        </p:nvSpPr>
        <p:spPr>
          <a:xfrm>
            <a:off x="797443" y="1906233"/>
            <a:ext cx="3244960" cy="266602"/>
          </a:xfrm>
        </p:spPr>
        <p:txBody>
          <a:bodyPr tIns="72000">
            <a:spAutoFit/>
          </a:bodyPr>
          <a:lstStyle/>
          <a:p>
            <a:pPr lvl="1"/>
            <a:r>
              <a:rPr lang="ru-RU" dirty="0"/>
              <a:t>Второй уровень</a:t>
            </a:r>
          </a:p>
        </p:txBody>
      </p:sp>
      <p:sp>
        <p:nvSpPr>
          <p:cNvPr id="22" name="Текст 2">
            <a:extLst>
              <a:ext uri="{FF2B5EF4-FFF2-40B4-BE49-F238E27FC236}">
                <a16:creationId xmlns:a16="http://schemas.microsoft.com/office/drawing/2014/main" id="{19FD684E-1F29-A645-91D9-B729DA9D24DD}"/>
              </a:ext>
            </a:extLst>
          </p:cNvPr>
          <p:cNvSpPr>
            <a:spLocks noGrp="1"/>
          </p:cNvSpPr>
          <p:nvPr>
            <p:ph type="body" sz="quarter" idx="13" hasCustomPrompt="1"/>
          </p:nvPr>
        </p:nvSpPr>
        <p:spPr>
          <a:xfrm>
            <a:off x="550863" y="5196553"/>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23" name="Текст 2">
            <a:extLst>
              <a:ext uri="{FF2B5EF4-FFF2-40B4-BE49-F238E27FC236}">
                <a16:creationId xmlns:a16="http://schemas.microsoft.com/office/drawing/2014/main" id="{80D75C74-B052-8840-B78D-F5CC250B0534}"/>
              </a:ext>
            </a:extLst>
          </p:cNvPr>
          <p:cNvSpPr>
            <a:spLocks noGrp="1"/>
          </p:cNvSpPr>
          <p:nvPr>
            <p:ph type="body" sz="quarter" idx="14" hasCustomPrompt="1"/>
          </p:nvPr>
        </p:nvSpPr>
        <p:spPr>
          <a:xfrm>
            <a:off x="808075" y="5175287"/>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24" name="Текст 5">
            <a:extLst>
              <a:ext uri="{FF2B5EF4-FFF2-40B4-BE49-F238E27FC236}">
                <a16:creationId xmlns:a16="http://schemas.microsoft.com/office/drawing/2014/main" id="{DEFF9EDE-84E0-6B44-B1DD-4046BE33C539}"/>
              </a:ext>
            </a:extLst>
          </p:cNvPr>
          <p:cNvSpPr>
            <a:spLocks noGrp="1"/>
          </p:cNvSpPr>
          <p:nvPr>
            <p:ph type="body" sz="quarter" idx="15" hasCustomPrompt="1"/>
          </p:nvPr>
        </p:nvSpPr>
        <p:spPr>
          <a:xfrm>
            <a:off x="797443" y="5468140"/>
            <a:ext cx="3244960" cy="266602"/>
          </a:xfrm>
        </p:spPr>
        <p:txBody>
          <a:bodyPr tIns="72000">
            <a:spAutoFit/>
          </a:bodyPr>
          <a:lstStyle/>
          <a:p>
            <a:pPr lvl="1"/>
            <a:r>
              <a:rPr lang="ru-RU" dirty="0"/>
              <a:t>Второй уровень</a:t>
            </a:r>
          </a:p>
        </p:txBody>
      </p:sp>
      <p:sp>
        <p:nvSpPr>
          <p:cNvPr id="25" name="Текст 2">
            <a:extLst>
              <a:ext uri="{FF2B5EF4-FFF2-40B4-BE49-F238E27FC236}">
                <a16:creationId xmlns:a16="http://schemas.microsoft.com/office/drawing/2014/main" id="{3322F96D-7C67-0841-A10F-681A757A932F}"/>
              </a:ext>
            </a:extLst>
          </p:cNvPr>
          <p:cNvSpPr>
            <a:spLocks noGrp="1"/>
          </p:cNvSpPr>
          <p:nvPr>
            <p:ph type="body" sz="quarter" idx="16" hasCustomPrompt="1"/>
          </p:nvPr>
        </p:nvSpPr>
        <p:spPr>
          <a:xfrm>
            <a:off x="550863" y="3973809"/>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26" name="Текст 2">
            <a:extLst>
              <a:ext uri="{FF2B5EF4-FFF2-40B4-BE49-F238E27FC236}">
                <a16:creationId xmlns:a16="http://schemas.microsoft.com/office/drawing/2014/main" id="{A0C06B39-4085-3A4A-9325-28343DC156D2}"/>
              </a:ext>
            </a:extLst>
          </p:cNvPr>
          <p:cNvSpPr>
            <a:spLocks noGrp="1"/>
          </p:cNvSpPr>
          <p:nvPr>
            <p:ph type="body" sz="quarter" idx="17" hasCustomPrompt="1"/>
          </p:nvPr>
        </p:nvSpPr>
        <p:spPr>
          <a:xfrm>
            <a:off x="808075" y="3952543"/>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27" name="Текст 5">
            <a:extLst>
              <a:ext uri="{FF2B5EF4-FFF2-40B4-BE49-F238E27FC236}">
                <a16:creationId xmlns:a16="http://schemas.microsoft.com/office/drawing/2014/main" id="{6EC0D66E-02A0-284A-891C-258DA845AB8B}"/>
              </a:ext>
            </a:extLst>
          </p:cNvPr>
          <p:cNvSpPr>
            <a:spLocks noGrp="1"/>
          </p:cNvSpPr>
          <p:nvPr>
            <p:ph type="body" sz="quarter" idx="18" hasCustomPrompt="1"/>
          </p:nvPr>
        </p:nvSpPr>
        <p:spPr>
          <a:xfrm>
            <a:off x="797443" y="4245396"/>
            <a:ext cx="3244960" cy="266602"/>
          </a:xfrm>
        </p:spPr>
        <p:txBody>
          <a:bodyPr tIns="72000">
            <a:spAutoFit/>
          </a:bodyPr>
          <a:lstStyle/>
          <a:p>
            <a:pPr lvl="1"/>
            <a:r>
              <a:rPr lang="ru-RU" dirty="0"/>
              <a:t>Второй уровень</a:t>
            </a:r>
          </a:p>
        </p:txBody>
      </p:sp>
      <p:sp>
        <p:nvSpPr>
          <p:cNvPr id="28" name="Текст 2">
            <a:extLst>
              <a:ext uri="{FF2B5EF4-FFF2-40B4-BE49-F238E27FC236}">
                <a16:creationId xmlns:a16="http://schemas.microsoft.com/office/drawing/2014/main" id="{ED8EE4E6-EC75-A74B-99B0-9FFA6639E235}"/>
              </a:ext>
            </a:extLst>
          </p:cNvPr>
          <p:cNvSpPr>
            <a:spLocks noGrp="1"/>
          </p:cNvSpPr>
          <p:nvPr>
            <p:ph type="body" sz="quarter" idx="19" hasCustomPrompt="1"/>
          </p:nvPr>
        </p:nvSpPr>
        <p:spPr>
          <a:xfrm>
            <a:off x="550863" y="2825492"/>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29" name="Текст 2">
            <a:extLst>
              <a:ext uri="{FF2B5EF4-FFF2-40B4-BE49-F238E27FC236}">
                <a16:creationId xmlns:a16="http://schemas.microsoft.com/office/drawing/2014/main" id="{51E1D54C-E542-1942-89E0-0DF3CD0F67BD}"/>
              </a:ext>
            </a:extLst>
          </p:cNvPr>
          <p:cNvSpPr>
            <a:spLocks noGrp="1"/>
          </p:cNvSpPr>
          <p:nvPr>
            <p:ph type="body" sz="quarter" idx="20" hasCustomPrompt="1"/>
          </p:nvPr>
        </p:nvSpPr>
        <p:spPr>
          <a:xfrm>
            <a:off x="808075" y="2804226"/>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0" name="Текст 5">
            <a:extLst>
              <a:ext uri="{FF2B5EF4-FFF2-40B4-BE49-F238E27FC236}">
                <a16:creationId xmlns:a16="http://schemas.microsoft.com/office/drawing/2014/main" id="{BA378D69-7F8D-8C42-9FA1-463CEA3307D4}"/>
              </a:ext>
            </a:extLst>
          </p:cNvPr>
          <p:cNvSpPr>
            <a:spLocks noGrp="1"/>
          </p:cNvSpPr>
          <p:nvPr>
            <p:ph type="body" sz="quarter" idx="21" hasCustomPrompt="1"/>
          </p:nvPr>
        </p:nvSpPr>
        <p:spPr>
          <a:xfrm>
            <a:off x="797443" y="3097079"/>
            <a:ext cx="3244960" cy="266602"/>
          </a:xfrm>
        </p:spPr>
        <p:txBody>
          <a:bodyPr tIns="72000">
            <a:spAutoFit/>
          </a:bodyPr>
          <a:lstStyle/>
          <a:p>
            <a:pPr lvl="1"/>
            <a:r>
              <a:rPr lang="ru-RU" dirty="0"/>
              <a:t>Второй уровень</a:t>
            </a:r>
          </a:p>
        </p:txBody>
      </p:sp>
      <p:sp>
        <p:nvSpPr>
          <p:cNvPr id="31" name="Текст 2">
            <a:extLst>
              <a:ext uri="{FF2B5EF4-FFF2-40B4-BE49-F238E27FC236}">
                <a16:creationId xmlns:a16="http://schemas.microsoft.com/office/drawing/2014/main" id="{8915FE57-45A6-954E-BF39-69FACE3EBE5A}"/>
              </a:ext>
            </a:extLst>
          </p:cNvPr>
          <p:cNvSpPr>
            <a:spLocks noGrp="1"/>
          </p:cNvSpPr>
          <p:nvPr>
            <p:ph type="body" sz="quarter" idx="22" hasCustomPrompt="1"/>
          </p:nvPr>
        </p:nvSpPr>
        <p:spPr>
          <a:xfrm>
            <a:off x="6271180" y="1634646"/>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32" name="Текст 2">
            <a:extLst>
              <a:ext uri="{FF2B5EF4-FFF2-40B4-BE49-F238E27FC236}">
                <a16:creationId xmlns:a16="http://schemas.microsoft.com/office/drawing/2014/main" id="{3C6DDF6C-1862-8249-B510-8C5C2FA5CD38}"/>
              </a:ext>
            </a:extLst>
          </p:cNvPr>
          <p:cNvSpPr>
            <a:spLocks noGrp="1"/>
          </p:cNvSpPr>
          <p:nvPr>
            <p:ph type="body" sz="quarter" idx="23" hasCustomPrompt="1"/>
          </p:nvPr>
        </p:nvSpPr>
        <p:spPr>
          <a:xfrm>
            <a:off x="6528392" y="1613380"/>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3" name="Текст 5">
            <a:extLst>
              <a:ext uri="{FF2B5EF4-FFF2-40B4-BE49-F238E27FC236}">
                <a16:creationId xmlns:a16="http://schemas.microsoft.com/office/drawing/2014/main" id="{A084E871-D5E4-A841-88B9-99B9B4B9AF5C}"/>
              </a:ext>
            </a:extLst>
          </p:cNvPr>
          <p:cNvSpPr>
            <a:spLocks noGrp="1"/>
          </p:cNvSpPr>
          <p:nvPr>
            <p:ph type="body" sz="quarter" idx="24" hasCustomPrompt="1"/>
          </p:nvPr>
        </p:nvSpPr>
        <p:spPr>
          <a:xfrm>
            <a:off x="6517760" y="1906233"/>
            <a:ext cx="3244960" cy="266602"/>
          </a:xfrm>
        </p:spPr>
        <p:txBody>
          <a:bodyPr tIns="72000">
            <a:spAutoFit/>
          </a:bodyPr>
          <a:lstStyle/>
          <a:p>
            <a:pPr lvl="1"/>
            <a:r>
              <a:rPr lang="ru-RU" dirty="0"/>
              <a:t>Второй уровень</a:t>
            </a:r>
          </a:p>
        </p:txBody>
      </p:sp>
      <p:sp>
        <p:nvSpPr>
          <p:cNvPr id="34" name="Текст 2">
            <a:extLst>
              <a:ext uri="{FF2B5EF4-FFF2-40B4-BE49-F238E27FC236}">
                <a16:creationId xmlns:a16="http://schemas.microsoft.com/office/drawing/2014/main" id="{0AE4150A-71C2-974D-843C-577A6412FE93}"/>
              </a:ext>
            </a:extLst>
          </p:cNvPr>
          <p:cNvSpPr>
            <a:spLocks noGrp="1"/>
          </p:cNvSpPr>
          <p:nvPr>
            <p:ph type="body" sz="quarter" idx="25" hasCustomPrompt="1"/>
          </p:nvPr>
        </p:nvSpPr>
        <p:spPr>
          <a:xfrm>
            <a:off x="6271180" y="5196553"/>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35" name="Текст 2">
            <a:extLst>
              <a:ext uri="{FF2B5EF4-FFF2-40B4-BE49-F238E27FC236}">
                <a16:creationId xmlns:a16="http://schemas.microsoft.com/office/drawing/2014/main" id="{8C7C4D3C-50F1-0740-ACCE-018998EB964D}"/>
              </a:ext>
            </a:extLst>
          </p:cNvPr>
          <p:cNvSpPr>
            <a:spLocks noGrp="1"/>
          </p:cNvSpPr>
          <p:nvPr>
            <p:ph type="body" sz="quarter" idx="26" hasCustomPrompt="1"/>
          </p:nvPr>
        </p:nvSpPr>
        <p:spPr>
          <a:xfrm>
            <a:off x="6528392" y="5175287"/>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6" name="Текст 5">
            <a:extLst>
              <a:ext uri="{FF2B5EF4-FFF2-40B4-BE49-F238E27FC236}">
                <a16:creationId xmlns:a16="http://schemas.microsoft.com/office/drawing/2014/main" id="{813462DE-DC5C-F14D-B16A-7CC0BCCA1C1A}"/>
              </a:ext>
            </a:extLst>
          </p:cNvPr>
          <p:cNvSpPr>
            <a:spLocks noGrp="1"/>
          </p:cNvSpPr>
          <p:nvPr>
            <p:ph type="body" sz="quarter" idx="27" hasCustomPrompt="1"/>
          </p:nvPr>
        </p:nvSpPr>
        <p:spPr>
          <a:xfrm>
            <a:off x="6517760" y="5468140"/>
            <a:ext cx="3244960" cy="266602"/>
          </a:xfrm>
        </p:spPr>
        <p:txBody>
          <a:bodyPr tIns="72000">
            <a:spAutoFit/>
          </a:bodyPr>
          <a:lstStyle/>
          <a:p>
            <a:pPr lvl="1"/>
            <a:r>
              <a:rPr lang="ru-RU" dirty="0"/>
              <a:t>Второй уровень</a:t>
            </a:r>
          </a:p>
        </p:txBody>
      </p:sp>
      <p:sp>
        <p:nvSpPr>
          <p:cNvPr id="37" name="Текст 2">
            <a:extLst>
              <a:ext uri="{FF2B5EF4-FFF2-40B4-BE49-F238E27FC236}">
                <a16:creationId xmlns:a16="http://schemas.microsoft.com/office/drawing/2014/main" id="{A0502431-8A99-E543-9FE7-4CC4BEA29E43}"/>
              </a:ext>
            </a:extLst>
          </p:cNvPr>
          <p:cNvSpPr>
            <a:spLocks noGrp="1"/>
          </p:cNvSpPr>
          <p:nvPr>
            <p:ph type="body" sz="quarter" idx="28" hasCustomPrompt="1"/>
          </p:nvPr>
        </p:nvSpPr>
        <p:spPr>
          <a:xfrm>
            <a:off x="6271180" y="3973809"/>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38" name="Текст 2">
            <a:extLst>
              <a:ext uri="{FF2B5EF4-FFF2-40B4-BE49-F238E27FC236}">
                <a16:creationId xmlns:a16="http://schemas.microsoft.com/office/drawing/2014/main" id="{DEA3B9C1-0891-E140-A668-9D85497D5EC4}"/>
              </a:ext>
            </a:extLst>
          </p:cNvPr>
          <p:cNvSpPr>
            <a:spLocks noGrp="1"/>
          </p:cNvSpPr>
          <p:nvPr>
            <p:ph type="body" sz="quarter" idx="29" hasCustomPrompt="1"/>
          </p:nvPr>
        </p:nvSpPr>
        <p:spPr>
          <a:xfrm>
            <a:off x="6528392" y="3952543"/>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39" name="Текст 5">
            <a:extLst>
              <a:ext uri="{FF2B5EF4-FFF2-40B4-BE49-F238E27FC236}">
                <a16:creationId xmlns:a16="http://schemas.microsoft.com/office/drawing/2014/main" id="{4CC6FE8F-26BA-354C-9241-495CF79CCE1F}"/>
              </a:ext>
            </a:extLst>
          </p:cNvPr>
          <p:cNvSpPr>
            <a:spLocks noGrp="1"/>
          </p:cNvSpPr>
          <p:nvPr>
            <p:ph type="body" sz="quarter" idx="30" hasCustomPrompt="1"/>
          </p:nvPr>
        </p:nvSpPr>
        <p:spPr>
          <a:xfrm>
            <a:off x="6517760" y="4245396"/>
            <a:ext cx="3244960" cy="266602"/>
          </a:xfrm>
        </p:spPr>
        <p:txBody>
          <a:bodyPr tIns="72000">
            <a:spAutoFit/>
          </a:bodyPr>
          <a:lstStyle/>
          <a:p>
            <a:pPr lvl="1"/>
            <a:r>
              <a:rPr lang="ru-RU" dirty="0"/>
              <a:t>Второй уровень</a:t>
            </a:r>
          </a:p>
        </p:txBody>
      </p:sp>
      <p:sp>
        <p:nvSpPr>
          <p:cNvPr id="40" name="Текст 2">
            <a:extLst>
              <a:ext uri="{FF2B5EF4-FFF2-40B4-BE49-F238E27FC236}">
                <a16:creationId xmlns:a16="http://schemas.microsoft.com/office/drawing/2014/main" id="{4D18EEF0-B417-124A-BF5E-8478CADE3A37}"/>
              </a:ext>
            </a:extLst>
          </p:cNvPr>
          <p:cNvSpPr>
            <a:spLocks noGrp="1"/>
          </p:cNvSpPr>
          <p:nvPr>
            <p:ph type="body" sz="quarter" idx="31" hasCustomPrompt="1"/>
          </p:nvPr>
        </p:nvSpPr>
        <p:spPr>
          <a:xfrm>
            <a:off x="6271180" y="2825492"/>
            <a:ext cx="246579" cy="166199"/>
          </a:xfrm>
        </p:spPr>
        <p:txBody>
          <a:bodyPr wrap="square">
            <a:spAutoFit/>
          </a:bodyPr>
          <a:lstStyle>
            <a:lvl1pPr>
              <a:defRPr sz="1200" b="0" i="0">
                <a:solidFill>
                  <a:schemeClr val="accent1"/>
                </a:solidFill>
                <a:latin typeface="Montserrat Medium" pitchFamily="2" charset="0"/>
              </a:defRPr>
            </a:lvl1pPr>
          </a:lstStyle>
          <a:p>
            <a:pPr lvl="0"/>
            <a:r>
              <a:rPr lang="ru-RU" dirty="0"/>
              <a:t>01</a:t>
            </a:r>
          </a:p>
        </p:txBody>
      </p:sp>
      <p:sp>
        <p:nvSpPr>
          <p:cNvPr id="41" name="Текст 2">
            <a:extLst>
              <a:ext uri="{FF2B5EF4-FFF2-40B4-BE49-F238E27FC236}">
                <a16:creationId xmlns:a16="http://schemas.microsoft.com/office/drawing/2014/main" id="{61C9573A-1B86-C84F-A4E4-5B1906872353}"/>
              </a:ext>
            </a:extLst>
          </p:cNvPr>
          <p:cNvSpPr>
            <a:spLocks noGrp="1"/>
          </p:cNvSpPr>
          <p:nvPr>
            <p:ph type="body" sz="quarter" idx="32" hasCustomPrompt="1"/>
          </p:nvPr>
        </p:nvSpPr>
        <p:spPr>
          <a:xfrm>
            <a:off x="6528392" y="2804226"/>
            <a:ext cx="3234328" cy="276999"/>
          </a:xfrm>
        </p:spPr>
        <p:txBody>
          <a:bodyPr wrap="square">
            <a:spAutoFit/>
          </a:bodyPr>
          <a:lstStyle>
            <a:lvl1pPr>
              <a:defRPr sz="2000" b="1" i="0">
                <a:solidFill>
                  <a:schemeClr val="tx1"/>
                </a:solidFill>
                <a:latin typeface="Montserrat" pitchFamily="2" charset="0"/>
              </a:defRPr>
            </a:lvl1pPr>
          </a:lstStyle>
          <a:p>
            <a:pPr lvl="0"/>
            <a:r>
              <a:rPr lang="ru-RU" dirty="0"/>
              <a:t>Название раздела</a:t>
            </a:r>
          </a:p>
        </p:txBody>
      </p:sp>
      <p:sp>
        <p:nvSpPr>
          <p:cNvPr id="42" name="Текст 5">
            <a:extLst>
              <a:ext uri="{FF2B5EF4-FFF2-40B4-BE49-F238E27FC236}">
                <a16:creationId xmlns:a16="http://schemas.microsoft.com/office/drawing/2014/main" id="{86309E90-D6B2-F145-8690-42F611437B50}"/>
              </a:ext>
            </a:extLst>
          </p:cNvPr>
          <p:cNvSpPr>
            <a:spLocks noGrp="1"/>
          </p:cNvSpPr>
          <p:nvPr>
            <p:ph type="body" sz="quarter" idx="33" hasCustomPrompt="1"/>
          </p:nvPr>
        </p:nvSpPr>
        <p:spPr>
          <a:xfrm>
            <a:off x="6517760" y="3097079"/>
            <a:ext cx="3244960" cy="266602"/>
          </a:xfrm>
        </p:spPr>
        <p:txBody>
          <a:bodyPr tIns="72000">
            <a:spAutoFit/>
          </a:bodyPr>
          <a:lstStyle/>
          <a:p>
            <a:pPr lvl="1"/>
            <a:r>
              <a:rPr lang="ru-RU" dirty="0"/>
              <a:t>Второй уровень</a:t>
            </a:r>
          </a:p>
        </p:txBody>
      </p:sp>
      <p:sp>
        <p:nvSpPr>
          <p:cNvPr id="43" name="Номер слайда 5">
            <a:extLst>
              <a:ext uri="{FF2B5EF4-FFF2-40B4-BE49-F238E27FC236}">
                <a16:creationId xmlns:a16="http://schemas.microsoft.com/office/drawing/2014/main" id="{D2213944-DE71-2042-A336-1F100F5963D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44" name="Нижний колонтитул 3">
            <a:extLst>
              <a:ext uri="{FF2B5EF4-FFF2-40B4-BE49-F238E27FC236}">
                <a16:creationId xmlns:a16="http://schemas.microsoft.com/office/drawing/2014/main" id="{C5E7608A-6B47-8E47-B677-9EE6C5D3DEAB}"/>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a:t>
            </a:r>
            <a:r>
              <a:rPr lang="ru-RU" dirty="0"/>
              <a:t>/</a:t>
            </a:r>
            <a:r>
              <a:rPr lang="en-US" dirty="0"/>
              <a:t> Type of privacy </a:t>
            </a:r>
            <a:r>
              <a:rPr lang="ru-RU" dirty="0"/>
              <a:t>/</a:t>
            </a:r>
            <a:r>
              <a:rPr lang="en-US" dirty="0"/>
              <a:t> Date</a:t>
            </a:r>
            <a:endParaRPr lang="ru-RU" dirty="0"/>
          </a:p>
        </p:txBody>
      </p:sp>
    </p:spTree>
    <p:extLst>
      <p:ext uri="{BB962C8B-B14F-4D97-AF65-F5344CB8AC3E}">
        <p14:creationId xmlns:p14="http://schemas.microsoft.com/office/powerpoint/2010/main" val="758655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Титульный слайд">
    <p:spTree>
      <p:nvGrpSpPr>
        <p:cNvPr id="1" name=""/>
        <p:cNvGrpSpPr/>
        <p:nvPr/>
      </p:nvGrpSpPr>
      <p:grpSpPr>
        <a:xfrm>
          <a:off x="0" y="0"/>
          <a:ext cx="0" cy="0"/>
          <a:chOff x="0" y="0"/>
          <a:chExt cx="0" cy="0"/>
        </a:xfrm>
      </p:grpSpPr>
      <p:sp>
        <p:nvSpPr>
          <p:cNvPr id="10" name="Заголовок 4">
            <a:extLst>
              <a:ext uri="{FF2B5EF4-FFF2-40B4-BE49-F238E27FC236}">
                <a16:creationId xmlns:a16="http://schemas.microsoft.com/office/drawing/2014/main" id="{30D302EE-7C46-4144-AB62-275BFD101274}"/>
              </a:ext>
            </a:extLst>
          </p:cNvPr>
          <p:cNvSpPr>
            <a:spLocks noGrp="1"/>
          </p:cNvSpPr>
          <p:nvPr>
            <p:ph type="title" hasCustomPrompt="1"/>
          </p:nvPr>
        </p:nvSpPr>
        <p:spPr>
          <a:xfrm>
            <a:off x="7393058" y="1629476"/>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3" name="Текст 12">
            <a:extLst>
              <a:ext uri="{FF2B5EF4-FFF2-40B4-BE49-F238E27FC236}">
                <a16:creationId xmlns:a16="http://schemas.microsoft.com/office/drawing/2014/main" id="{07F10966-F750-9C49-8C90-A66E3BA66BFA}"/>
              </a:ext>
            </a:extLst>
          </p:cNvPr>
          <p:cNvSpPr>
            <a:spLocks noGrp="1"/>
          </p:cNvSpPr>
          <p:nvPr>
            <p:ph type="body" sz="quarter" idx="12" hasCustomPrompt="1"/>
          </p:nvPr>
        </p:nvSpPr>
        <p:spPr>
          <a:xfrm>
            <a:off x="7412039" y="2823092"/>
            <a:ext cx="4229100" cy="193899"/>
          </a:xfrm>
        </p:spPr>
        <p:txBody>
          <a:bodyPr>
            <a:spAutoFit/>
          </a:bodyPr>
          <a:lstStyle>
            <a:lvl1pPr>
              <a:spcBef>
                <a:spcPts val="1200"/>
              </a:spcBef>
              <a:spcAft>
                <a:spcPts val="600"/>
              </a:spcAft>
              <a:defRPr b="0" i="0">
                <a:latin typeface="Source Sans Pro Light" panose="020B0403030403020204" pitchFamily="34" charset="0"/>
              </a:defRPr>
            </a:lvl1pPr>
          </a:lstStyle>
          <a:p>
            <a:pPr lvl="0"/>
            <a:r>
              <a:rPr lang="ru-RU" dirty="0"/>
              <a:t>Текст</a:t>
            </a:r>
          </a:p>
        </p:txBody>
      </p:sp>
      <p:sp>
        <p:nvSpPr>
          <p:cNvPr id="4" name="Picture Placeholder 3">
            <a:extLst>
              <a:ext uri="{FF2B5EF4-FFF2-40B4-BE49-F238E27FC236}">
                <a16:creationId xmlns:a16="http://schemas.microsoft.com/office/drawing/2014/main" id="{91E381FE-0320-D0F3-7281-6E94EC4E952C}"/>
              </a:ext>
            </a:extLst>
          </p:cNvPr>
          <p:cNvSpPr>
            <a:spLocks noGrp="1"/>
          </p:cNvSpPr>
          <p:nvPr>
            <p:ph type="pic" sz="quarter" idx="14"/>
          </p:nvPr>
        </p:nvSpPr>
        <p:spPr>
          <a:xfrm>
            <a:off x="2855912" y="430212"/>
            <a:ext cx="4211637" cy="5591175"/>
          </a:xfrm>
        </p:spPr>
        <p:txBody>
          <a:bodyPr/>
          <a:lstStyle/>
          <a:p>
            <a:endParaRPr lang="en-US" dirty="0"/>
          </a:p>
        </p:txBody>
      </p:sp>
      <p:sp>
        <p:nvSpPr>
          <p:cNvPr id="9" name="Текст 2">
            <a:extLst>
              <a:ext uri="{FF2B5EF4-FFF2-40B4-BE49-F238E27FC236}">
                <a16:creationId xmlns:a16="http://schemas.microsoft.com/office/drawing/2014/main" id="{03F4B000-8421-AD4E-B6E4-754A13459C8A}"/>
              </a:ext>
            </a:extLst>
          </p:cNvPr>
          <p:cNvSpPr>
            <a:spLocks noGrp="1"/>
          </p:cNvSpPr>
          <p:nvPr>
            <p:ph type="body" sz="quarter" idx="15" hasCustomPrompt="1"/>
          </p:nvPr>
        </p:nvSpPr>
        <p:spPr>
          <a:xfrm>
            <a:off x="7412039" y="1268413"/>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8" name="Текст 7">
            <a:extLst>
              <a:ext uri="{FF2B5EF4-FFF2-40B4-BE49-F238E27FC236}">
                <a16:creationId xmlns:a16="http://schemas.microsoft.com/office/drawing/2014/main" id="{91C9CAF6-80AB-AA4C-920B-310B755FE9C4}"/>
              </a:ext>
            </a:extLst>
          </p:cNvPr>
          <p:cNvSpPr>
            <a:spLocks noGrp="1"/>
          </p:cNvSpPr>
          <p:nvPr>
            <p:ph type="body" sz="quarter" idx="18" hasCustomPrompt="1"/>
          </p:nvPr>
        </p:nvSpPr>
        <p:spPr>
          <a:xfrm>
            <a:off x="550863" y="5588449"/>
            <a:ext cx="1946275" cy="432939"/>
          </a:xfrm>
        </p:spPr>
        <p:txBody>
          <a:bodyPr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chemeClr val="accent1"/>
                </a:solidFill>
                <a:latin typeface="Source Sans Pro Light" panose="020F0302020204030204" pitchFamily="34" charset="0"/>
                <a:cs typeface="Source Sans Pro Light" panose="020F0302020204030204" pitchFamily="34" charset="0"/>
              </a:defRPr>
            </a:lvl1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a:t>
            </a:r>
            <a:endParaRPr lang="en-US" dirty="0"/>
          </a:p>
          <a:p>
            <a:pPr lvl="0"/>
            <a:r>
              <a:rPr lang="ru-RU" dirty="0"/>
              <a:t>Подпись</a:t>
            </a:r>
          </a:p>
        </p:txBody>
      </p:sp>
      <p:sp>
        <p:nvSpPr>
          <p:cNvPr id="11" name="Номер слайда 5">
            <a:extLst>
              <a:ext uri="{FF2B5EF4-FFF2-40B4-BE49-F238E27FC236}">
                <a16:creationId xmlns:a16="http://schemas.microsoft.com/office/drawing/2014/main" id="{F2746273-8A3E-7A4B-9C6B-E880D49DEB82}"/>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2" name="Нижний колонтитул 3">
            <a:extLst>
              <a:ext uri="{FF2B5EF4-FFF2-40B4-BE49-F238E27FC236}">
                <a16:creationId xmlns:a16="http://schemas.microsoft.com/office/drawing/2014/main" id="{074EB1C2-851C-E443-8484-791BA4FCDEFB}"/>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269829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9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3" name="Рисунок 2">
            <a:extLst>
              <a:ext uri="{FF2B5EF4-FFF2-40B4-BE49-F238E27FC236}">
                <a16:creationId xmlns:a16="http://schemas.microsoft.com/office/drawing/2014/main" id="{12C1E27B-003A-D64B-A25E-42B1A9E267E7}"/>
              </a:ext>
            </a:extLst>
          </p:cNvPr>
          <p:cNvSpPr>
            <a:spLocks noGrp="1"/>
          </p:cNvSpPr>
          <p:nvPr>
            <p:ph type="pic" sz="quarter" idx="19"/>
          </p:nvPr>
        </p:nvSpPr>
        <p:spPr>
          <a:xfrm>
            <a:off x="0" y="2043113"/>
            <a:ext cx="7067550" cy="4814887"/>
          </a:xfrm>
        </p:spPr>
        <p:txBody>
          <a:bodyPr/>
          <a:lstStyle/>
          <a:p>
            <a:endParaRPr lang="ru-RU"/>
          </a:p>
        </p:txBody>
      </p:sp>
      <p:sp>
        <p:nvSpPr>
          <p:cNvPr id="5" name="Текст 4">
            <a:extLst>
              <a:ext uri="{FF2B5EF4-FFF2-40B4-BE49-F238E27FC236}">
                <a16:creationId xmlns:a16="http://schemas.microsoft.com/office/drawing/2014/main" id="{6CA01E35-41DA-724F-ABB3-0DF1D6DCA980}"/>
              </a:ext>
            </a:extLst>
          </p:cNvPr>
          <p:cNvSpPr>
            <a:spLocks noGrp="1"/>
          </p:cNvSpPr>
          <p:nvPr>
            <p:ph type="body" sz="quarter" idx="20" hasCustomPrompt="1"/>
          </p:nvPr>
        </p:nvSpPr>
        <p:spPr>
          <a:xfrm>
            <a:off x="7421002" y="1255298"/>
            <a:ext cx="4229100" cy="484712"/>
          </a:xfrm>
          <a:ln w="19050">
            <a:noFill/>
          </a:ln>
        </p:spPr>
        <p:txBody>
          <a:bodyPr tIns="288000" bIns="0">
            <a:spAutoFit/>
          </a:bodyPr>
          <a:lstStyle/>
          <a:p>
            <a:pPr lvl="1"/>
            <a:r>
              <a:rPr lang="ru-RU" dirty="0"/>
              <a:t>Второй уровень</a:t>
            </a:r>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7412039" y="345583"/>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24" name="Текст 4">
            <a:extLst>
              <a:ext uri="{FF2B5EF4-FFF2-40B4-BE49-F238E27FC236}">
                <a16:creationId xmlns:a16="http://schemas.microsoft.com/office/drawing/2014/main" id="{918F28A4-FE8E-DB42-8E82-F947EEA0C04B}"/>
              </a:ext>
            </a:extLst>
          </p:cNvPr>
          <p:cNvSpPr>
            <a:spLocks noGrp="1"/>
          </p:cNvSpPr>
          <p:nvPr>
            <p:ph type="body" sz="quarter" idx="22" hasCustomPrompt="1"/>
          </p:nvPr>
        </p:nvSpPr>
        <p:spPr>
          <a:xfrm>
            <a:off x="7421002" y="3329350"/>
            <a:ext cx="4229100" cy="484712"/>
          </a:xfrm>
          <a:ln w="19050">
            <a:noFill/>
          </a:ln>
        </p:spPr>
        <p:txBody>
          <a:bodyPr tIns="288000" bIns="0">
            <a:spAutoFit/>
          </a:bodyPr>
          <a:lstStyle/>
          <a:p>
            <a:pPr lvl="1"/>
            <a:r>
              <a:rPr lang="ru-RU" dirty="0"/>
              <a:t>Второй уровень</a:t>
            </a:r>
          </a:p>
        </p:txBody>
      </p:sp>
      <p:sp>
        <p:nvSpPr>
          <p:cNvPr id="25" name="Текст 6">
            <a:extLst>
              <a:ext uri="{FF2B5EF4-FFF2-40B4-BE49-F238E27FC236}">
                <a16:creationId xmlns:a16="http://schemas.microsoft.com/office/drawing/2014/main" id="{82E39E61-2894-DB42-9CB5-4F739FFE1B0B}"/>
              </a:ext>
            </a:extLst>
          </p:cNvPr>
          <p:cNvSpPr>
            <a:spLocks noGrp="1"/>
          </p:cNvSpPr>
          <p:nvPr>
            <p:ph type="body" sz="quarter" idx="23" hasCustomPrompt="1"/>
          </p:nvPr>
        </p:nvSpPr>
        <p:spPr>
          <a:xfrm>
            <a:off x="7412039" y="2419635"/>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26" name="Текст 4">
            <a:extLst>
              <a:ext uri="{FF2B5EF4-FFF2-40B4-BE49-F238E27FC236}">
                <a16:creationId xmlns:a16="http://schemas.microsoft.com/office/drawing/2014/main" id="{44BB2779-32F4-0746-AA7C-5FC030E0AC93}"/>
              </a:ext>
            </a:extLst>
          </p:cNvPr>
          <p:cNvSpPr>
            <a:spLocks noGrp="1"/>
          </p:cNvSpPr>
          <p:nvPr>
            <p:ph type="body" sz="quarter" idx="24" hasCustomPrompt="1"/>
          </p:nvPr>
        </p:nvSpPr>
        <p:spPr>
          <a:xfrm>
            <a:off x="7421002" y="5380730"/>
            <a:ext cx="4229100" cy="484712"/>
          </a:xfrm>
          <a:ln w="19050">
            <a:noFill/>
          </a:ln>
        </p:spPr>
        <p:txBody>
          <a:bodyPr tIns="288000" bIns="0">
            <a:spAutoFit/>
          </a:bodyPr>
          <a:lstStyle/>
          <a:p>
            <a:pPr lvl="1"/>
            <a:r>
              <a:rPr lang="ru-RU" dirty="0"/>
              <a:t>Второй уровень</a:t>
            </a:r>
          </a:p>
        </p:txBody>
      </p:sp>
      <p:sp>
        <p:nvSpPr>
          <p:cNvPr id="27" name="Текст 6">
            <a:extLst>
              <a:ext uri="{FF2B5EF4-FFF2-40B4-BE49-F238E27FC236}">
                <a16:creationId xmlns:a16="http://schemas.microsoft.com/office/drawing/2014/main" id="{9278CACC-95EB-AA4C-A45E-C87950377A85}"/>
              </a:ext>
            </a:extLst>
          </p:cNvPr>
          <p:cNvSpPr>
            <a:spLocks noGrp="1"/>
          </p:cNvSpPr>
          <p:nvPr>
            <p:ph type="body" sz="quarter" idx="25" hasCustomPrompt="1"/>
          </p:nvPr>
        </p:nvSpPr>
        <p:spPr>
          <a:xfrm>
            <a:off x="7412039" y="4471015"/>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3" name="Номер слайда 5">
            <a:extLst>
              <a:ext uri="{FF2B5EF4-FFF2-40B4-BE49-F238E27FC236}">
                <a16:creationId xmlns:a16="http://schemas.microsoft.com/office/drawing/2014/main" id="{0056FC02-3556-954A-87DF-E5E426768EB7}"/>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5" name="Нижний колонтитул 3">
            <a:extLst>
              <a:ext uri="{FF2B5EF4-FFF2-40B4-BE49-F238E27FC236}">
                <a16:creationId xmlns:a16="http://schemas.microsoft.com/office/drawing/2014/main" id="{DB37C6F2-FF79-3946-A4D5-AB9931F98F28}"/>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602487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0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69608"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3" name="Текст 4">
            <a:extLst>
              <a:ext uri="{FF2B5EF4-FFF2-40B4-BE49-F238E27FC236}">
                <a16:creationId xmlns:a16="http://schemas.microsoft.com/office/drawing/2014/main" id="{E0FAA55D-B904-4D4C-BD23-01851C723774}"/>
              </a:ext>
            </a:extLst>
          </p:cNvPr>
          <p:cNvSpPr>
            <a:spLocks noGrp="1"/>
          </p:cNvSpPr>
          <p:nvPr>
            <p:ph type="body" sz="quarter" idx="22" hasCustomPrompt="1"/>
          </p:nvPr>
        </p:nvSpPr>
        <p:spPr>
          <a:xfrm>
            <a:off x="569608" y="4273564"/>
            <a:ext cx="3061005" cy="484712"/>
          </a:xfrm>
          <a:ln w="19050">
            <a:noFill/>
          </a:ln>
        </p:spPr>
        <p:txBody>
          <a:bodyPr tIns="288000" bIns="0">
            <a:spAutoFit/>
          </a:bodyPr>
          <a:lstStyle/>
          <a:p>
            <a:pPr lvl="1"/>
            <a:r>
              <a:rPr lang="ru-RU" dirty="0"/>
              <a:t>Второй уровень</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78571" y="3719843"/>
            <a:ext cx="3052042" cy="555625"/>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17" name="Текст 6">
            <a:extLst>
              <a:ext uri="{FF2B5EF4-FFF2-40B4-BE49-F238E27FC236}">
                <a16:creationId xmlns:a16="http://schemas.microsoft.com/office/drawing/2014/main" id="{67F133A7-FDDE-D44F-B620-2FF2A7E97BF1}"/>
              </a:ext>
            </a:extLst>
          </p:cNvPr>
          <p:cNvSpPr>
            <a:spLocks noGrp="1"/>
          </p:cNvSpPr>
          <p:nvPr>
            <p:ph type="body" sz="quarter" idx="24" hasCustomPrompt="1"/>
          </p:nvPr>
        </p:nvSpPr>
        <p:spPr>
          <a:xfrm>
            <a:off x="4561016"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9" name="Текст 4">
            <a:extLst>
              <a:ext uri="{FF2B5EF4-FFF2-40B4-BE49-F238E27FC236}">
                <a16:creationId xmlns:a16="http://schemas.microsoft.com/office/drawing/2014/main" id="{202DD5E7-9C9A-8D4C-92D7-12C46F48BF26}"/>
              </a:ext>
            </a:extLst>
          </p:cNvPr>
          <p:cNvSpPr>
            <a:spLocks noGrp="1"/>
          </p:cNvSpPr>
          <p:nvPr>
            <p:ph type="body" sz="quarter" idx="25" hasCustomPrompt="1"/>
          </p:nvPr>
        </p:nvSpPr>
        <p:spPr>
          <a:xfrm>
            <a:off x="4561016" y="4273564"/>
            <a:ext cx="3061005" cy="484712"/>
          </a:xfrm>
          <a:ln w="19050">
            <a:noFill/>
          </a:ln>
        </p:spPr>
        <p:txBody>
          <a:bodyPr tIns="288000" bIns="0">
            <a:spAutoFit/>
          </a:bodyPr>
          <a:lstStyle/>
          <a:p>
            <a:pPr lvl="1"/>
            <a:r>
              <a:rPr lang="ru-RU" dirty="0"/>
              <a:t>Второй уровень</a:t>
            </a:r>
          </a:p>
        </p:txBody>
      </p:sp>
      <p:sp>
        <p:nvSpPr>
          <p:cNvPr id="20" name="Текст 3">
            <a:extLst>
              <a:ext uri="{FF2B5EF4-FFF2-40B4-BE49-F238E27FC236}">
                <a16:creationId xmlns:a16="http://schemas.microsoft.com/office/drawing/2014/main" id="{1342C8B6-CAEA-4643-91B5-3F36F898D34C}"/>
              </a:ext>
            </a:extLst>
          </p:cNvPr>
          <p:cNvSpPr>
            <a:spLocks noGrp="1"/>
          </p:cNvSpPr>
          <p:nvPr>
            <p:ph type="body" sz="quarter" idx="26" hasCustomPrompt="1"/>
          </p:nvPr>
        </p:nvSpPr>
        <p:spPr>
          <a:xfrm>
            <a:off x="4569979" y="3719843"/>
            <a:ext cx="3052042" cy="555625"/>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21" name="Текст 6">
            <a:extLst>
              <a:ext uri="{FF2B5EF4-FFF2-40B4-BE49-F238E27FC236}">
                <a16:creationId xmlns:a16="http://schemas.microsoft.com/office/drawing/2014/main" id="{B3E1E6C7-C19B-214F-856B-636E275126A4}"/>
              </a:ext>
            </a:extLst>
          </p:cNvPr>
          <p:cNvSpPr>
            <a:spLocks noGrp="1"/>
          </p:cNvSpPr>
          <p:nvPr>
            <p:ph type="body" sz="quarter" idx="27" hasCustomPrompt="1"/>
          </p:nvPr>
        </p:nvSpPr>
        <p:spPr>
          <a:xfrm>
            <a:off x="8580133"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22" name="Текст 4">
            <a:extLst>
              <a:ext uri="{FF2B5EF4-FFF2-40B4-BE49-F238E27FC236}">
                <a16:creationId xmlns:a16="http://schemas.microsoft.com/office/drawing/2014/main" id="{CC1364AD-7CE2-7A49-8225-718162E792B2}"/>
              </a:ext>
            </a:extLst>
          </p:cNvPr>
          <p:cNvSpPr>
            <a:spLocks noGrp="1"/>
          </p:cNvSpPr>
          <p:nvPr>
            <p:ph type="body" sz="quarter" idx="28" hasCustomPrompt="1"/>
          </p:nvPr>
        </p:nvSpPr>
        <p:spPr>
          <a:xfrm>
            <a:off x="8580133" y="4273564"/>
            <a:ext cx="3061005" cy="484712"/>
          </a:xfrm>
          <a:ln w="19050">
            <a:noFill/>
          </a:ln>
        </p:spPr>
        <p:txBody>
          <a:bodyPr tIns="288000" bIns="0">
            <a:spAutoFit/>
          </a:bodyPr>
          <a:lstStyle/>
          <a:p>
            <a:pPr lvl="1"/>
            <a:r>
              <a:rPr lang="ru-RU" dirty="0"/>
              <a:t>Второй уровень</a:t>
            </a:r>
          </a:p>
        </p:txBody>
      </p:sp>
      <p:sp>
        <p:nvSpPr>
          <p:cNvPr id="23" name="Текст 3">
            <a:extLst>
              <a:ext uri="{FF2B5EF4-FFF2-40B4-BE49-F238E27FC236}">
                <a16:creationId xmlns:a16="http://schemas.microsoft.com/office/drawing/2014/main" id="{BF9026C8-FF0B-1A4B-AEAF-3526BB4A11B3}"/>
              </a:ext>
            </a:extLst>
          </p:cNvPr>
          <p:cNvSpPr>
            <a:spLocks noGrp="1"/>
          </p:cNvSpPr>
          <p:nvPr>
            <p:ph type="body" sz="quarter" idx="29" hasCustomPrompt="1"/>
          </p:nvPr>
        </p:nvSpPr>
        <p:spPr>
          <a:xfrm>
            <a:off x="8589096" y="3719843"/>
            <a:ext cx="3052042" cy="555625"/>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15" name="Номер слайда 5">
            <a:extLst>
              <a:ext uri="{FF2B5EF4-FFF2-40B4-BE49-F238E27FC236}">
                <a16:creationId xmlns:a16="http://schemas.microsoft.com/office/drawing/2014/main" id="{291610A8-6C0B-7F47-9F33-3FB29AD8A690}"/>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24" name="Нижний колонтитул 3">
            <a:extLst>
              <a:ext uri="{FF2B5EF4-FFF2-40B4-BE49-F238E27FC236}">
                <a16:creationId xmlns:a16="http://schemas.microsoft.com/office/drawing/2014/main" id="{4BECC55B-E587-F445-BFBD-EFC0684F93B3}"/>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308716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1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90794"/>
          </a:xfrm>
          <a:prstGeom prst="rect">
            <a:avLst/>
          </a:prstGeom>
        </p:spPr>
        <p:txBody>
          <a:bodyPr vert="horz" lIns="0" tIns="0" rIns="0" bIns="0" rtlCol="0" anchor="t" anchorCtr="0">
            <a:sp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69608"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13" name="Текст 4">
            <a:extLst>
              <a:ext uri="{FF2B5EF4-FFF2-40B4-BE49-F238E27FC236}">
                <a16:creationId xmlns:a16="http://schemas.microsoft.com/office/drawing/2014/main" id="{E0FAA55D-B904-4D4C-BD23-01851C723774}"/>
              </a:ext>
            </a:extLst>
          </p:cNvPr>
          <p:cNvSpPr>
            <a:spLocks noGrp="1"/>
          </p:cNvSpPr>
          <p:nvPr>
            <p:ph type="body" sz="quarter" idx="22" hasCustomPrompt="1"/>
          </p:nvPr>
        </p:nvSpPr>
        <p:spPr>
          <a:xfrm>
            <a:off x="569608" y="4442792"/>
            <a:ext cx="1605805" cy="484712"/>
          </a:xfrm>
          <a:ln w="19050">
            <a:noFill/>
          </a:ln>
        </p:spPr>
        <p:txBody>
          <a:bodyPr wrap="square" tIns="288000" bIns="0">
            <a:spAutoFit/>
          </a:bodyPr>
          <a:lstStyle/>
          <a:p>
            <a:pPr lvl="1"/>
            <a:r>
              <a:rPr lang="ru-RU" dirty="0"/>
              <a:t>Второй уровень</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78571"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32" name="Текст 6">
            <a:extLst>
              <a:ext uri="{FF2B5EF4-FFF2-40B4-BE49-F238E27FC236}">
                <a16:creationId xmlns:a16="http://schemas.microsoft.com/office/drawing/2014/main" id="{B3416DD8-465A-BB42-A38B-1B975396F2F1}"/>
              </a:ext>
            </a:extLst>
          </p:cNvPr>
          <p:cNvSpPr>
            <a:spLocks noGrp="1"/>
          </p:cNvSpPr>
          <p:nvPr>
            <p:ph type="body" sz="quarter" idx="24" hasCustomPrompt="1"/>
          </p:nvPr>
        </p:nvSpPr>
        <p:spPr>
          <a:xfrm>
            <a:off x="2451569"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33" name="Текст 4">
            <a:extLst>
              <a:ext uri="{FF2B5EF4-FFF2-40B4-BE49-F238E27FC236}">
                <a16:creationId xmlns:a16="http://schemas.microsoft.com/office/drawing/2014/main" id="{DF4975E5-6AD0-2645-9FDC-5D9DF1B21838}"/>
              </a:ext>
            </a:extLst>
          </p:cNvPr>
          <p:cNvSpPr>
            <a:spLocks noGrp="1"/>
          </p:cNvSpPr>
          <p:nvPr>
            <p:ph type="body" sz="quarter" idx="25" hasCustomPrompt="1"/>
          </p:nvPr>
        </p:nvSpPr>
        <p:spPr>
          <a:xfrm>
            <a:off x="2451569" y="4442792"/>
            <a:ext cx="1605805" cy="484712"/>
          </a:xfrm>
          <a:ln w="19050">
            <a:noFill/>
          </a:ln>
        </p:spPr>
        <p:txBody>
          <a:bodyPr wrap="square" tIns="288000" bIns="0">
            <a:spAutoFit/>
          </a:bodyPr>
          <a:lstStyle/>
          <a:p>
            <a:pPr lvl="1"/>
            <a:r>
              <a:rPr lang="ru-RU" dirty="0"/>
              <a:t>Второй уровень</a:t>
            </a:r>
          </a:p>
        </p:txBody>
      </p:sp>
      <p:sp>
        <p:nvSpPr>
          <p:cNvPr id="34" name="Текст 3">
            <a:extLst>
              <a:ext uri="{FF2B5EF4-FFF2-40B4-BE49-F238E27FC236}">
                <a16:creationId xmlns:a16="http://schemas.microsoft.com/office/drawing/2014/main" id="{A56B1447-AB8A-E545-8DCA-A0C7B2B75AEF}"/>
              </a:ext>
            </a:extLst>
          </p:cNvPr>
          <p:cNvSpPr>
            <a:spLocks noGrp="1"/>
          </p:cNvSpPr>
          <p:nvPr>
            <p:ph type="body" sz="quarter" idx="26" hasCustomPrompt="1"/>
          </p:nvPr>
        </p:nvSpPr>
        <p:spPr>
          <a:xfrm>
            <a:off x="2460532"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35" name="Текст 6">
            <a:extLst>
              <a:ext uri="{FF2B5EF4-FFF2-40B4-BE49-F238E27FC236}">
                <a16:creationId xmlns:a16="http://schemas.microsoft.com/office/drawing/2014/main" id="{84D07FAA-A4C3-8845-BF3E-A3D0AC35D9C7}"/>
              </a:ext>
            </a:extLst>
          </p:cNvPr>
          <p:cNvSpPr>
            <a:spLocks noGrp="1"/>
          </p:cNvSpPr>
          <p:nvPr>
            <p:ph type="body" sz="quarter" idx="27" hasCustomPrompt="1"/>
          </p:nvPr>
        </p:nvSpPr>
        <p:spPr>
          <a:xfrm>
            <a:off x="4365427"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36" name="Текст 4">
            <a:extLst>
              <a:ext uri="{FF2B5EF4-FFF2-40B4-BE49-F238E27FC236}">
                <a16:creationId xmlns:a16="http://schemas.microsoft.com/office/drawing/2014/main" id="{483A45D3-3034-4343-8B2B-5E214047A1AF}"/>
              </a:ext>
            </a:extLst>
          </p:cNvPr>
          <p:cNvSpPr>
            <a:spLocks noGrp="1"/>
          </p:cNvSpPr>
          <p:nvPr>
            <p:ph type="body" sz="quarter" idx="28" hasCustomPrompt="1"/>
          </p:nvPr>
        </p:nvSpPr>
        <p:spPr>
          <a:xfrm>
            <a:off x="4365427" y="4442792"/>
            <a:ext cx="1605805" cy="484712"/>
          </a:xfrm>
          <a:ln w="19050">
            <a:noFill/>
          </a:ln>
        </p:spPr>
        <p:txBody>
          <a:bodyPr wrap="square" tIns="288000" bIns="0">
            <a:spAutoFit/>
          </a:bodyPr>
          <a:lstStyle/>
          <a:p>
            <a:pPr lvl="1"/>
            <a:r>
              <a:rPr lang="ru-RU" dirty="0"/>
              <a:t>Второй уровень</a:t>
            </a:r>
          </a:p>
        </p:txBody>
      </p:sp>
      <p:sp>
        <p:nvSpPr>
          <p:cNvPr id="37" name="Текст 3">
            <a:extLst>
              <a:ext uri="{FF2B5EF4-FFF2-40B4-BE49-F238E27FC236}">
                <a16:creationId xmlns:a16="http://schemas.microsoft.com/office/drawing/2014/main" id="{2C2AFCD9-A4CF-7D49-83A5-A635D41A5C1D}"/>
              </a:ext>
            </a:extLst>
          </p:cNvPr>
          <p:cNvSpPr>
            <a:spLocks noGrp="1"/>
          </p:cNvSpPr>
          <p:nvPr>
            <p:ph type="body" sz="quarter" idx="29" hasCustomPrompt="1"/>
          </p:nvPr>
        </p:nvSpPr>
        <p:spPr>
          <a:xfrm>
            <a:off x="4374390"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38" name="Текст 6">
            <a:extLst>
              <a:ext uri="{FF2B5EF4-FFF2-40B4-BE49-F238E27FC236}">
                <a16:creationId xmlns:a16="http://schemas.microsoft.com/office/drawing/2014/main" id="{75899842-620D-4D47-94C0-1473E70C18B9}"/>
              </a:ext>
            </a:extLst>
          </p:cNvPr>
          <p:cNvSpPr>
            <a:spLocks noGrp="1"/>
          </p:cNvSpPr>
          <p:nvPr>
            <p:ph type="body" sz="quarter" idx="30" hasCustomPrompt="1"/>
          </p:nvPr>
        </p:nvSpPr>
        <p:spPr>
          <a:xfrm>
            <a:off x="6258027"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39" name="Текст 4">
            <a:extLst>
              <a:ext uri="{FF2B5EF4-FFF2-40B4-BE49-F238E27FC236}">
                <a16:creationId xmlns:a16="http://schemas.microsoft.com/office/drawing/2014/main" id="{7C4A2B7B-D9BA-FB45-96F3-E7FC12A29927}"/>
              </a:ext>
            </a:extLst>
          </p:cNvPr>
          <p:cNvSpPr>
            <a:spLocks noGrp="1"/>
          </p:cNvSpPr>
          <p:nvPr>
            <p:ph type="body" sz="quarter" idx="31" hasCustomPrompt="1"/>
          </p:nvPr>
        </p:nvSpPr>
        <p:spPr>
          <a:xfrm>
            <a:off x="6258027" y="4442792"/>
            <a:ext cx="1605805" cy="484712"/>
          </a:xfrm>
          <a:ln w="19050">
            <a:noFill/>
          </a:ln>
        </p:spPr>
        <p:txBody>
          <a:bodyPr wrap="square" tIns="288000" bIns="0">
            <a:spAutoFit/>
          </a:bodyPr>
          <a:lstStyle/>
          <a:p>
            <a:pPr lvl="1"/>
            <a:r>
              <a:rPr lang="ru-RU" dirty="0"/>
              <a:t>Второй уровень</a:t>
            </a:r>
          </a:p>
        </p:txBody>
      </p:sp>
      <p:sp>
        <p:nvSpPr>
          <p:cNvPr id="40" name="Текст 3">
            <a:extLst>
              <a:ext uri="{FF2B5EF4-FFF2-40B4-BE49-F238E27FC236}">
                <a16:creationId xmlns:a16="http://schemas.microsoft.com/office/drawing/2014/main" id="{A6CEDF3C-4D30-274F-8651-F66D58FDD371}"/>
              </a:ext>
            </a:extLst>
          </p:cNvPr>
          <p:cNvSpPr>
            <a:spLocks noGrp="1"/>
          </p:cNvSpPr>
          <p:nvPr>
            <p:ph type="body" sz="quarter" idx="32" hasCustomPrompt="1"/>
          </p:nvPr>
        </p:nvSpPr>
        <p:spPr>
          <a:xfrm>
            <a:off x="6266990"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41" name="Текст 6">
            <a:extLst>
              <a:ext uri="{FF2B5EF4-FFF2-40B4-BE49-F238E27FC236}">
                <a16:creationId xmlns:a16="http://schemas.microsoft.com/office/drawing/2014/main" id="{012BCAF9-3567-994C-AD96-841459F80DA8}"/>
              </a:ext>
            </a:extLst>
          </p:cNvPr>
          <p:cNvSpPr>
            <a:spLocks noGrp="1"/>
          </p:cNvSpPr>
          <p:nvPr>
            <p:ph type="body" sz="quarter" idx="33" hasCustomPrompt="1"/>
          </p:nvPr>
        </p:nvSpPr>
        <p:spPr>
          <a:xfrm>
            <a:off x="8139987"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42" name="Текст 4">
            <a:extLst>
              <a:ext uri="{FF2B5EF4-FFF2-40B4-BE49-F238E27FC236}">
                <a16:creationId xmlns:a16="http://schemas.microsoft.com/office/drawing/2014/main" id="{4A48340B-646B-604B-A788-CD7A4447AC63}"/>
              </a:ext>
            </a:extLst>
          </p:cNvPr>
          <p:cNvSpPr>
            <a:spLocks noGrp="1"/>
          </p:cNvSpPr>
          <p:nvPr>
            <p:ph type="body" sz="quarter" idx="34" hasCustomPrompt="1"/>
          </p:nvPr>
        </p:nvSpPr>
        <p:spPr>
          <a:xfrm>
            <a:off x="8139987" y="4442792"/>
            <a:ext cx="1605805" cy="484712"/>
          </a:xfrm>
          <a:ln w="19050">
            <a:noFill/>
          </a:ln>
        </p:spPr>
        <p:txBody>
          <a:bodyPr wrap="square" tIns="288000" bIns="0">
            <a:spAutoFit/>
          </a:bodyPr>
          <a:lstStyle/>
          <a:p>
            <a:pPr lvl="1"/>
            <a:r>
              <a:rPr lang="ru-RU" dirty="0"/>
              <a:t>Второй уровень</a:t>
            </a:r>
          </a:p>
        </p:txBody>
      </p:sp>
      <p:sp>
        <p:nvSpPr>
          <p:cNvPr id="43" name="Текст 3">
            <a:extLst>
              <a:ext uri="{FF2B5EF4-FFF2-40B4-BE49-F238E27FC236}">
                <a16:creationId xmlns:a16="http://schemas.microsoft.com/office/drawing/2014/main" id="{54D11058-CB46-B943-8F23-85E258D7E438}"/>
              </a:ext>
            </a:extLst>
          </p:cNvPr>
          <p:cNvSpPr>
            <a:spLocks noGrp="1"/>
          </p:cNvSpPr>
          <p:nvPr>
            <p:ph type="body" sz="quarter" idx="35" hasCustomPrompt="1"/>
          </p:nvPr>
        </p:nvSpPr>
        <p:spPr>
          <a:xfrm>
            <a:off x="8148950"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44" name="Текст 6">
            <a:extLst>
              <a:ext uri="{FF2B5EF4-FFF2-40B4-BE49-F238E27FC236}">
                <a16:creationId xmlns:a16="http://schemas.microsoft.com/office/drawing/2014/main" id="{751EAFD5-B7C8-594C-BE3E-38FCA7438ACA}"/>
              </a:ext>
            </a:extLst>
          </p:cNvPr>
          <p:cNvSpPr>
            <a:spLocks noGrp="1"/>
          </p:cNvSpPr>
          <p:nvPr>
            <p:ph type="body" sz="quarter" idx="36" hasCustomPrompt="1"/>
          </p:nvPr>
        </p:nvSpPr>
        <p:spPr>
          <a:xfrm>
            <a:off x="10043218" y="2819364"/>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45" name="Текст 4">
            <a:extLst>
              <a:ext uri="{FF2B5EF4-FFF2-40B4-BE49-F238E27FC236}">
                <a16:creationId xmlns:a16="http://schemas.microsoft.com/office/drawing/2014/main" id="{4E8C0AFB-7D25-D14F-B7A5-1D429E120FF9}"/>
              </a:ext>
            </a:extLst>
          </p:cNvPr>
          <p:cNvSpPr>
            <a:spLocks noGrp="1"/>
          </p:cNvSpPr>
          <p:nvPr>
            <p:ph type="body" sz="quarter" idx="37" hasCustomPrompt="1"/>
          </p:nvPr>
        </p:nvSpPr>
        <p:spPr>
          <a:xfrm>
            <a:off x="10043218" y="4442792"/>
            <a:ext cx="1605805" cy="484712"/>
          </a:xfrm>
          <a:ln w="19050">
            <a:noFill/>
          </a:ln>
        </p:spPr>
        <p:txBody>
          <a:bodyPr wrap="square" tIns="288000" bIns="0">
            <a:spAutoFit/>
          </a:bodyPr>
          <a:lstStyle/>
          <a:p>
            <a:pPr lvl="1"/>
            <a:r>
              <a:rPr lang="ru-RU" dirty="0"/>
              <a:t>Второй уровень</a:t>
            </a:r>
          </a:p>
        </p:txBody>
      </p:sp>
      <p:sp>
        <p:nvSpPr>
          <p:cNvPr id="46" name="Текст 3">
            <a:extLst>
              <a:ext uri="{FF2B5EF4-FFF2-40B4-BE49-F238E27FC236}">
                <a16:creationId xmlns:a16="http://schemas.microsoft.com/office/drawing/2014/main" id="{BF57FCCD-4198-1244-B6AD-85B11FACAC25}"/>
              </a:ext>
            </a:extLst>
          </p:cNvPr>
          <p:cNvSpPr>
            <a:spLocks noGrp="1"/>
          </p:cNvSpPr>
          <p:nvPr>
            <p:ph type="body" sz="quarter" idx="38" hasCustomPrompt="1"/>
          </p:nvPr>
        </p:nvSpPr>
        <p:spPr>
          <a:xfrm>
            <a:off x="10052181" y="3719843"/>
            <a:ext cx="1601103" cy="770362"/>
          </a:xfrm>
        </p:spPr>
        <p:txBody>
          <a:bodyPr tIns="324000">
            <a:spAutoFit/>
          </a:bodyPr>
          <a:lstStyle>
            <a:lvl1pPr>
              <a:defRPr sz="1600" b="0" i="0">
                <a:solidFill>
                  <a:schemeClr val="accent1"/>
                </a:solidFill>
                <a:latin typeface="Montserrat Medium" pitchFamily="2" charset="0"/>
              </a:defRPr>
            </a:lvl1pPr>
          </a:lstStyle>
          <a:p>
            <a:pPr lvl="0"/>
            <a:r>
              <a:rPr lang="ru-RU" dirty="0"/>
              <a:t>Название пункта</a:t>
            </a:r>
          </a:p>
        </p:txBody>
      </p:sp>
      <p:sp>
        <p:nvSpPr>
          <p:cNvPr id="24" name="Номер слайда 5">
            <a:extLst>
              <a:ext uri="{FF2B5EF4-FFF2-40B4-BE49-F238E27FC236}">
                <a16:creationId xmlns:a16="http://schemas.microsoft.com/office/drawing/2014/main" id="{E5E004EC-0993-CD41-A192-168A9A2B05C1}"/>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25" name="Нижний колонтитул 3">
            <a:extLst>
              <a:ext uri="{FF2B5EF4-FFF2-40B4-BE49-F238E27FC236}">
                <a16:creationId xmlns:a16="http://schemas.microsoft.com/office/drawing/2014/main" id="{CD294C98-486D-9F45-95A5-FEA78E71227D}"/>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514894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2_Титульный слайд">
    <p:spTree>
      <p:nvGrpSpPr>
        <p:cNvPr id="1" name=""/>
        <p:cNvGrpSpPr/>
        <p:nvPr/>
      </p:nvGrpSpPr>
      <p:grpSpPr>
        <a:xfrm>
          <a:off x="0" y="0"/>
          <a:ext cx="0" cy="0"/>
          <a:chOff x="0" y="0"/>
          <a:chExt cx="0" cy="0"/>
        </a:xfrm>
      </p:grpSpPr>
      <p:sp>
        <p:nvSpPr>
          <p:cNvPr id="16" name="Заголовок 4">
            <a:extLst>
              <a:ext uri="{FF2B5EF4-FFF2-40B4-BE49-F238E27FC236}">
                <a16:creationId xmlns:a16="http://schemas.microsoft.com/office/drawing/2014/main" id="{149A90E9-00ED-4247-9B09-F453E12AF500}"/>
              </a:ext>
            </a:extLst>
          </p:cNvPr>
          <p:cNvSpPr>
            <a:spLocks noGrp="1"/>
          </p:cNvSpPr>
          <p:nvPr>
            <p:ph type="title" hasCustomPrompt="1"/>
          </p:nvPr>
        </p:nvSpPr>
        <p:spPr>
          <a:xfrm>
            <a:off x="559590" y="800905"/>
            <a:ext cx="4267131" cy="715773"/>
          </a:xfrm>
          <a:prstGeom prst="rect">
            <a:avLst/>
          </a:prstGeom>
        </p:spPr>
        <p:txBody>
          <a:bodyPr vert="horz" lIns="0" tIns="0" rIns="0" bIns="0" rtlCol="0" anchor="t" anchorCtr="0">
            <a:normAutofit/>
          </a:bodyPr>
          <a:lstStyle/>
          <a:p>
            <a:r>
              <a:rPr lang="ru-RU" dirty="0"/>
              <a:t>Образец </a:t>
            </a:r>
            <a:br>
              <a:rPr lang="ru-RU" dirty="0"/>
            </a:br>
            <a:r>
              <a:rPr lang="ru-RU" dirty="0"/>
              <a:t>заголовка</a:t>
            </a:r>
          </a:p>
        </p:txBody>
      </p:sp>
      <p:sp>
        <p:nvSpPr>
          <p:cNvPr id="18" name="Текст 2">
            <a:extLst>
              <a:ext uri="{FF2B5EF4-FFF2-40B4-BE49-F238E27FC236}">
                <a16:creationId xmlns:a16="http://schemas.microsoft.com/office/drawing/2014/main" id="{3A856BF9-E48E-0844-80F5-ABBA79C4ADD9}"/>
              </a:ext>
            </a:extLst>
          </p:cNvPr>
          <p:cNvSpPr>
            <a:spLocks noGrp="1"/>
          </p:cNvSpPr>
          <p:nvPr>
            <p:ph type="body" sz="quarter" idx="18" hasCustomPrompt="1"/>
          </p:nvPr>
        </p:nvSpPr>
        <p:spPr>
          <a:xfrm>
            <a:off x="578571" y="439842"/>
            <a:ext cx="4248150" cy="152349"/>
          </a:xfrm>
        </p:spPr>
        <p:txBody>
          <a:bodyPr>
            <a:spAutoFit/>
          </a:bodyPr>
          <a:lstStyle>
            <a:lvl1pPr>
              <a:defRPr sz="1100" b="0" i="0">
                <a:solidFill>
                  <a:schemeClr val="accent1"/>
                </a:solidFill>
                <a:latin typeface="Montserrat Light" pitchFamily="2" charset="0"/>
              </a:defRPr>
            </a:lvl1pPr>
          </a:lstStyle>
          <a:p>
            <a:pPr lvl="0"/>
            <a:r>
              <a:rPr lang="ru-RU" dirty="0" err="1"/>
              <a:t>Надзаголовок</a:t>
            </a:r>
            <a:endParaRPr lang="ru-RU" dirty="0"/>
          </a:p>
        </p:txBody>
      </p:sp>
      <p:sp>
        <p:nvSpPr>
          <p:cNvPr id="3" name="Рисунок 2">
            <a:extLst>
              <a:ext uri="{FF2B5EF4-FFF2-40B4-BE49-F238E27FC236}">
                <a16:creationId xmlns:a16="http://schemas.microsoft.com/office/drawing/2014/main" id="{1234996B-6C8C-594F-904E-9C340EB05006}"/>
              </a:ext>
            </a:extLst>
          </p:cNvPr>
          <p:cNvSpPr>
            <a:spLocks noGrp="1"/>
          </p:cNvSpPr>
          <p:nvPr>
            <p:ph type="pic" sz="quarter" idx="24"/>
          </p:nvPr>
        </p:nvSpPr>
        <p:spPr>
          <a:xfrm>
            <a:off x="577850" y="2094587"/>
            <a:ext cx="1919288" cy="595450"/>
          </a:xfrm>
        </p:spPr>
        <p:txBody>
          <a:bodyPr/>
          <a:lstStyle/>
          <a:p>
            <a:endParaRPr lang="ru-RU" dirty="0"/>
          </a:p>
        </p:txBody>
      </p:sp>
      <p:sp>
        <p:nvSpPr>
          <p:cNvPr id="52" name="Рисунок 2">
            <a:extLst>
              <a:ext uri="{FF2B5EF4-FFF2-40B4-BE49-F238E27FC236}">
                <a16:creationId xmlns:a16="http://schemas.microsoft.com/office/drawing/2014/main" id="{1CCBDDC1-8CBE-1D46-B445-0C52A6A1908C}"/>
              </a:ext>
            </a:extLst>
          </p:cNvPr>
          <p:cNvSpPr>
            <a:spLocks noGrp="1"/>
          </p:cNvSpPr>
          <p:nvPr>
            <p:ph type="pic" sz="quarter" idx="27"/>
          </p:nvPr>
        </p:nvSpPr>
        <p:spPr>
          <a:xfrm>
            <a:off x="577850" y="4284894"/>
            <a:ext cx="1919288" cy="595450"/>
          </a:xfrm>
        </p:spPr>
        <p:txBody>
          <a:bodyPr/>
          <a:lstStyle/>
          <a:p>
            <a:endParaRPr lang="ru-RU" dirty="0"/>
          </a:p>
        </p:txBody>
      </p:sp>
      <p:sp>
        <p:nvSpPr>
          <p:cNvPr id="55" name="Рисунок 2">
            <a:extLst>
              <a:ext uri="{FF2B5EF4-FFF2-40B4-BE49-F238E27FC236}">
                <a16:creationId xmlns:a16="http://schemas.microsoft.com/office/drawing/2014/main" id="{0B23976B-9479-3C42-BA3F-7706775AE4D7}"/>
              </a:ext>
            </a:extLst>
          </p:cNvPr>
          <p:cNvSpPr>
            <a:spLocks noGrp="1"/>
          </p:cNvSpPr>
          <p:nvPr>
            <p:ph type="pic" sz="quarter" idx="30"/>
          </p:nvPr>
        </p:nvSpPr>
        <p:spPr>
          <a:xfrm>
            <a:off x="3990902" y="2094587"/>
            <a:ext cx="1919288" cy="595450"/>
          </a:xfrm>
        </p:spPr>
        <p:txBody>
          <a:bodyPr/>
          <a:lstStyle/>
          <a:p>
            <a:endParaRPr lang="ru-RU" dirty="0"/>
          </a:p>
        </p:txBody>
      </p:sp>
      <p:sp>
        <p:nvSpPr>
          <p:cNvPr id="58" name="Рисунок 2">
            <a:extLst>
              <a:ext uri="{FF2B5EF4-FFF2-40B4-BE49-F238E27FC236}">
                <a16:creationId xmlns:a16="http://schemas.microsoft.com/office/drawing/2014/main" id="{262D9DA9-0571-BD41-893F-7BE5DF1911F6}"/>
              </a:ext>
            </a:extLst>
          </p:cNvPr>
          <p:cNvSpPr>
            <a:spLocks noGrp="1"/>
          </p:cNvSpPr>
          <p:nvPr>
            <p:ph type="pic" sz="quarter" idx="33"/>
          </p:nvPr>
        </p:nvSpPr>
        <p:spPr>
          <a:xfrm>
            <a:off x="3990902" y="4284894"/>
            <a:ext cx="1919288" cy="595450"/>
          </a:xfrm>
        </p:spPr>
        <p:txBody>
          <a:bodyPr/>
          <a:lstStyle/>
          <a:p>
            <a:endParaRPr lang="ru-RU" dirty="0"/>
          </a:p>
        </p:txBody>
      </p:sp>
      <p:sp>
        <p:nvSpPr>
          <p:cNvPr id="61" name="Рисунок 2">
            <a:extLst>
              <a:ext uri="{FF2B5EF4-FFF2-40B4-BE49-F238E27FC236}">
                <a16:creationId xmlns:a16="http://schemas.microsoft.com/office/drawing/2014/main" id="{EB6EE42D-D570-D94D-8C39-778D8B54AC1E}"/>
              </a:ext>
            </a:extLst>
          </p:cNvPr>
          <p:cNvSpPr>
            <a:spLocks noGrp="1"/>
          </p:cNvSpPr>
          <p:nvPr>
            <p:ph type="pic" sz="quarter" idx="36"/>
          </p:nvPr>
        </p:nvSpPr>
        <p:spPr>
          <a:xfrm>
            <a:off x="7425220" y="2094587"/>
            <a:ext cx="1919288" cy="595450"/>
          </a:xfrm>
        </p:spPr>
        <p:txBody>
          <a:bodyPr/>
          <a:lstStyle/>
          <a:p>
            <a:endParaRPr lang="ru-RU" dirty="0"/>
          </a:p>
        </p:txBody>
      </p:sp>
      <p:sp>
        <p:nvSpPr>
          <p:cNvPr id="64" name="Рисунок 2">
            <a:extLst>
              <a:ext uri="{FF2B5EF4-FFF2-40B4-BE49-F238E27FC236}">
                <a16:creationId xmlns:a16="http://schemas.microsoft.com/office/drawing/2014/main" id="{C8B14C57-A896-EE4E-A72C-3E5A18AC2FF8}"/>
              </a:ext>
            </a:extLst>
          </p:cNvPr>
          <p:cNvSpPr>
            <a:spLocks noGrp="1"/>
          </p:cNvSpPr>
          <p:nvPr>
            <p:ph type="pic" sz="quarter" idx="39"/>
          </p:nvPr>
        </p:nvSpPr>
        <p:spPr>
          <a:xfrm>
            <a:off x="7425220" y="4284894"/>
            <a:ext cx="1919288" cy="595450"/>
          </a:xfrm>
        </p:spPr>
        <p:txBody>
          <a:bodyPr/>
          <a:lstStyle/>
          <a:p>
            <a:endParaRPr lang="ru-RU" dirty="0"/>
          </a:p>
        </p:txBody>
      </p:sp>
      <p:sp>
        <p:nvSpPr>
          <p:cNvPr id="8" name="Текст 7">
            <a:extLst>
              <a:ext uri="{FF2B5EF4-FFF2-40B4-BE49-F238E27FC236}">
                <a16:creationId xmlns:a16="http://schemas.microsoft.com/office/drawing/2014/main" id="{90960F9E-B90C-DC4B-A4FA-597C28B8C1C9}"/>
              </a:ext>
            </a:extLst>
          </p:cNvPr>
          <p:cNvSpPr>
            <a:spLocks noGrp="1"/>
          </p:cNvSpPr>
          <p:nvPr>
            <p:ph type="body" sz="quarter" idx="40" hasCustomPrompt="1"/>
          </p:nvPr>
        </p:nvSpPr>
        <p:spPr>
          <a:xfrm>
            <a:off x="3990975" y="2716931"/>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66" name="Текст 7">
            <a:extLst>
              <a:ext uri="{FF2B5EF4-FFF2-40B4-BE49-F238E27FC236}">
                <a16:creationId xmlns:a16="http://schemas.microsoft.com/office/drawing/2014/main" id="{2904D885-5AFB-894A-81D6-5EEA4E708668}"/>
              </a:ext>
            </a:extLst>
          </p:cNvPr>
          <p:cNvSpPr>
            <a:spLocks noGrp="1"/>
          </p:cNvSpPr>
          <p:nvPr>
            <p:ph type="body" sz="quarter" idx="41" hasCustomPrompt="1"/>
          </p:nvPr>
        </p:nvSpPr>
        <p:spPr>
          <a:xfrm>
            <a:off x="7419975" y="2716931"/>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67" name="Текст 7">
            <a:extLst>
              <a:ext uri="{FF2B5EF4-FFF2-40B4-BE49-F238E27FC236}">
                <a16:creationId xmlns:a16="http://schemas.microsoft.com/office/drawing/2014/main" id="{B62A16E4-F806-1D4A-AB2B-CA74243996F6}"/>
              </a:ext>
            </a:extLst>
          </p:cNvPr>
          <p:cNvSpPr>
            <a:spLocks noGrp="1"/>
          </p:cNvSpPr>
          <p:nvPr>
            <p:ph type="body" sz="quarter" idx="42" hasCustomPrompt="1"/>
          </p:nvPr>
        </p:nvSpPr>
        <p:spPr>
          <a:xfrm>
            <a:off x="561976" y="2716931"/>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69" name="Текст 7">
            <a:extLst>
              <a:ext uri="{FF2B5EF4-FFF2-40B4-BE49-F238E27FC236}">
                <a16:creationId xmlns:a16="http://schemas.microsoft.com/office/drawing/2014/main" id="{09A6488F-18A5-E341-AE81-A3A71E0F891E}"/>
              </a:ext>
            </a:extLst>
          </p:cNvPr>
          <p:cNvSpPr>
            <a:spLocks noGrp="1"/>
          </p:cNvSpPr>
          <p:nvPr>
            <p:ph type="body" sz="quarter" idx="43" hasCustomPrompt="1"/>
          </p:nvPr>
        </p:nvSpPr>
        <p:spPr>
          <a:xfrm>
            <a:off x="3990975" y="4895354"/>
            <a:ext cx="2268538" cy="1286477"/>
          </a:xfrm>
        </p:spPr>
        <p:txBody>
          <a:bodyPr tIns="72000"/>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70" name="Текст 7">
            <a:extLst>
              <a:ext uri="{FF2B5EF4-FFF2-40B4-BE49-F238E27FC236}">
                <a16:creationId xmlns:a16="http://schemas.microsoft.com/office/drawing/2014/main" id="{D9F61DFF-1A7F-A541-9C0F-60143EEC7AEF}"/>
              </a:ext>
            </a:extLst>
          </p:cNvPr>
          <p:cNvSpPr>
            <a:spLocks noGrp="1"/>
          </p:cNvSpPr>
          <p:nvPr>
            <p:ph type="body" sz="quarter" idx="44" hasCustomPrompt="1"/>
          </p:nvPr>
        </p:nvSpPr>
        <p:spPr>
          <a:xfrm>
            <a:off x="7419975" y="4895354"/>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71" name="Текст 7">
            <a:extLst>
              <a:ext uri="{FF2B5EF4-FFF2-40B4-BE49-F238E27FC236}">
                <a16:creationId xmlns:a16="http://schemas.microsoft.com/office/drawing/2014/main" id="{CF6DF851-9B46-FA47-BFDE-F0252EBF281C}"/>
              </a:ext>
            </a:extLst>
          </p:cNvPr>
          <p:cNvSpPr>
            <a:spLocks noGrp="1"/>
          </p:cNvSpPr>
          <p:nvPr>
            <p:ph type="body" sz="quarter" idx="45" hasCustomPrompt="1"/>
          </p:nvPr>
        </p:nvSpPr>
        <p:spPr>
          <a:xfrm>
            <a:off x="561976" y="4895354"/>
            <a:ext cx="2268538" cy="1039634"/>
          </a:xfrm>
        </p:spPr>
        <p:txBody>
          <a:bodyPr tIns="72000">
            <a:spAutoFit/>
          </a:bodyPr>
          <a:lstStyle>
            <a:lvl1pPr>
              <a:spcAft>
                <a:spcPts val="600"/>
              </a:spcAft>
              <a:defRPr sz="1600" b="0" i="0">
                <a:solidFill>
                  <a:schemeClr val="accent1"/>
                </a:solidFill>
                <a:latin typeface="Montserrat Medium" pitchFamily="2" charset="0"/>
              </a:defRPr>
            </a:lvl1pPr>
            <a:lvl3pPr>
              <a:defRPr>
                <a:solidFill>
                  <a:schemeClr val="accent1"/>
                </a:solidFill>
              </a:defRPr>
            </a:lvl3pPr>
          </a:lstStyle>
          <a:p>
            <a:pPr lvl="0"/>
            <a:r>
              <a:rPr lang="ru-RU" dirty="0"/>
              <a:t>Название награды</a:t>
            </a:r>
          </a:p>
          <a:p>
            <a:pPr lvl="1"/>
            <a:r>
              <a:rPr lang="ru-RU" dirty="0"/>
              <a:t>Расшифровка конкурса / номинации</a:t>
            </a:r>
          </a:p>
          <a:p>
            <a:pPr lvl="2"/>
            <a:r>
              <a:rPr lang="ru-RU" dirty="0"/>
              <a:t>Фестиваль, год</a:t>
            </a:r>
          </a:p>
        </p:txBody>
      </p:sp>
      <p:sp>
        <p:nvSpPr>
          <p:cNvPr id="19" name="Номер слайда 5">
            <a:extLst>
              <a:ext uri="{FF2B5EF4-FFF2-40B4-BE49-F238E27FC236}">
                <a16:creationId xmlns:a16="http://schemas.microsoft.com/office/drawing/2014/main" id="{0BEEC35F-12D7-684C-9FE5-0314987816CC}"/>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20" name="Нижний колонтитул 3">
            <a:extLst>
              <a:ext uri="{FF2B5EF4-FFF2-40B4-BE49-F238E27FC236}">
                <a16:creationId xmlns:a16="http://schemas.microsoft.com/office/drawing/2014/main" id="{1E0B4C23-4268-AF4C-91D9-6742708A8E3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4029171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5_Титульный слайд">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E438B420-9DC9-E443-AF01-AE987B03A4EE}"/>
              </a:ext>
            </a:extLst>
          </p:cNvPr>
          <p:cNvSpPr>
            <a:spLocks noGrp="1"/>
          </p:cNvSpPr>
          <p:nvPr>
            <p:ph type="body" sz="quarter" idx="10" hasCustomPrompt="1"/>
          </p:nvPr>
        </p:nvSpPr>
        <p:spPr>
          <a:xfrm>
            <a:off x="539287" y="430213"/>
            <a:ext cx="6516687" cy="5591175"/>
          </a:xfrm>
          <a:prstGeom prst="roundRect">
            <a:avLst>
              <a:gd name="adj" fmla="val 6512"/>
            </a:avLst>
          </a:prstGeom>
          <a:solidFill>
            <a:schemeClr val="accent1"/>
          </a:solidFill>
        </p:spPr>
        <p:txBody>
          <a:bodyPr lIns="144000" tIns="144000" rIns="144000" bIns="144000">
            <a:normAutofit/>
          </a:bodyPr>
          <a:lstStyle>
            <a:lvl1pPr>
              <a:defRPr sz="3200" b="0" i="0">
                <a:latin typeface="Montserrat Medium" pitchFamily="2" charset="0"/>
              </a:defRPr>
            </a:lvl1pPr>
          </a:lstStyle>
          <a:p>
            <a:pPr lvl="0"/>
            <a:r>
              <a:rPr lang="en-US" dirty="0"/>
              <a:t>01</a:t>
            </a:r>
            <a:endParaRPr lang="ru-RU" dirty="0"/>
          </a:p>
        </p:txBody>
      </p:sp>
      <p:sp>
        <p:nvSpPr>
          <p:cNvPr id="34" name="Текст 4">
            <a:extLst>
              <a:ext uri="{FF2B5EF4-FFF2-40B4-BE49-F238E27FC236}">
                <a16:creationId xmlns:a16="http://schemas.microsoft.com/office/drawing/2014/main" id="{38C9E4E5-FAED-9F4E-81C2-7B502F60989F}"/>
              </a:ext>
            </a:extLst>
          </p:cNvPr>
          <p:cNvSpPr>
            <a:spLocks noGrp="1"/>
          </p:cNvSpPr>
          <p:nvPr>
            <p:ph type="body" sz="quarter" idx="13" hasCustomPrompt="1"/>
          </p:nvPr>
        </p:nvSpPr>
        <p:spPr>
          <a:xfrm>
            <a:off x="9501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 name="Рисунок 6">
            <a:extLst>
              <a:ext uri="{FF2B5EF4-FFF2-40B4-BE49-F238E27FC236}">
                <a16:creationId xmlns:a16="http://schemas.microsoft.com/office/drawing/2014/main" id="{02B107D5-A876-8949-8FB0-38F61646E939}"/>
              </a:ext>
            </a:extLst>
          </p:cNvPr>
          <p:cNvSpPr>
            <a:spLocks noGrp="1"/>
          </p:cNvSpPr>
          <p:nvPr>
            <p:ph type="pic" sz="quarter" idx="14"/>
          </p:nvPr>
        </p:nvSpPr>
        <p:spPr>
          <a:xfrm>
            <a:off x="539750" y="1268414"/>
            <a:ext cx="6516688" cy="3085123"/>
          </a:xfrm>
        </p:spPr>
        <p:txBody>
          <a:bodyPr/>
          <a:lstStyle/>
          <a:p>
            <a:endParaRPr lang="ru-RU"/>
          </a:p>
        </p:txBody>
      </p:sp>
      <p:sp>
        <p:nvSpPr>
          <p:cNvPr id="17" name="Текст 16">
            <a:extLst>
              <a:ext uri="{FF2B5EF4-FFF2-40B4-BE49-F238E27FC236}">
                <a16:creationId xmlns:a16="http://schemas.microsoft.com/office/drawing/2014/main" id="{26FA3BEA-1B37-0C4F-8F65-0F1A3B8B8E67}"/>
              </a:ext>
            </a:extLst>
          </p:cNvPr>
          <p:cNvSpPr>
            <a:spLocks noGrp="1"/>
          </p:cNvSpPr>
          <p:nvPr>
            <p:ph type="body" sz="quarter" idx="17" hasCustomPrompt="1"/>
          </p:nvPr>
        </p:nvSpPr>
        <p:spPr>
          <a:xfrm>
            <a:off x="550863" y="5065709"/>
            <a:ext cx="6505575" cy="955678"/>
          </a:xfrm>
        </p:spPr>
        <p:txBody>
          <a:bodyPr lIns="251999" bIns="251999"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Название</a:t>
            </a:r>
          </a:p>
          <a:p>
            <a:pPr lvl="1"/>
            <a:r>
              <a:rPr lang="ru-RU" dirty="0"/>
              <a:t>Текст описание</a:t>
            </a:r>
          </a:p>
        </p:txBody>
      </p:sp>
      <p:sp>
        <p:nvSpPr>
          <p:cNvPr id="44" name="Текст 16">
            <a:extLst>
              <a:ext uri="{FF2B5EF4-FFF2-40B4-BE49-F238E27FC236}">
                <a16:creationId xmlns:a16="http://schemas.microsoft.com/office/drawing/2014/main" id="{3CE4F029-7202-2842-9DD3-4E8D9888B383}"/>
              </a:ext>
            </a:extLst>
          </p:cNvPr>
          <p:cNvSpPr>
            <a:spLocks noGrp="1"/>
          </p:cNvSpPr>
          <p:nvPr>
            <p:ph type="body" sz="quarter" idx="19" hasCustomPrompt="1"/>
          </p:nvPr>
        </p:nvSpPr>
        <p:spPr>
          <a:xfrm>
            <a:off x="9501128" y="13917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0" name="Текст 4">
            <a:extLst>
              <a:ext uri="{FF2B5EF4-FFF2-40B4-BE49-F238E27FC236}">
                <a16:creationId xmlns:a16="http://schemas.microsoft.com/office/drawing/2014/main" id="{816C3DF8-BF68-6944-AAAA-55E33E4428CD}"/>
              </a:ext>
            </a:extLst>
          </p:cNvPr>
          <p:cNvSpPr>
            <a:spLocks noGrp="1"/>
          </p:cNvSpPr>
          <p:nvPr>
            <p:ph type="body" sz="quarter" idx="20" hasCustomPrompt="1"/>
          </p:nvPr>
        </p:nvSpPr>
        <p:spPr>
          <a:xfrm>
            <a:off x="9501128" y="42783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1" name="Текст 16">
            <a:extLst>
              <a:ext uri="{FF2B5EF4-FFF2-40B4-BE49-F238E27FC236}">
                <a16:creationId xmlns:a16="http://schemas.microsoft.com/office/drawing/2014/main" id="{6CE601A4-09E1-B141-94CF-362F4C6AD9DE}"/>
              </a:ext>
            </a:extLst>
          </p:cNvPr>
          <p:cNvSpPr>
            <a:spLocks noGrp="1"/>
          </p:cNvSpPr>
          <p:nvPr>
            <p:ph type="body" sz="quarter" idx="21" hasCustomPrompt="1"/>
          </p:nvPr>
        </p:nvSpPr>
        <p:spPr>
          <a:xfrm>
            <a:off x="9501128" y="52398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2" name="Текст 4">
            <a:extLst>
              <a:ext uri="{FF2B5EF4-FFF2-40B4-BE49-F238E27FC236}">
                <a16:creationId xmlns:a16="http://schemas.microsoft.com/office/drawing/2014/main" id="{70533D8D-E135-4D4A-903E-CA77B63AD50D}"/>
              </a:ext>
            </a:extLst>
          </p:cNvPr>
          <p:cNvSpPr>
            <a:spLocks noGrp="1"/>
          </p:cNvSpPr>
          <p:nvPr>
            <p:ph type="body" sz="quarter" idx="22" hasCustomPrompt="1"/>
          </p:nvPr>
        </p:nvSpPr>
        <p:spPr>
          <a:xfrm>
            <a:off x="9501128" y="23479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3" name="Текст 16">
            <a:extLst>
              <a:ext uri="{FF2B5EF4-FFF2-40B4-BE49-F238E27FC236}">
                <a16:creationId xmlns:a16="http://schemas.microsoft.com/office/drawing/2014/main" id="{760831F7-62D9-8C45-A89C-C8E76E25F330}"/>
              </a:ext>
            </a:extLst>
          </p:cNvPr>
          <p:cNvSpPr>
            <a:spLocks noGrp="1"/>
          </p:cNvSpPr>
          <p:nvPr>
            <p:ph type="body" sz="quarter" idx="23" hasCustomPrompt="1"/>
          </p:nvPr>
        </p:nvSpPr>
        <p:spPr>
          <a:xfrm>
            <a:off x="9501128" y="33094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4" name="Текст 4">
            <a:extLst>
              <a:ext uri="{FF2B5EF4-FFF2-40B4-BE49-F238E27FC236}">
                <a16:creationId xmlns:a16="http://schemas.microsoft.com/office/drawing/2014/main" id="{A79BA24C-0F2B-B940-8A2B-BC4E79324F25}"/>
              </a:ext>
            </a:extLst>
          </p:cNvPr>
          <p:cNvSpPr>
            <a:spLocks noGrp="1"/>
          </p:cNvSpPr>
          <p:nvPr>
            <p:ph type="body" sz="quarter" idx="24" hasCustomPrompt="1"/>
          </p:nvPr>
        </p:nvSpPr>
        <p:spPr>
          <a:xfrm>
            <a:off x="7215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5" name="Текст 16">
            <a:extLst>
              <a:ext uri="{FF2B5EF4-FFF2-40B4-BE49-F238E27FC236}">
                <a16:creationId xmlns:a16="http://schemas.microsoft.com/office/drawing/2014/main" id="{44E27919-44F8-8545-87C0-BCEE3754239B}"/>
              </a:ext>
            </a:extLst>
          </p:cNvPr>
          <p:cNvSpPr>
            <a:spLocks noGrp="1"/>
          </p:cNvSpPr>
          <p:nvPr>
            <p:ph type="body" sz="quarter" idx="25" hasCustomPrompt="1"/>
          </p:nvPr>
        </p:nvSpPr>
        <p:spPr>
          <a:xfrm>
            <a:off x="7215128" y="1391748"/>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78" name="Текст 4">
            <a:extLst>
              <a:ext uri="{FF2B5EF4-FFF2-40B4-BE49-F238E27FC236}">
                <a16:creationId xmlns:a16="http://schemas.microsoft.com/office/drawing/2014/main" id="{1F836421-08C6-3642-97AA-861AEF800AD3}"/>
              </a:ext>
            </a:extLst>
          </p:cNvPr>
          <p:cNvSpPr>
            <a:spLocks noGrp="1"/>
          </p:cNvSpPr>
          <p:nvPr>
            <p:ph type="body" sz="quarter" idx="26" hasCustomPrompt="1"/>
          </p:nvPr>
        </p:nvSpPr>
        <p:spPr>
          <a:xfrm>
            <a:off x="7221391" y="2347914"/>
            <a:ext cx="2156346" cy="3681410"/>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9" name="Текст 16">
            <a:extLst>
              <a:ext uri="{FF2B5EF4-FFF2-40B4-BE49-F238E27FC236}">
                <a16:creationId xmlns:a16="http://schemas.microsoft.com/office/drawing/2014/main" id="{FA3E199C-D2B2-784C-896B-AF76FAB4152A}"/>
              </a:ext>
            </a:extLst>
          </p:cNvPr>
          <p:cNvSpPr>
            <a:spLocks noGrp="1"/>
          </p:cNvSpPr>
          <p:nvPr>
            <p:ph type="body" sz="quarter" idx="27" hasCustomPrompt="1"/>
          </p:nvPr>
        </p:nvSpPr>
        <p:spPr>
          <a:xfrm>
            <a:off x="7221391" y="5231910"/>
            <a:ext cx="2153735" cy="789478"/>
          </a:xfrm>
        </p:spPr>
        <p:txBody>
          <a:bodyPr lIns="251999" bIns="251999" anchor="b" anchorCtr="0">
            <a:spAutoFit/>
          </a:bodyPr>
          <a:lstStyle>
            <a:lvl1pPr>
              <a:defRPr sz="20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a:p>
            <a:pPr lvl="1"/>
            <a:r>
              <a:rPr lang="ru-RU" dirty="0"/>
              <a:t>Текст описание</a:t>
            </a:r>
          </a:p>
        </p:txBody>
      </p:sp>
      <p:sp>
        <p:nvSpPr>
          <p:cNvPr id="18" name="Номер слайда 5">
            <a:extLst>
              <a:ext uri="{FF2B5EF4-FFF2-40B4-BE49-F238E27FC236}">
                <a16:creationId xmlns:a16="http://schemas.microsoft.com/office/drawing/2014/main" id="{96D089AD-1CDB-B949-8828-6BC9796A1F5C}"/>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9" name="Нижний колонтитул 3">
            <a:extLst>
              <a:ext uri="{FF2B5EF4-FFF2-40B4-BE49-F238E27FC236}">
                <a16:creationId xmlns:a16="http://schemas.microsoft.com/office/drawing/2014/main" id="{53B92FB9-D6B8-A943-B143-A8D2069D53F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4494534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6_Титульный слайд">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E438B420-9DC9-E443-AF01-AE987B03A4EE}"/>
              </a:ext>
            </a:extLst>
          </p:cNvPr>
          <p:cNvSpPr>
            <a:spLocks noGrp="1"/>
          </p:cNvSpPr>
          <p:nvPr>
            <p:ph type="body" sz="quarter" idx="10" hasCustomPrompt="1"/>
          </p:nvPr>
        </p:nvSpPr>
        <p:spPr>
          <a:xfrm>
            <a:off x="539287" y="430213"/>
            <a:ext cx="6516687" cy="5591175"/>
          </a:xfrm>
          <a:prstGeom prst="roundRect">
            <a:avLst>
              <a:gd name="adj" fmla="val 6512"/>
            </a:avLst>
          </a:prstGeom>
          <a:solidFill>
            <a:schemeClr val="accent1"/>
          </a:solidFill>
        </p:spPr>
        <p:txBody>
          <a:bodyPr lIns="144000" tIns="144000" rIns="144000" bIns="144000">
            <a:normAutofit/>
          </a:bodyPr>
          <a:lstStyle>
            <a:lvl1pPr>
              <a:defRPr sz="5400" b="0" i="0" cap="all" baseline="0">
                <a:latin typeface="Montserrat" pitchFamily="2" charset="0"/>
              </a:defRPr>
            </a:lvl1pPr>
          </a:lstStyle>
          <a:p>
            <a:pPr lvl="0"/>
            <a:r>
              <a:rPr lang="ru-RU" dirty="0"/>
              <a:t>Топ-5</a:t>
            </a:r>
          </a:p>
        </p:txBody>
      </p:sp>
      <p:sp>
        <p:nvSpPr>
          <p:cNvPr id="34" name="Текст 4">
            <a:extLst>
              <a:ext uri="{FF2B5EF4-FFF2-40B4-BE49-F238E27FC236}">
                <a16:creationId xmlns:a16="http://schemas.microsoft.com/office/drawing/2014/main" id="{38C9E4E5-FAED-9F4E-81C2-7B502F60989F}"/>
              </a:ext>
            </a:extLst>
          </p:cNvPr>
          <p:cNvSpPr>
            <a:spLocks noGrp="1"/>
          </p:cNvSpPr>
          <p:nvPr>
            <p:ph type="body" sz="quarter" idx="13" hasCustomPrompt="1"/>
          </p:nvPr>
        </p:nvSpPr>
        <p:spPr>
          <a:xfrm>
            <a:off x="9501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17" name="Текст 16">
            <a:extLst>
              <a:ext uri="{FF2B5EF4-FFF2-40B4-BE49-F238E27FC236}">
                <a16:creationId xmlns:a16="http://schemas.microsoft.com/office/drawing/2014/main" id="{26FA3BEA-1B37-0C4F-8F65-0F1A3B8B8E67}"/>
              </a:ext>
            </a:extLst>
          </p:cNvPr>
          <p:cNvSpPr>
            <a:spLocks noGrp="1"/>
          </p:cNvSpPr>
          <p:nvPr>
            <p:ph type="body" sz="quarter" idx="17" hasCustomPrompt="1"/>
          </p:nvPr>
        </p:nvSpPr>
        <p:spPr>
          <a:xfrm>
            <a:off x="550863" y="5323729"/>
            <a:ext cx="6505575" cy="697658"/>
          </a:xfrm>
        </p:spPr>
        <p:txBody>
          <a:bodyPr lIns="251999" bIns="251999" anchor="b" anchorCtr="0">
            <a:sp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Название</a:t>
            </a:r>
          </a:p>
        </p:txBody>
      </p:sp>
      <p:sp>
        <p:nvSpPr>
          <p:cNvPr id="44" name="Текст 16">
            <a:extLst>
              <a:ext uri="{FF2B5EF4-FFF2-40B4-BE49-F238E27FC236}">
                <a16:creationId xmlns:a16="http://schemas.microsoft.com/office/drawing/2014/main" id="{3CE4F029-7202-2842-9DD3-4E8D9888B383}"/>
              </a:ext>
            </a:extLst>
          </p:cNvPr>
          <p:cNvSpPr>
            <a:spLocks noGrp="1"/>
          </p:cNvSpPr>
          <p:nvPr>
            <p:ph type="body" sz="quarter" idx="19" hasCustomPrompt="1"/>
          </p:nvPr>
        </p:nvSpPr>
        <p:spPr>
          <a:xfrm>
            <a:off x="9501128" y="17051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0" name="Текст 4">
            <a:extLst>
              <a:ext uri="{FF2B5EF4-FFF2-40B4-BE49-F238E27FC236}">
                <a16:creationId xmlns:a16="http://schemas.microsoft.com/office/drawing/2014/main" id="{816C3DF8-BF68-6944-AAAA-55E33E4428CD}"/>
              </a:ext>
            </a:extLst>
          </p:cNvPr>
          <p:cNvSpPr>
            <a:spLocks noGrp="1"/>
          </p:cNvSpPr>
          <p:nvPr>
            <p:ph type="body" sz="quarter" idx="20" hasCustomPrompt="1"/>
          </p:nvPr>
        </p:nvSpPr>
        <p:spPr>
          <a:xfrm>
            <a:off x="9501128" y="42783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1" name="Текст 16">
            <a:extLst>
              <a:ext uri="{FF2B5EF4-FFF2-40B4-BE49-F238E27FC236}">
                <a16:creationId xmlns:a16="http://schemas.microsoft.com/office/drawing/2014/main" id="{6CE601A4-09E1-B141-94CF-362F4C6AD9DE}"/>
              </a:ext>
            </a:extLst>
          </p:cNvPr>
          <p:cNvSpPr>
            <a:spLocks noGrp="1"/>
          </p:cNvSpPr>
          <p:nvPr>
            <p:ph type="body" sz="quarter" idx="21" hasCustomPrompt="1"/>
          </p:nvPr>
        </p:nvSpPr>
        <p:spPr>
          <a:xfrm>
            <a:off x="9501128" y="55532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2" name="Текст 4">
            <a:extLst>
              <a:ext uri="{FF2B5EF4-FFF2-40B4-BE49-F238E27FC236}">
                <a16:creationId xmlns:a16="http://schemas.microsoft.com/office/drawing/2014/main" id="{70533D8D-E135-4D4A-903E-CA77B63AD50D}"/>
              </a:ext>
            </a:extLst>
          </p:cNvPr>
          <p:cNvSpPr>
            <a:spLocks noGrp="1"/>
          </p:cNvSpPr>
          <p:nvPr>
            <p:ph type="body" sz="quarter" idx="22" hasCustomPrompt="1"/>
          </p:nvPr>
        </p:nvSpPr>
        <p:spPr>
          <a:xfrm>
            <a:off x="9501128" y="23479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3" name="Текст 16">
            <a:extLst>
              <a:ext uri="{FF2B5EF4-FFF2-40B4-BE49-F238E27FC236}">
                <a16:creationId xmlns:a16="http://schemas.microsoft.com/office/drawing/2014/main" id="{760831F7-62D9-8C45-A89C-C8E76E25F330}"/>
              </a:ext>
            </a:extLst>
          </p:cNvPr>
          <p:cNvSpPr>
            <a:spLocks noGrp="1"/>
          </p:cNvSpPr>
          <p:nvPr>
            <p:ph type="body" sz="quarter" idx="23" hasCustomPrompt="1"/>
          </p:nvPr>
        </p:nvSpPr>
        <p:spPr>
          <a:xfrm>
            <a:off x="9501128" y="36228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4" name="Текст 4">
            <a:extLst>
              <a:ext uri="{FF2B5EF4-FFF2-40B4-BE49-F238E27FC236}">
                <a16:creationId xmlns:a16="http://schemas.microsoft.com/office/drawing/2014/main" id="{A79BA24C-0F2B-B940-8A2B-BC4E79324F25}"/>
              </a:ext>
            </a:extLst>
          </p:cNvPr>
          <p:cNvSpPr>
            <a:spLocks noGrp="1"/>
          </p:cNvSpPr>
          <p:nvPr>
            <p:ph type="body" sz="quarter" idx="24" hasCustomPrompt="1"/>
          </p:nvPr>
        </p:nvSpPr>
        <p:spPr>
          <a:xfrm>
            <a:off x="7215128" y="430214"/>
            <a:ext cx="2156346" cy="1751011"/>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5" name="Текст 16">
            <a:extLst>
              <a:ext uri="{FF2B5EF4-FFF2-40B4-BE49-F238E27FC236}">
                <a16:creationId xmlns:a16="http://schemas.microsoft.com/office/drawing/2014/main" id="{44E27919-44F8-8545-87C0-BCEE3754239B}"/>
              </a:ext>
            </a:extLst>
          </p:cNvPr>
          <p:cNvSpPr>
            <a:spLocks noGrp="1"/>
          </p:cNvSpPr>
          <p:nvPr>
            <p:ph type="body" sz="quarter" idx="25" hasCustomPrompt="1"/>
          </p:nvPr>
        </p:nvSpPr>
        <p:spPr>
          <a:xfrm>
            <a:off x="7215128" y="1705167"/>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78" name="Текст 4">
            <a:extLst>
              <a:ext uri="{FF2B5EF4-FFF2-40B4-BE49-F238E27FC236}">
                <a16:creationId xmlns:a16="http://schemas.microsoft.com/office/drawing/2014/main" id="{1F836421-08C6-3642-97AA-861AEF800AD3}"/>
              </a:ext>
            </a:extLst>
          </p:cNvPr>
          <p:cNvSpPr>
            <a:spLocks noGrp="1"/>
          </p:cNvSpPr>
          <p:nvPr>
            <p:ph type="body" sz="quarter" idx="26" hasCustomPrompt="1"/>
          </p:nvPr>
        </p:nvSpPr>
        <p:spPr>
          <a:xfrm>
            <a:off x="7221391" y="2347914"/>
            <a:ext cx="2156346" cy="3681410"/>
          </a:xfrm>
          <a:prstGeom prst="roundRect">
            <a:avLst>
              <a:gd name="adj" fmla="val 15670"/>
            </a:avLst>
          </a:prstGeom>
          <a:solidFill>
            <a:schemeClr val="accent1"/>
          </a:solidFill>
        </p:spPr>
        <p:txBody>
          <a:bodyPr lIns="144000" tIns="144000" rIns="144000" bIns="144000">
            <a:normAutofit/>
          </a:bodyPr>
          <a:lstStyle>
            <a:lvl1pPr>
              <a:defRPr sz="2000" b="0" i="0">
                <a:latin typeface="Montserrat Medium" pitchFamily="2" charset="0"/>
              </a:defRPr>
            </a:lvl1pPr>
          </a:lstStyle>
          <a:p>
            <a:pPr lvl="0"/>
            <a:r>
              <a:rPr lang="en-US" dirty="0"/>
              <a:t>01</a:t>
            </a:r>
            <a:endParaRPr lang="ru-RU" dirty="0"/>
          </a:p>
        </p:txBody>
      </p:sp>
      <p:sp>
        <p:nvSpPr>
          <p:cNvPr id="79" name="Текст 16">
            <a:extLst>
              <a:ext uri="{FF2B5EF4-FFF2-40B4-BE49-F238E27FC236}">
                <a16:creationId xmlns:a16="http://schemas.microsoft.com/office/drawing/2014/main" id="{FA3E199C-D2B2-784C-896B-AF76FAB4152A}"/>
              </a:ext>
            </a:extLst>
          </p:cNvPr>
          <p:cNvSpPr>
            <a:spLocks noGrp="1"/>
          </p:cNvSpPr>
          <p:nvPr>
            <p:ph type="body" sz="quarter" idx="27" hasCustomPrompt="1"/>
          </p:nvPr>
        </p:nvSpPr>
        <p:spPr>
          <a:xfrm>
            <a:off x="7221391" y="5545329"/>
            <a:ext cx="2153735" cy="476059"/>
          </a:xfrm>
        </p:spPr>
        <p:txBody>
          <a:bodyPr lIns="251999" bIns="251999" anchor="b" anchorCtr="0">
            <a:spAutoFit/>
          </a:bodyPr>
          <a:lstStyle>
            <a:lvl1pPr>
              <a:defRPr sz="1600" b="0" i="0">
                <a:solidFill>
                  <a:schemeClr val="bg1"/>
                </a:solidFill>
                <a:latin typeface="Montserrat" pitchFamily="2" charset="0"/>
                <a:cs typeface="Source Sans Pro Light" panose="020F0302020204030204" pitchFamily="34" charset="0"/>
              </a:defRPr>
            </a:lvl1pPr>
            <a:lvl2pPr>
              <a:defRPr>
                <a:solidFill>
                  <a:schemeClr val="bg1"/>
                </a:solidFill>
              </a:defRPr>
            </a:lvl2pPr>
          </a:lstStyle>
          <a:p>
            <a:pPr lvl="0"/>
            <a:r>
              <a:rPr lang="ru-RU" dirty="0"/>
              <a:t>Заголовок</a:t>
            </a:r>
          </a:p>
        </p:txBody>
      </p:sp>
      <p:sp>
        <p:nvSpPr>
          <p:cNvPr id="16" name="Номер слайда 5">
            <a:extLst>
              <a:ext uri="{FF2B5EF4-FFF2-40B4-BE49-F238E27FC236}">
                <a16:creationId xmlns:a16="http://schemas.microsoft.com/office/drawing/2014/main" id="{6EB54634-C27C-E246-A6BD-D405964B8226}"/>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18" name="Нижний колонтитул 3">
            <a:extLst>
              <a:ext uri="{FF2B5EF4-FFF2-40B4-BE49-F238E27FC236}">
                <a16:creationId xmlns:a16="http://schemas.microsoft.com/office/drawing/2014/main" id="{9D435B01-2EC5-8A42-9355-94C7F254F185}"/>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11798493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7_Титульный слайд">
    <p:spTree>
      <p:nvGrpSpPr>
        <p:cNvPr id="1" name=""/>
        <p:cNvGrpSpPr/>
        <p:nvPr/>
      </p:nvGrpSpPr>
      <p:grpSpPr>
        <a:xfrm>
          <a:off x="0" y="0"/>
          <a:ext cx="0" cy="0"/>
          <a:chOff x="0" y="0"/>
          <a:chExt cx="0" cy="0"/>
        </a:xfrm>
      </p:grpSpPr>
      <p:sp>
        <p:nvSpPr>
          <p:cNvPr id="23" name="Текст 4">
            <a:extLst>
              <a:ext uri="{FF2B5EF4-FFF2-40B4-BE49-F238E27FC236}">
                <a16:creationId xmlns:a16="http://schemas.microsoft.com/office/drawing/2014/main" id="{2B8E617B-BDBF-BA4F-9CBB-3854284DC77B}"/>
              </a:ext>
            </a:extLst>
          </p:cNvPr>
          <p:cNvSpPr>
            <a:spLocks noGrp="1"/>
          </p:cNvSpPr>
          <p:nvPr>
            <p:ph type="body" sz="quarter" idx="13"/>
          </p:nvPr>
        </p:nvSpPr>
        <p:spPr>
          <a:xfrm>
            <a:off x="539287" y="1253557"/>
            <a:ext cx="11095914" cy="1309973"/>
          </a:xfrm>
          <a:prstGeom prst="roundRect">
            <a:avLst>
              <a:gd name="adj" fmla="val 20563"/>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43" name="Рисунок 42">
            <a:extLst>
              <a:ext uri="{FF2B5EF4-FFF2-40B4-BE49-F238E27FC236}">
                <a16:creationId xmlns:a16="http://schemas.microsoft.com/office/drawing/2014/main" id="{8F189DE9-6EF0-7940-B847-BA60AF2B9865}"/>
              </a:ext>
            </a:extLst>
          </p:cNvPr>
          <p:cNvSpPr>
            <a:spLocks noGrp="1"/>
          </p:cNvSpPr>
          <p:nvPr>
            <p:ph type="pic" sz="quarter" idx="20"/>
          </p:nvPr>
        </p:nvSpPr>
        <p:spPr>
          <a:xfrm>
            <a:off x="539287" y="1260543"/>
            <a:ext cx="4259349" cy="1296000"/>
          </a:xfrm>
          <a:custGeom>
            <a:avLst/>
            <a:gdLst>
              <a:gd name="connsiteX0" fmla="*/ 281792 w 4244975"/>
              <a:gd name="connsiteY0" fmla="*/ 0 h 1309687"/>
              <a:gd name="connsiteX1" fmla="*/ 4244975 w 4244975"/>
              <a:gd name="connsiteY1" fmla="*/ 0 h 1309687"/>
              <a:gd name="connsiteX2" fmla="*/ 4244975 w 4244975"/>
              <a:gd name="connsiteY2" fmla="*/ 1309687 h 1309687"/>
              <a:gd name="connsiteX3" fmla="*/ 281792 w 4244975"/>
              <a:gd name="connsiteY3" fmla="*/ 1309687 h 1309687"/>
              <a:gd name="connsiteX4" fmla="*/ 0 w 4244975"/>
              <a:gd name="connsiteY4" fmla="*/ 1027895 h 1309687"/>
              <a:gd name="connsiteX5" fmla="*/ 0 w 4244975"/>
              <a:gd name="connsiteY5" fmla="*/ 281792 h 1309687"/>
              <a:gd name="connsiteX6" fmla="*/ 281792 w 4244975"/>
              <a:gd name="connsiteY6"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4975" h="1309687">
                <a:moveTo>
                  <a:pt x="281792" y="0"/>
                </a:moveTo>
                <a:lnTo>
                  <a:pt x="4244975" y="0"/>
                </a:lnTo>
                <a:lnTo>
                  <a:pt x="4244975" y="1309687"/>
                </a:lnTo>
                <a:lnTo>
                  <a:pt x="281792" y="1309687"/>
                </a:lnTo>
                <a:cubicBezTo>
                  <a:pt x="126163" y="1309687"/>
                  <a:pt x="0" y="1183524"/>
                  <a:pt x="0" y="1027895"/>
                </a:cubicBezTo>
                <a:lnTo>
                  <a:pt x="0" y="281792"/>
                </a:lnTo>
                <a:cubicBezTo>
                  <a:pt x="0" y="126163"/>
                  <a:pt x="126163" y="0"/>
                  <a:pt x="281792" y="0"/>
                </a:cubicBezTo>
                <a:close/>
              </a:path>
            </a:pathLst>
          </a:custGeom>
        </p:spPr>
        <p:txBody>
          <a:bodyPr wrap="square">
            <a:noAutofit/>
          </a:bodyPr>
          <a:lstStyle/>
          <a:p>
            <a:endParaRPr lang="ru-RU" dirty="0"/>
          </a:p>
        </p:txBody>
      </p:sp>
      <p:sp>
        <p:nvSpPr>
          <p:cNvPr id="5" name="Текст 4">
            <a:extLst>
              <a:ext uri="{FF2B5EF4-FFF2-40B4-BE49-F238E27FC236}">
                <a16:creationId xmlns:a16="http://schemas.microsoft.com/office/drawing/2014/main" id="{E438B420-9DC9-E443-AF01-AE987B03A4EE}"/>
              </a:ext>
            </a:extLst>
          </p:cNvPr>
          <p:cNvSpPr>
            <a:spLocks noGrp="1"/>
          </p:cNvSpPr>
          <p:nvPr>
            <p:ph type="body" sz="quarter" idx="10"/>
          </p:nvPr>
        </p:nvSpPr>
        <p:spPr>
          <a:xfrm>
            <a:off x="539287" y="2704011"/>
            <a:ext cx="4327885" cy="3317375"/>
          </a:xfrm>
          <a:prstGeom prst="roundRect">
            <a:avLst>
              <a:gd name="adj" fmla="val 9455"/>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16" name="Заголовок 4">
            <a:extLst>
              <a:ext uri="{FF2B5EF4-FFF2-40B4-BE49-F238E27FC236}">
                <a16:creationId xmlns:a16="http://schemas.microsoft.com/office/drawing/2014/main" id="{A5D7FBA2-FDC4-7647-A5E4-319BDBB1538C}"/>
              </a:ext>
            </a:extLst>
          </p:cNvPr>
          <p:cNvSpPr>
            <a:spLocks noGrp="1"/>
          </p:cNvSpPr>
          <p:nvPr>
            <p:ph type="title"/>
          </p:nvPr>
        </p:nvSpPr>
        <p:spPr>
          <a:xfrm>
            <a:off x="559590" y="430213"/>
            <a:ext cx="8803485" cy="406401"/>
          </a:xfrm>
          <a:prstGeom prst="rect">
            <a:avLst/>
          </a:prstGeom>
        </p:spPr>
        <p:txBody>
          <a:bodyPr vert="horz" lIns="0" tIns="0" rIns="0" bIns="0" rtlCol="0" anchor="t" anchorCtr="0">
            <a:spAutoFit/>
          </a:bodyPr>
          <a:lstStyle/>
          <a:p>
            <a:r>
              <a:rPr lang="ru-RU" dirty="0"/>
              <a:t>Образец заголовка</a:t>
            </a:r>
          </a:p>
        </p:txBody>
      </p:sp>
      <p:sp>
        <p:nvSpPr>
          <p:cNvPr id="21" name="Текст 4">
            <a:extLst>
              <a:ext uri="{FF2B5EF4-FFF2-40B4-BE49-F238E27FC236}">
                <a16:creationId xmlns:a16="http://schemas.microsoft.com/office/drawing/2014/main" id="{CF0400DD-CA70-4C45-A381-860BDB110AF1}"/>
              </a:ext>
            </a:extLst>
          </p:cNvPr>
          <p:cNvSpPr>
            <a:spLocks noGrp="1"/>
          </p:cNvSpPr>
          <p:nvPr>
            <p:ph type="body" sz="quarter" idx="12"/>
          </p:nvPr>
        </p:nvSpPr>
        <p:spPr>
          <a:xfrm>
            <a:off x="5011841" y="2704011"/>
            <a:ext cx="3239346" cy="3317375"/>
          </a:xfrm>
          <a:prstGeom prst="roundRect">
            <a:avLst>
              <a:gd name="adj" fmla="val 8649"/>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25" name="Текст 4">
            <a:extLst>
              <a:ext uri="{FF2B5EF4-FFF2-40B4-BE49-F238E27FC236}">
                <a16:creationId xmlns:a16="http://schemas.microsoft.com/office/drawing/2014/main" id="{47254C5C-2A16-5F49-9326-EA4FDF06E9C4}"/>
              </a:ext>
            </a:extLst>
          </p:cNvPr>
          <p:cNvSpPr>
            <a:spLocks noGrp="1"/>
          </p:cNvSpPr>
          <p:nvPr>
            <p:ph type="body" sz="quarter" idx="14"/>
          </p:nvPr>
        </p:nvSpPr>
        <p:spPr>
          <a:xfrm>
            <a:off x="8396309" y="2704011"/>
            <a:ext cx="3239346" cy="3317375"/>
          </a:xfrm>
          <a:prstGeom prst="roundRect">
            <a:avLst>
              <a:gd name="adj" fmla="val 9092"/>
            </a:avLst>
          </a:prstGeom>
          <a:noFill/>
          <a:ln w="19050">
            <a:solidFill>
              <a:schemeClr val="accent1"/>
            </a:solidFill>
          </a:ln>
        </p:spPr>
        <p:txBody>
          <a:bodyPr lIns="144000" tIns="144000" rIns="144000" bIns="144000">
            <a:normAutofit/>
          </a:bodyPr>
          <a:lstStyle>
            <a:lvl1pPr>
              <a:defRPr sz="800" b="0" i="0" cap="all" baseline="0">
                <a:solidFill>
                  <a:schemeClr val="bg1"/>
                </a:solidFill>
                <a:latin typeface="Montserrat" pitchFamily="2" charset="0"/>
              </a:defRPr>
            </a:lvl1pPr>
          </a:lstStyle>
          <a:p>
            <a:pPr lvl="0"/>
            <a:endParaRPr lang="ru-RU" dirty="0"/>
          </a:p>
        </p:txBody>
      </p:sp>
      <p:sp>
        <p:nvSpPr>
          <p:cNvPr id="7" name="Текст 6">
            <a:extLst>
              <a:ext uri="{FF2B5EF4-FFF2-40B4-BE49-F238E27FC236}">
                <a16:creationId xmlns:a16="http://schemas.microsoft.com/office/drawing/2014/main" id="{C4D9F531-14F0-9144-95A0-10932F0866BA}"/>
              </a:ext>
            </a:extLst>
          </p:cNvPr>
          <p:cNvSpPr>
            <a:spLocks noGrp="1"/>
          </p:cNvSpPr>
          <p:nvPr>
            <p:ph type="body" sz="quarter" idx="19" hasCustomPrompt="1"/>
          </p:nvPr>
        </p:nvSpPr>
        <p:spPr>
          <a:xfrm>
            <a:off x="559590"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13" name="Рисунок 12">
            <a:extLst>
              <a:ext uri="{FF2B5EF4-FFF2-40B4-BE49-F238E27FC236}">
                <a16:creationId xmlns:a16="http://schemas.microsoft.com/office/drawing/2014/main" id="{663F9BF4-84E5-0542-A552-5463EA2A3F54}"/>
              </a:ext>
            </a:extLst>
          </p:cNvPr>
          <p:cNvSpPr>
            <a:spLocks noGrp="1" noChangeAspect="1"/>
          </p:cNvSpPr>
          <p:nvPr>
            <p:ph type="pic" sz="quarter" idx="21"/>
          </p:nvPr>
        </p:nvSpPr>
        <p:spPr>
          <a:xfrm>
            <a:off x="767025" y="4616713"/>
            <a:ext cx="576000" cy="576000"/>
          </a:xfrm>
        </p:spPr>
        <p:txBody>
          <a:bodyPr/>
          <a:lstStyle/>
          <a:p>
            <a:endParaRPr lang="ru-RU" dirty="0"/>
          </a:p>
        </p:txBody>
      </p:sp>
      <p:sp>
        <p:nvSpPr>
          <p:cNvPr id="57" name="Текст 6">
            <a:extLst>
              <a:ext uri="{FF2B5EF4-FFF2-40B4-BE49-F238E27FC236}">
                <a16:creationId xmlns:a16="http://schemas.microsoft.com/office/drawing/2014/main" id="{81940ABA-48ED-8646-9F35-4A6C36BD166C}"/>
              </a:ext>
            </a:extLst>
          </p:cNvPr>
          <p:cNvSpPr>
            <a:spLocks noGrp="1"/>
          </p:cNvSpPr>
          <p:nvPr>
            <p:ph type="body" sz="quarter" idx="22" hasCustomPrompt="1"/>
          </p:nvPr>
        </p:nvSpPr>
        <p:spPr>
          <a:xfrm>
            <a:off x="165615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58" name="Рисунок 12">
            <a:extLst>
              <a:ext uri="{FF2B5EF4-FFF2-40B4-BE49-F238E27FC236}">
                <a16:creationId xmlns:a16="http://schemas.microsoft.com/office/drawing/2014/main" id="{86A86432-B213-E141-B185-AEB2AF2AE45E}"/>
              </a:ext>
            </a:extLst>
          </p:cNvPr>
          <p:cNvSpPr>
            <a:spLocks noGrp="1" noChangeAspect="1"/>
          </p:cNvSpPr>
          <p:nvPr>
            <p:ph type="pic" sz="quarter" idx="23"/>
          </p:nvPr>
        </p:nvSpPr>
        <p:spPr>
          <a:xfrm>
            <a:off x="1883400" y="4616713"/>
            <a:ext cx="576000" cy="576000"/>
          </a:xfrm>
        </p:spPr>
        <p:txBody>
          <a:bodyPr/>
          <a:lstStyle/>
          <a:p>
            <a:endParaRPr lang="ru-RU" dirty="0"/>
          </a:p>
        </p:txBody>
      </p:sp>
      <p:sp>
        <p:nvSpPr>
          <p:cNvPr id="59" name="Текст 6">
            <a:extLst>
              <a:ext uri="{FF2B5EF4-FFF2-40B4-BE49-F238E27FC236}">
                <a16:creationId xmlns:a16="http://schemas.microsoft.com/office/drawing/2014/main" id="{7A262374-BFF1-4645-AF7B-473F8B1C3003}"/>
              </a:ext>
            </a:extLst>
          </p:cNvPr>
          <p:cNvSpPr>
            <a:spLocks noGrp="1"/>
          </p:cNvSpPr>
          <p:nvPr>
            <p:ph type="body" sz="quarter" idx="24" hasCustomPrompt="1"/>
          </p:nvPr>
        </p:nvSpPr>
        <p:spPr>
          <a:xfrm>
            <a:off x="274616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60" name="Рисунок 12">
            <a:extLst>
              <a:ext uri="{FF2B5EF4-FFF2-40B4-BE49-F238E27FC236}">
                <a16:creationId xmlns:a16="http://schemas.microsoft.com/office/drawing/2014/main" id="{6CF0DD26-93C8-D044-B43B-7E310F52504A}"/>
              </a:ext>
            </a:extLst>
          </p:cNvPr>
          <p:cNvSpPr>
            <a:spLocks noGrp="1" noChangeAspect="1"/>
          </p:cNvSpPr>
          <p:nvPr>
            <p:ph type="pic" sz="quarter" idx="25"/>
          </p:nvPr>
        </p:nvSpPr>
        <p:spPr>
          <a:xfrm>
            <a:off x="2968674" y="4616713"/>
            <a:ext cx="576000" cy="576000"/>
          </a:xfrm>
        </p:spPr>
        <p:txBody>
          <a:bodyPr/>
          <a:lstStyle/>
          <a:p>
            <a:endParaRPr lang="ru-RU" dirty="0"/>
          </a:p>
        </p:txBody>
      </p:sp>
      <p:sp>
        <p:nvSpPr>
          <p:cNvPr id="61" name="Текст 6">
            <a:extLst>
              <a:ext uri="{FF2B5EF4-FFF2-40B4-BE49-F238E27FC236}">
                <a16:creationId xmlns:a16="http://schemas.microsoft.com/office/drawing/2014/main" id="{D68D1FB3-57CD-AC4F-A7E3-2517265C7649}"/>
              </a:ext>
            </a:extLst>
          </p:cNvPr>
          <p:cNvSpPr>
            <a:spLocks noGrp="1"/>
          </p:cNvSpPr>
          <p:nvPr>
            <p:ph type="body" sz="quarter" idx="26" hasCustomPrompt="1"/>
          </p:nvPr>
        </p:nvSpPr>
        <p:spPr>
          <a:xfrm>
            <a:off x="3839743"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62" name="Рисунок 12">
            <a:extLst>
              <a:ext uri="{FF2B5EF4-FFF2-40B4-BE49-F238E27FC236}">
                <a16:creationId xmlns:a16="http://schemas.microsoft.com/office/drawing/2014/main" id="{551C5D0D-F7A8-6046-99CB-AD9CB76BEB54}"/>
              </a:ext>
            </a:extLst>
          </p:cNvPr>
          <p:cNvSpPr>
            <a:spLocks noGrp="1" noChangeAspect="1"/>
          </p:cNvSpPr>
          <p:nvPr>
            <p:ph type="pic" sz="quarter" idx="27"/>
          </p:nvPr>
        </p:nvSpPr>
        <p:spPr>
          <a:xfrm>
            <a:off x="4068500" y="4616713"/>
            <a:ext cx="576000" cy="576000"/>
          </a:xfrm>
        </p:spPr>
        <p:txBody>
          <a:bodyPr/>
          <a:lstStyle/>
          <a:p>
            <a:endParaRPr lang="ru-RU"/>
          </a:p>
        </p:txBody>
      </p:sp>
      <p:sp>
        <p:nvSpPr>
          <p:cNvPr id="63" name="Текст 6">
            <a:extLst>
              <a:ext uri="{FF2B5EF4-FFF2-40B4-BE49-F238E27FC236}">
                <a16:creationId xmlns:a16="http://schemas.microsoft.com/office/drawing/2014/main" id="{42D48D4B-201F-0D49-8F64-EF96FED90C4B}"/>
              </a:ext>
            </a:extLst>
          </p:cNvPr>
          <p:cNvSpPr>
            <a:spLocks noGrp="1"/>
          </p:cNvSpPr>
          <p:nvPr>
            <p:ph type="body" sz="quarter" idx="28" hasCustomPrompt="1"/>
          </p:nvPr>
        </p:nvSpPr>
        <p:spPr>
          <a:xfrm>
            <a:off x="5011388" y="1559678"/>
            <a:ext cx="4685061" cy="697728"/>
          </a:xfrm>
        </p:spPr>
        <p:txBody>
          <a:bodyPr lIns="144000" tIns="72000" rIns="144000" bIns="144000" anchor="ctr" anchorCtr="0">
            <a:spAutoFit/>
          </a:bodyPr>
          <a:lstStyle>
            <a:lvl1pPr algn="l">
              <a:defRPr sz="1600" b="0" i="0">
                <a:solidFill>
                  <a:schemeClr val="accent1"/>
                </a:solidFill>
                <a:latin typeface="Montserrat Medium" pitchFamily="2" charset="0"/>
              </a:defRPr>
            </a:lvl1pPr>
            <a:lvl2pPr algn="l">
              <a:defRPr sz="1400"/>
            </a:lvl2pPr>
          </a:lstStyle>
          <a:p>
            <a:pPr lvl="0"/>
            <a:r>
              <a:rPr lang="ru-RU" dirty="0"/>
              <a:t>Имя Фамилия</a:t>
            </a:r>
          </a:p>
          <a:p>
            <a:pPr lvl="1"/>
            <a:r>
              <a:rPr lang="ru-RU" dirty="0"/>
              <a:t>Должность в пару строк</a:t>
            </a:r>
          </a:p>
        </p:txBody>
      </p:sp>
      <p:sp>
        <p:nvSpPr>
          <p:cNvPr id="64" name="Текст 6">
            <a:extLst>
              <a:ext uri="{FF2B5EF4-FFF2-40B4-BE49-F238E27FC236}">
                <a16:creationId xmlns:a16="http://schemas.microsoft.com/office/drawing/2014/main" id="{9618FEE5-3BF2-3A49-B69D-00179F8A6A2D}"/>
              </a:ext>
            </a:extLst>
          </p:cNvPr>
          <p:cNvSpPr>
            <a:spLocks noGrp="1"/>
          </p:cNvSpPr>
          <p:nvPr>
            <p:ph type="body" sz="quarter" idx="29" hasCustomPrompt="1"/>
          </p:nvPr>
        </p:nvSpPr>
        <p:spPr>
          <a:xfrm>
            <a:off x="2171400" y="3780783"/>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65" name="Рисунок 12">
            <a:extLst>
              <a:ext uri="{FF2B5EF4-FFF2-40B4-BE49-F238E27FC236}">
                <a16:creationId xmlns:a16="http://schemas.microsoft.com/office/drawing/2014/main" id="{3DF761B9-73BD-ED45-B9B7-3BC9D93586FE}"/>
              </a:ext>
            </a:extLst>
          </p:cNvPr>
          <p:cNvSpPr>
            <a:spLocks noGrp="1" noChangeAspect="1"/>
          </p:cNvSpPr>
          <p:nvPr>
            <p:ph type="pic" sz="quarter" idx="30"/>
          </p:nvPr>
        </p:nvSpPr>
        <p:spPr>
          <a:xfrm>
            <a:off x="2414776" y="3196429"/>
            <a:ext cx="576000" cy="576000"/>
          </a:xfrm>
        </p:spPr>
        <p:txBody>
          <a:bodyPr/>
          <a:lstStyle/>
          <a:p>
            <a:endParaRPr lang="ru-RU" dirty="0"/>
          </a:p>
        </p:txBody>
      </p:sp>
      <p:sp>
        <p:nvSpPr>
          <p:cNvPr id="80" name="Текст 6">
            <a:extLst>
              <a:ext uri="{FF2B5EF4-FFF2-40B4-BE49-F238E27FC236}">
                <a16:creationId xmlns:a16="http://schemas.microsoft.com/office/drawing/2014/main" id="{69D76933-45BE-2648-88A0-C9048881F81B}"/>
              </a:ext>
            </a:extLst>
          </p:cNvPr>
          <p:cNvSpPr>
            <a:spLocks noGrp="1"/>
          </p:cNvSpPr>
          <p:nvPr>
            <p:ph type="body" sz="quarter" idx="33" hasCustomPrompt="1"/>
          </p:nvPr>
        </p:nvSpPr>
        <p:spPr>
          <a:xfrm>
            <a:off x="5029990"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1" name="Рисунок 12">
            <a:extLst>
              <a:ext uri="{FF2B5EF4-FFF2-40B4-BE49-F238E27FC236}">
                <a16:creationId xmlns:a16="http://schemas.microsoft.com/office/drawing/2014/main" id="{9FB37606-57CF-2249-B378-4F4596BE0A3D}"/>
              </a:ext>
            </a:extLst>
          </p:cNvPr>
          <p:cNvSpPr>
            <a:spLocks noGrp="1" noChangeAspect="1"/>
          </p:cNvSpPr>
          <p:nvPr>
            <p:ph type="pic" sz="quarter" idx="34"/>
          </p:nvPr>
        </p:nvSpPr>
        <p:spPr>
          <a:xfrm>
            <a:off x="5237425" y="4616713"/>
            <a:ext cx="576000" cy="576000"/>
          </a:xfrm>
        </p:spPr>
        <p:txBody>
          <a:bodyPr/>
          <a:lstStyle/>
          <a:p>
            <a:endParaRPr lang="ru-RU" dirty="0"/>
          </a:p>
        </p:txBody>
      </p:sp>
      <p:sp>
        <p:nvSpPr>
          <p:cNvPr id="82" name="Текст 6">
            <a:extLst>
              <a:ext uri="{FF2B5EF4-FFF2-40B4-BE49-F238E27FC236}">
                <a16:creationId xmlns:a16="http://schemas.microsoft.com/office/drawing/2014/main" id="{76FCF33C-CFA9-9848-A4AA-CF66A0D76809}"/>
              </a:ext>
            </a:extLst>
          </p:cNvPr>
          <p:cNvSpPr>
            <a:spLocks noGrp="1"/>
          </p:cNvSpPr>
          <p:nvPr>
            <p:ph type="body" sz="quarter" idx="35" hasCustomPrompt="1"/>
          </p:nvPr>
        </p:nvSpPr>
        <p:spPr>
          <a:xfrm>
            <a:off x="612655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3" name="Рисунок 12">
            <a:extLst>
              <a:ext uri="{FF2B5EF4-FFF2-40B4-BE49-F238E27FC236}">
                <a16:creationId xmlns:a16="http://schemas.microsoft.com/office/drawing/2014/main" id="{433092A9-BCE6-354D-88FD-31145B729941}"/>
              </a:ext>
            </a:extLst>
          </p:cNvPr>
          <p:cNvSpPr>
            <a:spLocks noGrp="1" noChangeAspect="1"/>
          </p:cNvSpPr>
          <p:nvPr>
            <p:ph type="pic" sz="quarter" idx="36"/>
          </p:nvPr>
        </p:nvSpPr>
        <p:spPr>
          <a:xfrm>
            <a:off x="6353800" y="4616713"/>
            <a:ext cx="576000" cy="576000"/>
          </a:xfrm>
        </p:spPr>
        <p:txBody>
          <a:bodyPr/>
          <a:lstStyle/>
          <a:p>
            <a:endParaRPr lang="ru-RU" dirty="0"/>
          </a:p>
        </p:txBody>
      </p:sp>
      <p:sp>
        <p:nvSpPr>
          <p:cNvPr id="84" name="Текст 6">
            <a:extLst>
              <a:ext uri="{FF2B5EF4-FFF2-40B4-BE49-F238E27FC236}">
                <a16:creationId xmlns:a16="http://schemas.microsoft.com/office/drawing/2014/main" id="{1FD42D43-6ADB-FF42-B1C4-D7700D003564}"/>
              </a:ext>
            </a:extLst>
          </p:cNvPr>
          <p:cNvSpPr>
            <a:spLocks noGrp="1"/>
          </p:cNvSpPr>
          <p:nvPr>
            <p:ph type="body" sz="quarter" idx="37" hasCustomPrompt="1"/>
          </p:nvPr>
        </p:nvSpPr>
        <p:spPr>
          <a:xfrm>
            <a:off x="721656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5" name="Рисунок 12">
            <a:extLst>
              <a:ext uri="{FF2B5EF4-FFF2-40B4-BE49-F238E27FC236}">
                <a16:creationId xmlns:a16="http://schemas.microsoft.com/office/drawing/2014/main" id="{F70BB9EA-3CC1-F448-9EB9-35A665C6C45E}"/>
              </a:ext>
            </a:extLst>
          </p:cNvPr>
          <p:cNvSpPr>
            <a:spLocks noGrp="1" noChangeAspect="1"/>
          </p:cNvSpPr>
          <p:nvPr>
            <p:ph type="pic" sz="quarter" idx="38"/>
          </p:nvPr>
        </p:nvSpPr>
        <p:spPr>
          <a:xfrm>
            <a:off x="7439074" y="4616713"/>
            <a:ext cx="576000" cy="576000"/>
          </a:xfrm>
        </p:spPr>
        <p:txBody>
          <a:bodyPr/>
          <a:lstStyle/>
          <a:p>
            <a:endParaRPr lang="ru-RU" dirty="0"/>
          </a:p>
        </p:txBody>
      </p:sp>
      <p:sp>
        <p:nvSpPr>
          <p:cNvPr id="86" name="Текст 6">
            <a:extLst>
              <a:ext uri="{FF2B5EF4-FFF2-40B4-BE49-F238E27FC236}">
                <a16:creationId xmlns:a16="http://schemas.microsoft.com/office/drawing/2014/main" id="{3587AAAF-F25F-6744-840C-462DD2CCA69F}"/>
              </a:ext>
            </a:extLst>
          </p:cNvPr>
          <p:cNvSpPr>
            <a:spLocks noGrp="1"/>
          </p:cNvSpPr>
          <p:nvPr>
            <p:ph type="body" sz="quarter" idx="39" hasCustomPrompt="1"/>
          </p:nvPr>
        </p:nvSpPr>
        <p:spPr>
          <a:xfrm>
            <a:off x="5029990"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7" name="Рисунок 12">
            <a:extLst>
              <a:ext uri="{FF2B5EF4-FFF2-40B4-BE49-F238E27FC236}">
                <a16:creationId xmlns:a16="http://schemas.microsoft.com/office/drawing/2014/main" id="{85260000-14A7-6B4F-9184-6755B0C26533}"/>
              </a:ext>
            </a:extLst>
          </p:cNvPr>
          <p:cNvSpPr>
            <a:spLocks noGrp="1" noChangeAspect="1"/>
          </p:cNvSpPr>
          <p:nvPr>
            <p:ph type="pic" sz="quarter" idx="40"/>
          </p:nvPr>
        </p:nvSpPr>
        <p:spPr>
          <a:xfrm>
            <a:off x="5237425" y="3194313"/>
            <a:ext cx="576000" cy="576000"/>
          </a:xfrm>
        </p:spPr>
        <p:txBody>
          <a:bodyPr/>
          <a:lstStyle/>
          <a:p>
            <a:endParaRPr lang="ru-RU" dirty="0"/>
          </a:p>
        </p:txBody>
      </p:sp>
      <p:sp>
        <p:nvSpPr>
          <p:cNvPr id="88" name="Текст 6">
            <a:extLst>
              <a:ext uri="{FF2B5EF4-FFF2-40B4-BE49-F238E27FC236}">
                <a16:creationId xmlns:a16="http://schemas.microsoft.com/office/drawing/2014/main" id="{E0D05665-A8C8-B94F-8A44-771790F086B4}"/>
              </a:ext>
            </a:extLst>
          </p:cNvPr>
          <p:cNvSpPr>
            <a:spLocks noGrp="1"/>
          </p:cNvSpPr>
          <p:nvPr>
            <p:ph type="body" sz="quarter" idx="41" hasCustomPrompt="1"/>
          </p:nvPr>
        </p:nvSpPr>
        <p:spPr>
          <a:xfrm>
            <a:off x="612655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89" name="Рисунок 12">
            <a:extLst>
              <a:ext uri="{FF2B5EF4-FFF2-40B4-BE49-F238E27FC236}">
                <a16:creationId xmlns:a16="http://schemas.microsoft.com/office/drawing/2014/main" id="{C3276E81-919B-094D-A055-36E41E7C7EC6}"/>
              </a:ext>
            </a:extLst>
          </p:cNvPr>
          <p:cNvSpPr>
            <a:spLocks noGrp="1" noChangeAspect="1"/>
          </p:cNvSpPr>
          <p:nvPr>
            <p:ph type="pic" sz="quarter" idx="42"/>
          </p:nvPr>
        </p:nvSpPr>
        <p:spPr>
          <a:xfrm>
            <a:off x="6353800" y="3194313"/>
            <a:ext cx="576000" cy="576000"/>
          </a:xfrm>
        </p:spPr>
        <p:txBody>
          <a:bodyPr/>
          <a:lstStyle/>
          <a:p>
            <a:endParaRPr lang="ru-RU" dirty="0"/>
          </a:p>
        </p:txBody>
      </p:sp>
      <p:sp>
        <p:nvSpPr>
          <p:cNvPr id="90" name="Текст 6">
            <a:extLst>
              <a:ext uri="{FF2B5EF4-FFF2-40B4-BE49-F238E27FC236}">
                <a16:creationId xmlns:a16="http://schemas.microsoft.com/office/drawing/2014/main" id="{6F592618-5521-954D-83FC-E43A5E95151A}"/>
              </a:ext>
            </a:extLst>
          </p:cNvPr>
          <p:cNvSpPr>
            <a:spLocks noGrp="1"/>
          </p:cNvSpPr>
          <p:nvPr>
            <p:ph type="body" sz="quarter" idx="43" hasCustomPrompt="1"/>
          </p:nvPr>
        </p:nvSpPr>
        <p:spPr>
          <a:xfrm>
            <a:off x="721656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1" name="Рисунок 12">
            <a:extLst>
              <a:ext uri="{FF2B5EF4-FFF2-40B4-BE49-F238E27FC236}">
                <a16:creationId xmlns:a16="http://schemas.microsoft.com/office/drawing/2014/main" id="{32F2DE6F-08CE-EF4A-BFC9-8D67AB5FCF62}"/>
              </a:ext>
            </a:extLst>
          </p:cNvPr>
          <p:cNvSpPr>
            <a:spLocks noGrp="1" noChangeAspect="1"/>
          </p:cNvSpPr>
          <p:nvPr>
            <p:ph type="pic" sz="quarter" idx="44"/>
          </p:nvPr>
        </p:nvSpPr>
        <p:spPr>
          <a:xfrm>
            <a:off x="7439074" y="3194313"/>
            <a:ext cx="576000" cy="576000"/>
          </a:xfrm>
        </p:spPr>
        <p:txBody>
          <a:bodyPr/>
          <a:lstStyle/>
          <a:p>
            <a:endParaRPr lang="ru-RU" dirty="0"/>
          </a:p>
        </p:txBody>
      </p:sp>
      <p:sp>
        <p:nvSpPr>
          <p:cNvPr id="92" name="Текст 6">
            <a:extLst>
              <a:ext uri="{FF2B5EF4-FFF2-40B4-BE49-F238E27FC236}">
                <a16:creationId xmlns:a16="http://schemas.microsoft.com/office/drawing/2014/main" id="{9C1E6870-B7D7-5A41-B2BA-375EA88DBBB4}"/>
              </a:ext>
            </a:extLst>
          </p:cNvPr>
          <p:cNvSpPr>
            <a:spLocks noGrp="1"/>
          </p:cNvSpPr>
          <p:nvPr>
            <p:ph type="body" sz="quarter" idx="45" hasCustomPrompt="1"/>
          </p:nvPr>
        </p:nvSpPr>
        <p:spPr>
          <a:xfrm>
            <a:off x="8408190"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3" name="Рисунок 12">
            <a:extLst>
              <a:ext uri="{FF2B5EF4-FFF2-40B4-BE49-F238E27FC236}">
                <a16:creationId xmlns:a16="http://schemas.microsoft.com/office/drawing/2014/main" id="{9028DFE8-5A85-CC48-B2CC-F4CFEACC9829}"/>
              </a:ext>
            </a:extLst>
          </p:cNvPr>
          <p:cNvSpPr>
            <a:spLocks noGrp="1" noChangeAspect="1"/>
          </p:cNvSpPr>
          <p:nvPr>
            <p:ph type="pic" sz="quarter" idx="46"/>
          </p:nvPr>
        </p:nvSpPr>
        <p:spPr>
          <a:xfrm>
            <a:off x="8615625" y="4616713"/>
            <a:ext cx="576000" cy="576000"/>
          </a:xfrm>
        </p:spPr>
        <p:txBody>
          <a:bodyPr/>
          <a:lstStyle/>
          <a:p>
            <a:endParaRPr lang="ru-RU" dirty="0"/>
          </a:p>
        </p:txBody>
      </p:sp>
      <p:sp>
        <p:nvSpPr>
          <p:cNvPr id="94" name="Текст 6">
            <a:extLst>
              <a:ext uri="{FF2B5EF4-FFF2-40B4-BE49-F238E27FC236}">
                <a16:creationId xmlns:a16="http://schemas.microsoft.com/office/drawing/2014/main" id="{1FB32E6E-097F-0C46-A60D-ECE8A55070DF}"/>
              </a:ext>
            </a:extLst>
          </p:cNvPr>
          <p:cNvSpPr>
            <a:spLocks noGrp="1"/>
          </p:cNvSpPr>
          <p:nvPr>
            <p:ph type="body" sz="quarter" idx="47" hasCustomPrompt="1"/>
          </p:nvPr>
        </p:nvSpPr>
        <p:spPr>
          <a:xfrm>
            <a:off x="950475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5" name="Рисунок 12">
            <a:extLst>
              <a:ext uri="{FF2B5EF4-FFF2-40B4-BE49-F238E27FC236}">
                <a16:creationId xmlns:a16="http://schemas.microsoft.com/office/drawing/2014/main" id="{CF5BA973-4EAD-7A4C-9BEA-B800D1BFBEFF}"/>
              </a:ext>
            </a:extLst>
          </p:cNvPr>
          <p:cNvSpPr>
            <a:spLocks noGrp="1" noChangeAspect="1"/>
          </p:cNvSpPr>
          <p:nvPr>
            <p:ph type="pic" sz="quarter" idx="48"/>
          </p:nvPr>
        </p:nvSpPr>
        <p:spPr>
          <a:xfrm>
            <a:off x="9732000" y="4616713"/>
            <a:ext cx="576000" cy="576000"/>
          </a:xfrm>
        </p:spPr>
        <p:txBody>
          <a:bodyPr/>
          <a:lstStyle/>
          <a:p>
            <a:endParaRPr lang="ru-RU" dirty="0"/>
          </a:p>
        </p:txBody>
      </p:sp>
      <p:sp>
        <p:nvSpPr>
          <p:cNvPr id="96" name="Текст 6">
            <a:extLst>
              <a:ext uri="{FF2B5EF4-FFF2-40B4-BE49-F238E27FC236}">
                <a16:creationId xmlns:a16="http://schemas.microsoft.com/office/drawing/2014/main" id="{AE365D09-AEB0-6747-8B8C-03A6935CFDAE}"/>
              </a:ext>
            </a:extLst>
          </p:cNvPr>
          <p:cNvSpPr>
            <a:spLocks noGrp="1"/>
          </p:cNvSpPr>
          <p:nvPr>
            <p:ph type="body" sz="quarter" idx="49" hasCustomPrompt="1"/>
          </p:nvPr>
        </p:nvSpPr>
        <p:spPr>
          <a:xfrm>
            <a:off x="10594766" y="51938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7" name="Рисунок 12">
            <a:extLst>
              <a:ext uri="{FF2B5EF4-FFF2-40B4-BE49-F238E27FC236}">
                <a16:creationId xmlns:a16="http://schemas.microsoft.com/office/drawing/2014/main" id="{206C1546-19C9-CF46-8323-6C113CDF3A69}"/>
              </a:ext>
            </a:extLst>
          </p:cNvPr>
          <p:cNvSpPr>
            <a:spLocks noGrp="1" noChangeAspect="1"/>
          </p:cNvSpPr>
          <p:nvPr>
            <p:ph type="pic" sz="quarter" idx="50"/>
          </p:nvPr>
        </p:nvSpPr>
        <p:spPr>
          <a:xfrm>
            <a:off x="10817274" y="4616713"/>
            <a:ext cx="576000" cy="576000"/>
          </a:xfrm>
        </p:spPr>
        <p:txBody>
          <a:bodyPr/>
          <a:lstStyle/>
          <a:p>
            <a:endParaRPr lang="ru-RU" dirty="0"/>
          </a:p>
        </p:txBody>
      </p:sp>
      <p:sp>
        <p:nvSpPr>
          <p:cNvPr id="98" name="Текст 6">
            <a:extLst>
              <a:ext uri="{FF2B5EF4-FFF2-40B4-BE49-F238E27FC236}">
                <a16:creationId xmlns:a16="http://schemas.microsoft.com/office/drawing/2014/main" id="{2ACA7CF7-6E43-404C-AB96-98D8060F2BDA}"/>
              </a:ext>
            </a:extLst>
          </p:cNvPr>
          <p:cNvSpPr>
            <a:spLocks noGrp="1"/>
          </p:cNvSpPr>
          <p:nvPr>
            <p:ph type="body" sz="quarter" idx="51" hasCustomPrompt="1"/>
          </p:nvPr>
        </p:nvSpPr>
        <p:spPr>
          <a:xfrm>
            <a:off x="8408190"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99" name="Рисунок 12">
            <a:extLst>
              <a:ext uri="{FF2B5EF4-FFF2-40B4-BE49-F238E27FC236}">
                <a16:creationId xmlns:a16="http://schemas.microsoft.com/office/drawing/2014/main" id="{EC401191-B1D8-C844-AC1A-5275A7F35704}"/>
              </a:ext>
            </a:extLst>
          </p:cNvPr>
          <p:cNvSpPr>
            <a:spLocks noGrp="1" noChangeAspect="1"/>
          </p:cNvSpPr>
          <p:nvPr>
            <p:ph type="pic" sz="quarter" idx="52"/>
          </p:nvPr>
        </p:nvSpPr>
        <p:spPr>
          <a:xfrm>
            <a:off x="8615625" y="3194313"/>
            <a:ext cx="576000" cy="576000"/>
          </a:xfrm>
        </p:spPr>
        <p:txBody>
          <a:bodyPr/>
          <a:lstStyle/>
          <a:p>
            <a:endParaRPr lang="ru-RU" dirty="0"/>
          </a:p>
        </p:txBody>
      </p:sp>
      <p:sp>
        <p:nvSpPr>
          <p:cNvPr id="100" name="Текст 6">
            <a:extLst>
              <a:ext uri="{FF2B5EF4-FFF2-40B4-BE49-F238E27FC236}">
                <a16:creationId xmlns:a16="http://schemas.microsoft.com/office/drawing/2014/main" id="{7B6E4CD9-8BB6-1342-B9A1-9716947FEA8E}"/>
              </a:ext>
            </a:extLst>
          </p:cNvPr>
          <p:cNvSpPr>
            <a:spLocks noGrp="1"/>
          </p:cNvSpPr>
          <p:nvPr>
            <p:ph type="body" sz="quarter" idx="53" hasCustomPrompt="1"/>
          </p:nvPr>
        </p:nvSpPr>
        <p:spPr>
          <a:xfrm>
            <a:off x="950475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101" name="Рисунок 12">
            <a:extLst>
              <a:ext uri="{FF2B5EF4-FFF2-40B4-BE49-F238E27FC236}">
                <a16:creationId xmlns:a16="http://schemas.microsoft.com/office/drawing/2014/main" id="{1CF0A78A-A157-F947-B243-1564EE683CCC}"/>
              </a:ext>
            </a:extLst>
          </p:cNvPr>
          <p:cNvSpPr>
            <a:spLocks noGrp="1" noChangeAspect="1"/>
          </p:cNvSpPr>
          <p:nvPr>
            <p:ph type="pic" sz="quarter" idx="54"/>
          </p:nvPr>
        </p:nvSpPr>
        <p:spPr>
          <a:xfrm>
            <a:off x="9732000" y="3194313"/>
            <a:ext cx="576000" cy="576000"/>
          </a:xfrm>
        </p:spPr>
        <p:txBody>
          <a:bodyPr/>
          <a:lstStyle/>
          <a:p>
            <a:endParaRPr lang="ru-RU" dirty="0"/>
          </a:p>
        </p:txBody>
      </p:sp>
      <p:sp>
        <p:nvSpPr>
          <p:cNvPr id="102" name="Текст 6">
            <a:extLst>
              <a:ext uri="{FF2B5EF4-FFF2-40B4-BE49-F238E27FC236}">
                <a16:creationId xmlns:a16="http://schemas.microsoft.com/office/drawing/2014/main" id="{BE119B7E-51AF-5F4B-97BA-B4893B938C31}"/>
              </a:ext>
            </a:extLst>
          </p:cNvPr>
          <p:cNvSpPr>
            <a:spLocks noGrp="1"/>
          </p:cNvSpPr>
          <p:nvPr>
            <p:ph type="body" sz="quarter" idx="55" hasCustomPrompt="1"/>
          </p:nvPr>
        </p:nvSpPr>
        <p:spPr>
          <a:xfrm>
            <a:off x="10594766" y="3771410"/>
            <a:ext cx="1021016" cy="863927"/>
          </a:xfrm>
        </p:spPr>
        <p:txBody>
          <a:bodyPr lIns="144000" tIns="72000" rIns="144000" bIns="144000" anchor="t" anchorCtr="0">
            <a:spAutoFit/>
          </a:bodyPr>
          <a:lstStyle>
            <a:lvl1pPr algn="ctr">
              <a:defRPr sz="1100" b="0" i="0">
                <a:solidFill>
                  <a:schemeClr val="accent1"/>
                </a:solidFill>
                <a:latin typeface="Montserrat Medium" pitchFamily="2" charset="0"/>
              </a:defRPr>
            </a:lvl1pPr>
            <a:lvl2pPr algn="ctr">
              <a:defRPr sz="1000"/>
            </a:lvl2pPr>
          </a:lstStyle>
          <a:p>
            <a:pPr lvl="0"/>
            <a:r>
              <a:rPr lang="ru-RU" dirty="0"/>
              <a:t>Имя Фамилия</a:t>
            </a:r>
          </a:p>
          <a:p>
            <a:pPr lvl="1"/>
            <a:r>
              <a:rPr lang="ru-RU" dirty="0"/>
              <a:t>Должность</a:t>
            </a:r>
            <a:br>
              <a:rPr lang="ru-RU" dirty="0"/>
            </a:br>
            <a:r>
              <a:rPr lang="ru-RU" dirty="0"/>
              <a:t>в пару строк</a:t>
            </a:r>
          </a:p>
        </p:txBody>
      </p:sp>
      <p:sp>
        <p:nvSpPr>
          <p:cNvPr id="103" name="Рисунок 12">
            <a:extLst>
              <a:ext uri="{FF2B5EF4-FFF2-40B4-BE49-F238E27FC236}">
                <a16:creationId xmlns:a16="http://schemas.microsoft.com/office/drawing/2014/main" id="{08608A2D-9D48-464B-92DA-6BEE61116A3E}"/>
              </a:ext>
            </a:extLst>
          </p:cNvPr>
          <p:cNvSpPr>
            <a:spLocks noGrp="1" noChangeAspect="1"/>
          </p:cNvSpPr>
          <p:nvPr>
            <p:ph type="pic" sz="quarter" idx="56"/>
          </p:nvPr>
        </p:nvSpPr>
        <p:spPr>
          <a:xfrm>
            <a:off x="10817274" y="3194313"/>
            <a:ext cx="576000" cy="576000"/>
          </a:xfrm>
        </p:spPr>
        <p:txBody>
          <a:bodyPr/>
          <a:lstStyle/>
          <a:p>
            <a:endParaRPr lang="ru-RU" dirty="0"/>
          </a:p>
        </p:txBody>
      </p:sp>
      <p:sp>
        <p:nvSpPr>
          <p:cNvPr id="51" name="Текст 50">
            <a:extLst>
              <a:ext uri="{FF2B5EF4-FFF2-40B4-BE49-F238E27FC236}">
                <a16:creationId xmlns:a16="http://schemas.microsoft.com/office/drawing/2014/main" id="{55351C89-4780-AD45-A312-864350EE3D89}"/>
              </a:ext>
            </a:extLst>
          </p:cNvPr>
          <p:cNvSpPr>
            <a:spLocks noGrp="1"/>
          </p:cNvSpPr>
          <p:nvPr>
            <p:ph type="body" sz="quarter" idx="57" hasCustomPrompt="1"/>
          </p:nvPr>
        </p:nvSpPr>
        <p:spPr>
          <a:xfrm>
            <a:off x="535998" y="2697024"/>
            <a:ext cx="4327885" cy="358925"/>
          </a:xfrm>
          <a:custGeom>
            <a:avLst/>
            <a:gdLst>
              <a:gd name="connsiteX0" fmla="*/ 313658 w 4327885"/>
              <a:gd name="connsiteY0" fmla="*/ 0 h 358925"/>
              <a:gd name="connsiteX1" fmla="*/ 4014227 w 4327885"/>
              <a:gd name="connsiteY1" fmla="*/ 0 h 358925"/>
              <a:gd name="connsiteX2" fmla="*/ 4327885 w 4327885"/>
              <a:gd name="connsiteY2" fmla="*/ 313658 h 358925"/>
              <a:gd name="connsiteX3" fmla="*/ 4327885 w 4327885"/>
              <a:gd name="connsiteY3" fmla="*/ 358925 h 358925"/>
              <a:gd name="connsiteX4" fmla="*/ 0 w 4327885"/>
              <a:gd name="connsiteY4" fmla="*/ 358925 h 358925"/>
              <a:gd name="connsiteX5" fmla="*/ 0 w 4327885"/>
              <a:gd name="connsiteY5" fmla="*/ 313658 h 358925"/>
              <a:gd name="connsiteX6" fmla="*/ 313658 w 4327885"/>
              <a:gd name="connsiteY6" fmla="*/ 0 h 35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885" h="358925">
                <a:moveTo>
                  <a:pt x="313658" y="0"/>
                </a:moveTo>
                <a:lnTo>
                  <a:pt x="4014227" y="0"/>
                </a:lnTo>
                <a:cubicBezTo>
                  <a:pt x="4187456" y="0"/>
                  <a:pt x="4327885" y="140429"/>
                  <a:pt x="4327885" y="313658"/>
                </a:cubicBezTo>
                <a:lnTo>
                  <a:pt x="4327885" y="358925"/>
                </a:lnTo>
                <a:lnTo>
                  <a:pt x="0" y="358925"/>
                </a:lnTo>
                <a:lnTo>
                  <a:pt x="0" y="313658"/>
                </a:lnTo>
                <a:cubicBezTo>
                  <a:pt x="0" y="140429"/>
                  <a:pt x="140429" y="0"/>
                  <a:pt x="313658" y="0"/>
                </a:cubicBezTo>
                <a:close/>
              </a:path>
            </a:pathLst>
          </a:custGeom>
          <a:solidFill>
            <a:schemeClr val="accent1"/>
          </a:solidFill>
          <a:ln w="19050">
            <a:solidFill>
              <a:schemeClr val="accent1"/>
            </a:solidFill>
          </a:ln>
        </p:spPr>
        <p:txBody>
          <a:bodyPr wrap="square" lIns="144000" tIns="108000" rIns="144000" bIns="36000" anchor="t" anchorCtr="0">
            <a:noAutofit/>
          </a:bodyPr>
          <a:lstStyle>
            <a:lvl1pPr algn="ctr">
              <a:defRPr sz="1400" b="0" i="0" cap="none" baseline="0">
                <a:solidFill>
                  <a:schemeClr val="bg1"/>
                </a:solidFill>
                <a:latin typeface="Montserrat" pitchFamily="2" charset="0"/>
              </a:defRPr>
            </a:lvl1pPr>
          </a:lstStyle>
          <a:p>
            <a:pPr lvl="0"/>
            <a:r>
              <a:rPr lang="ru-RU" dirty="0"/>
              <a:t>Заголовок</a:t>
            </a:r>
          </a:p>
        </p:txBody>
      </p:sp>
      <p:sp>
        <p:nvSpPr>
          <p:cNvPr id="54" name="Текст 53">
            <a:extLst>
              <a:ext uri="{FF2B5EF4-FFF2-40B4-BE49-F238E27FC236}">
                <a16:creationId xmlns:a16="http://schemas.microsoft.com/office/drawing/2014/main" id="{EB572C03-E1B9-EC4A-8596-CE2025BC7AF2}"/>
              </a:ext>
            </a:extLst>
          </p:cNvPr>
          <p:cNvSpPr>
            <a:spLocks noGrp="1"/>
          </p:cNvSpPr>
          <p:nvPr>
            <p:ph type="body" sz="quarter" idx="58" hasCustomPrompt="1"/>
          </p:nvPr>
        </p:nvSpPr>
        <p:spPr>
          <a:xfrm>
            <a:off x="5005566" y="2704929"/>
            <a:ext cx="3239346" cy="351020"/>
          </a:xfrm>
          <a:custGeom>
            <a:avLst/>
            <a:gdLst>
              <a:gd name="connsiteX0" fmla="*/ 280171 w 3239346"/>
              <a:gd name="connsiteY0" fmla="*/ 0 h 351020"/>
              <a:gd name="connsiteX1" fmla="*/ 2959175 w 3239346"/>
              <a:gd name="connsiteY1" fmla="*/ 0 h 351020"/>
              <a:gd name="connsiteX2" fmla="*/ 3239346 w 3239346"/>
              <a:gd name="connsiteY2" fmla="*/ 280171 h 351020"/>
              <a:gd name="connsiteX3" fmla="*/ 3239346 w 3239346"/>
              <a:gd name="connsiteY3" fmla="*/ 351020 h 351020"/>
              <a:gd name="connsiteX4" fmla="*/ 0 w 3239346"/>
              <a:gd name="connsiteY4" fmla="*/ 351020 h 351020"/>
              <a:gd name="connsiteX5" fmla="*/ 0 w 3239346"/>
              <a:gd name="connsiteY5" fmla="*/ 280171 h 351020"/>
              <a:gd name="connsiteX6" fmla="*/ 280171 w 3239346"/>
              <a:gd name="connsiteY6" fmla="*/ 0 h 35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346" h="351020">
                <a:moveTo>
                  <a:pt x="280171" y="0"/>
                </a:moveTo>
                <a:lnTo>
                  <a:pt x="2959175" y="0"/>
                </a:lnTo>
                <a:cubicBezTo>
                  <a:pt x="3113909" y="0"/>
                  <a:pt x="3239346" y="125437"/>
                  <a:pt x="3239346" y="280171"/>
                </a:cubicBezTo>
                <a:lnTo>
                  <a:pt x="3239346" y="351020"/>
                </a:lnTo>
                <a:lnTo>
                  <a:pt x="0" y="351020"/>
                </a:lnTo>
                <a:lnTo>
                  <a:pt x="0" y="280171"/>
                </a:lnTo>
                <a:cubicBezTo>
                  <a:pt x="0" y="125437"/>
                  <a:pt x="125437" y="0"/>
                  <a:pt x="280171" y="0"/>
                </a:cubicBezTo>
                <a:close/>
              </a:path>
            </a:pathLst>
          </a:custGeom>
          <a:solidFill>
            <a:schemeClr val="accent1"/>
          </a:solidFill>
          <a:ln w="0">
            <a:solidFill>
              <a:schemeClr val="accent1"/>
            </a:solidFill>
          </a:ln>
        </p:spPr>
        <p:txBody>
          <a:bodyPr wrap="square" lIns="144000" tIns="108000" rIns="144000" bIns="144000">
            <a:noAutofit/>
          </a:bodyPr>
          <a:lstStyle>
            <a:lvl1pPr algn="ctr">
              <a:defRPr sz="1400" b="0" i="0" cap="none" baseline="0">
                <a:solidFill>
                  <a:schemeClr val="bg1"/>
                </a:solidFill>
                <a:latin typeface="Montserrat" pitchFamily="2" charset="0"/>
              </a:defRPr>
            </a:lvl1pPr>
          </a:lstStyle>
          <a:p>
            <a:pPr lvl="0"/>
            <a:r>
              <a:rPr lang="ru-RU" dirty="0"/>
              <a:t>Заголовок</a:t>
            </a:r>
          </a:p>
        </p:txBody>
      </p:sp>
      <p:sp>
        <p:nvSpPr>
          <p:cNvPr id="55" name="Текст 54">
            <a:extLst>
              <a:ext uri="{FF2B5EF4-FFF2-40B4-BE49-F238E27FC236}">
                <a16:creationId xmlns:a16="http://schemas.microsoft.com/office/drawing/2014/main" id="{C205FC02-6E59-2546-9C44-C8A9DB1F1DAD}"/>
              </a:ext>
            </a:extLst>
          </p:cNvPr>
          <p:cNvSpPr>
            <a:spLocks noGrp="1"/>
          </p:cNvSpPr>
          <p:nvPr>
            <p:ph type="body" sz="quarter" idx="59" hasCustomPrompt="1"/>
          </p:nvPr>
        </p:nvSpPr>
        <p:spPr>
          <a:xfrm>
            <a:off x="8390451" y="2704929"/>
            <a:ext cx="3239346" cy="351020"/>
          </a:xfrm>
          <a:custGeom>
            <a:avLst/>
            <a:gdLst>
              <a:gd name="connsiteX0" fmla="*/ 280171 w 3239346"/>
              <a:gd name="connsiteY0" fmla="*/ 0 h 351020"/>
              <a:gd name="connsiteX1" fmla="*/ 2959175 w 3239346"/>
              <a:gd name="connsiteY1" fmla="*/ 0 h 351020"/>
              <a:gd name="connsiteX2" fmla="*/ 3239346 w 3239346"/>
              <a:gd name="connsiteY2" fmla="*/ 280171 h 351020"/>
              <a:gd name="connsiteX3" fmla="*/ 3239346 w 3239346"/>
              <a:gd name="connsiteY3" fmla="*/ 351020 h 351020"/>
              <a:gd name="connsiteX4" fmla="*/ 0 w 3239346"/>
              <a:gd name="connsiteY4" fmla="*/ 351020 h 351020"/>
              <a:gd name="connsiteX5" fmla="*/ 0 w 3239346"/>
              <a:gd name="connsiteY5" fmla="*/ 280171 h 351020"/>
              <a:gd name="connsiteX6" fmla="*/ 280171 w 3239346"/>
              <a:gd name="connsiteY6" fmla="*/ 0 h 35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346" h="351020">
                <a:moveTo>
                  <a:pt x="280171" y="0"/>
                </a:moveTo>
                <a:lnTo>
                  <a:pt x="2959175" y="0"/>
                </a:lnTo>
                <a:cubicBezTo>
                  <a:pt x="3113909" y="0"/>
                  <a:pt x="3239346" y="125437"/>
                  <a:pt x="3239346" y="280171"/>
                </a:cubicBezTo>
                <a:lnTo>
                  <a:pt x="3239346" y="351020"/>
                </a:lnTo>
                <a:lnTo>
                  <a:pt x="0" y="351020"/>
                </a:lnTo>
                <a:lnTo>
                  <a:pt x="0" y="280171"/>
                </a:lnTo>
                <a:cubicBezTo>
                  <a:pt x="0" y="125437"/>
                  <a:pt x="125437" y="0"/>
                  <a:pt x="280171" y="0"/>
                </a:cubicBezTo>
                <a:close/>
              </a:path>
            </a:pathLst>
          </a:custGeom>
          <a:solidFill>
            <a:schemeClr val="accent1"/>
          </a:solidFill>
          <a:ln w="0">
            <a:solidFill>
              <a:schemeClr val="accent1"/>
            </a:solidFill>
          </a:ln>
        </p:spPr>
        <p:txBody>
          <a:bodyPr wrap="square" lIns="144000" tIns="108000" rIns="144000" bIns="144000">
            <a:noAutofit/>
          </a:bodyPr>
          <a:lstStyle>
            <a:lvl1pPr algn="ctr">
              <a:defRPr sz="1400" b="0" i="0" cap="none" baseline="0">
                <a:solidFill>
                  <a:schemeClr val="bg1"/>
                </a:solidFill>
                <a:latin typeface="Montserrat" pitchFamily="2" charset="0"/>
              </a:defRPr>
            </a:lvl1pPr>
          </a:lstStyle>
          <a:p>
            <a:pPr lvl="0"/>
            <a:r>
              <a:rPr lang="ru-RU" dirty="0"/>
              <a:t>Заголовок</a:t>
            </a:r>
          </a:p>
        </p:txBody>
      </p:sp>
      <p:sp>
        <p:nvSpPr>
          <p:cNvPr id="50" name="Номер слайда 5">
            <a:extLst>
              <a:ext uri="{FF2B5EF4-FFF2-40B4-BE49-F238E27FC236}">
                <a16:creationId xmlns:a16="http://schemas.microsoft.com/office/drawing/2014/main" id="{F616E2CA-3C0B-CE48-92F1-C034633597E9}"/>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52" name="Нижний колонтитул 3">
            <a:extLst>
              <a:ext uri="{FF2B5EF4-FFF2-40B4-BE49-F238E27FC236}">
                <a16:creationId xmlns:a16="http://schemas.microsoft.com/office/drawing/2014/main" id="{4AF7A7E2-F895-6D44-BCCB-F93025C10878}"/>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Tree>
    <p:extLst>
      <p:ext uri="{BB962C8B-B14F-4D97-AF65-F5344CB8AC3E}">
        <p14:creationId xmlns:p14="http://schemas.microsoft.com/office/powerpoint/2010/main" val="2962405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8_Титульный слайд">
    <p:spTree>
      <p:nvGrpSpPr>
        <p:cNvPr id="1" name=""/>
        <p:cNvGrpSpPr/>
        <p:nvPr/>
      </p:nvGrpSpPr>
      <p:grpSpPr>
        <a:xfrm>
          <a:off x="0" y="0"/>
          <a:ext cx="0" cy="0"/>
          <a:chOff x="0" y="0"/>
          <a:chExt cx="0" cy="0"/>
        </a:xfrm>
      </p:grpSpPr>
      <p:sp>
        <p:nvSpPr>
          <p:cNvPr id="5" name="Диаграмма 4">
            <a:extLst>
              <a:ext uri="{FF2B5EF4-FFF2-40B4-BE49-F238E27FC236}">
                <a16:creationId xmlns:a16="http://schemas.microsoft.com/office/drawing/2014/main" id="{83AC91FA-8EE0-4C4B-99DD-7A6C7D780E37}"/>
              </a:ext>
            </a:extLst>
          </p:cNvPr>
          <p:cNvSpPr>
            <a:spLocks noGrp="1"/>
          </p:cNvSpPr>
          <p:nvPr>
            <p:ph type="chart" sz="quarter" idx="10"/>
          </p:nvPr>
        </p:nvSpPr>
        <p:spPr>
          <a:xfrm>
            <a:off x="-5459266" y="-4065933"/>
            <a:ext cx="23110532" cy="14989865"/>
          </a:xfrm>
        </p:spPr>
        <p:txBody>
          <a:bodyPr/>
          <a:lstStyle/>
          <a:p>
            <a:endParaRPr lang="ru-RU" dirty="0"/>
          </a:p>
        </p:txBody>
      </p:sp>
      <p:sp>
        <p:nvSpPr>
          <p:cNvPr id="3" name="Текст 2">
            <a:extLst>
              <a:ext uri="{FF2B5EF4-FFF2-40B4-BE49-F238E27FC236}">
                <a16:creationId xmlns:a16="http://schemas.microsoft.com/office/drawing/2014/main" id="{889A1506-927B-254C-B6C8-D47ECDF3E1A8}"/>
              </a:ext>
            </a:extLst>
          </p:cNvPr>
          <p:cNvSpPr>
            <a:spLocks noGrp="1"/>
          </p:cNvSpPr>
          <p:nvPr>
            <p:ph type="body" sz="quarter" idx="11" hasCustomPrompt="1"/>
          </p:nvPr>
        </p:nvSpPr>
        <p:spPr>
          <a:xfrm>
            <a:off x="550863" y="1486630"/>
            <a:ext cx="2510389" cy="1329595"/>
          </a:xfrm>
        </p:spPr>
        <p:txBody>
          <a:bodyPr wrap="square">
            <a:spAutoFit/>
          </a:bodyPr>
          <a:lstStyle>
            <a:lvl1pPr>
              <a:defRPr sz="9600" b="0" i="0">
                <a:solidFill>
                  <a:schemeClr val="bg1"/>
                </a:solidFill>
                <a:latin typeface="Montserrat" pitchFamily="2" charset="0"/>
              </a:defRPr>
            </a:lvl1pPr>
          </a:lstStyle>
          <a:p>
            <a:pPr lvl="0"/>
            <a:r>
              <a:rPr lang="en-GB" dirty="0"/>
              <a:t>25%</a:t>
            </a:r>
            <a:endParaRPr lang="ru-RU" dirty="0"/>
          </a:p>
        </p:txBody>
      </p:sp>
      <p:sp>
        <p:nvSpPr>
          <p:cNvPr id="13" name="Текст 2">
            <a:extLst>
              <a:ext uri="{FF2B5EF4-FFF2-40B4-BE49-F238E27FC236}">
                <a16:creationId xmlns:a16="http://schemas.microsoft.com/office/drawing/2014/main" id="{9166315E-0B2C-3848-97BF-645BAE87A7E7}"/>
              </a:ext>
            </a:extLst>
          </p:cNvPr>
          <p:cNvSpPr>
            <a:spLocks noGrp="1"/>
          </p:cNvSpPr>
          <p:nvPr>
            <p:ph type="body" sz="quarter" idx="13" hasCustomPrompt="1"/>
          </p:nvPr>
        </p:nvSpPr>
        <p:spPr>
          <a:xfrm>
            <a:off x="5122863" y="1624013"/>
            <a:ext cx="2510389" cy="609398"/>
          </a:xfrm>
        </p:spPr>
        <p:txBody>
          <a:bodyPr wrap="square">
            <a:spAutoFit/>
          </a:bodyPr>
          <a:lstStyle>
            <a:lvl1pPr>
              <a:defRPr sz="4400" b="0" i="0">
                <a:solidFill>
                  <a:schemeClr val="tx1"/>
                </a:solidFill>
                <a:latin typeface="Montserrat" pitchFamily="2" charset="0"/>
              </a:defRPr>
            </a:lvl1pPr>
          </a:lstStyle>
          <a:p>
            <a:pPr lvl="0"/>
            <a:r>
              <a:rPr lang="en-GB" dirty="0"/>
              <a:t>25%</a:t>
            </a:r>
            <a:endParaRPr lang="ru-RU" dirty="0"/>
          </a:p>
        </p:txBody>
      </p:sp>
      <p:sp>
        <p:nvSpPr>
          <p:cNvPr id="8" name="Текст 7">
            <a:extLst>
              <a:ext uri="{FF2B5EF4-FFF2-40B4-BE49-F238E27FC236}">
                <a16:creationId xmlns:a16="http://schemas.microsoft.com/office/drawing/2014/main" id="{EC5541A5-6F1C-AA4B-9605-1ACB47872303}"/>
              </a:ext>
            </a:extLst>
          </p:cNvPr>
          <p:cNvSpPr>
            <a:spLocks noGrp="1"/>
          </p:cNvSpPr>
          <p:nvPr>
            <p:ph type="body" sz="quarter" idx="14" hasCustomPrompt="1"/>
          </p:nvPr>
        </p:nvSpPr>
        <p:spPr>
          <a:xfrm>
            <a:off x="550863" y="2816225"/>
            <a:ext cx="2509837" cy="443198"/>
          </a:xfrm>
        </p:spPr>
        <p:txBody>
          <a:bodyPr>
            <a:spAutoFit/>
          </a:bodyPr>
          <a:lstStyle>
            <a:lvl1pPr>
              <a:defRPr sz="3200" b="0" i="0">
                <a:solidFill>
                  <a:schemeClr val="bg1"/>
                </a:solidFill>
                <a:latin typeface="Source Sans Pro Light" panose="020B0403030403020204" pitchFamily="34" charset="0"/>
                <a:ea typeface="Source Sans Pro Light" panose="020B0403030403020204" pitchFamily="34" charset="0"/>
              </a:defRPr>
            </a:lvl1pPr>
          </a:lstStyle>
          <a:p>
            <a:pPr lvl="0"/>
            <a:r>
              <a:rPr lang="ru-RU" dirty="0"/>
              <a:t>Подпись</a:t>
            </a:r>
          </a:p>
        </p:txBody>
      </p:sp>
      <p:sp>
        <p:nvSpPr>
          <p:cNvPr id="17" name="Текст 7">
            <a:extLst>
              <a:ext uri="{FF2B5EF4-FFF2-40B4-BE49-F238E27FC236}">
                <a16:creationId xmlns:a16="http://schemas.microsoft.com/office/drawing/2014/main" id="{4F11E2D5-9047-614B-954D-0D40D149799C}"/>
              </a:ext>
            </a:extLst>
          </p:cNvPr>
          <p:cNvSpPr>
            <a:spLocks noGrp="1"/>
          </p:cNvSpPr>
          <p:nvPr>
            <p:ph type="body" sz="quarter" idx="15" hasCustomPrompt="1"/>
          </p:nvPr>
        </p:nvSpPr>
        <p:spPr>
          <a:xfrm>
            <a:off x="5122863" y="2246382"/>
            <a:ext cx="2509837" cy="276999"/>
          </a:xfrm>
        </p:spPr>
        <p:txBody>
          <a:bodyPr>
            <a:spAutoFit/>
          </a:bodyPr>
          <a:lstStyle>
            <a:lvl1pPr>
              <a:defRPr sz="2000" b="0" i="0">
                <a:latin typeface="Source Sans Pro Light" panose="020B0403030403020204" pitchFamily="34" charset="0"/>
                <a:ea typeface="Source Sans Pro Light" panose="020B0403030403020204" pitchFamily="34" charset="0"/>
              </a:defRPr>
            </a:lvl1pPr>
          </a:lstStyle>
          <a:p>
            <a:pPr lvl="0"/>
            <a:r>
              <a:rPr lang="ru-RU" dirty="0"/>
              <a:t>Подпись</a:t>
            </a:r>
          </a:p>
        </p:txBody>
      </p:sp>
      <p:sp>
        <p:nvSpPr>
          <p:cNvPr id="9" name="Номер слайда 5">
            <a:extLst>
              <a:ext uri="{FF2B5EF4-FFF2-40B4-BE49-F238E27FC236}">
                <a16:creationId xmlns:a16="http://schemas.microsoft.com/office/drawing/2014/main" id="{D8BA689B-2F49-604D-812A-1173C22B6FE5}"/>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Tree>
    <p:extLst>
      <p:ext uri="{BB962C8B-B14F-4D97-AF65-F5344CB8AC3E}">
        <p14:creationId xmlns:p14="http://schemas.microsoft.com/office/powerpoint/2010/main" val="29210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Титульный слайд">
    <p:spTree>
      <p:nvGrpSpPr>
        <p:cNvPr id="1" name=""/>
        <p:cNvGrpSpPr/>
        <p:nvPr/>
      </p:nvGrpSpPr>
      <p:grpSpPr>
        <a:xfrm>
          <a:off x="0" y="0"/>
          <a:ext cx="0" cy="0"/>
          <a:chOff x="0" y="0"/>
          <a:chExt cx="0" cy="0"/>
        </a:xfrm>
      </p:grpSpPr>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69608" y="1570848"/>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01</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78571"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sp>
        <p:nvSpPr>
          <p:cNvPr id="24" name="Заголовок 4">
            <a:extLst>
              <a:ext uri="{FF2B5EF4-FFF2-40B4-BE49-F238E27FC236}">
                <a16:creationId xmlns:a16="http://schemas.microsoft.com/office/drawing/2014/main" id="{EF8350AE-89B7-7640-9CE8-BD80FB5BEF70}"/>
              </a:ext>
            </a:extLst>
          </p:cNvPr>
          <p:cNvSpPr>
            <a:spLocks noGrp="1"/>
          </p:cNvSpPr>
          <p:nvPr>
            <p:ph type="title" hasCustomPrompt="1"/>
          </p:nvPr>
        </p:nvSpPr>
        <p:spPr>
          <a:xfrm>
            <a:off x="550863" y="430213"/>
            <a:ext cx="4267131" cy="396840"/>
          </a:xfrm>
          <a:prstGeom prst="rect">
            <a:avLst/>
          </a:prstGeom>
        </p:spPr>
        <p:txBody>
          <a:bodyPr vert="horz" lIns="0" tIns="0" rIns="0" bIns="0" rtlCol="0" anchor="t" anchorCtr="0">
            <a:spAutoFit/>
          </a:bodyPr>
          <a:lstStyle/>
          <a:p>
            <a:r>
              <a:rPr lang="ru-RU" dirty="0"/>
              <a:t>Содержание</a:t>
            </a:r>
          </a:p>
        </p:txBody>
      </p:sp>
      <p:cxnSp>
        <p:nvCxnSpPr>
          <p:cNvPr id="3" name="Прямая соединительная линия 2">
            <a:extLst>
              <a:ext uri="{FF2B5EF4-FFF2-40B4-BE49-F238E27FC236}">
                <a16:creationId xmlns:a16="http://schemas.microsoft.com/office/drawing/2014/main" id="{58675311-85AE-AE46-9F01-D303C4AA84AC}"/>
              </a:ext>
            </a:extLst>
          </p:cNvPr>
          <p:cNvCxnSpPr>
            <a:cxnSpLocks/>
          </p:cNvCxnSpPr>
          <p:nvPr userDrawn="1"/>
        </p:nvCxnSpPr>
        <p:spPr>
          <a:xfrm>
            <a:off x="550863"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Текст 6">
            <a:extLst>
              <a:ext uri="{FF2B5EF4-FFF2-40B4-BE49-F238E27FC236}">
                <a16:creationId xmlns:a16="http://schemas.microsoft.com/office/drawing/2014/main" id="{8D216EC3-D0FB-4D45-B266-CDE18E1534BB}"/>
              </a:ext>
            </a:extLst>
          </p:cNvPr>
          <p:cNvSpPr>
            <a:spLocks noGrp="1"/>
          </p:cNvSpPr>
          <p:nvPr>
            <p:ph type="body" sz="quarter" idx="24" hasCustomPrompt="1"/>
          </p:nvPr>
        </p:nvSpPr>
        <p:spPr>
          <a:xfrm>
            <a:off x="2866240" y="1570848"/>
            <a:ext cx="867677"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02</a:t>
            </a:r>
          </a:p>
        </p:txBody>
      </p:sp>
      <p:sp>
        <p:nvSpPr>
          <p:cNvPr id="31" name="Текст 3">
            <a:extLst>
              <a:ext uri="{FF2B5EF4-FFF2-40B4-BE49-F238E27FC236}">
                <a16:creationId xmlns:a16="http://schemas.microsoft.com/office/drawing/2014/main" id="{3F936BBE-31BC-C04D-8F6A-28C3488FE5E2}"/>
              </a:ext>
            </a:extLst>
          </p:cNvPr>
          <p:cNvSpPr>
            <a:spLocks noGrp="1"/>
          </p:cNvSpPr>
          <p:nvPr>
            <p:ph type="body" sz="quarter" idx="26" hasCustomPrompt="1"/>
          </p:nvPr>
        </p:nvSpPr>
        <p:spPr>
          <a:xfrm>
            <a:off x="2875203"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47" name="Прямая соединительная линия 46">
            <a:extLst>
              <a:ext uri="{FF2B5EF4-FFF2-40B4-BE49-F238E27FC236}">
                <a16:creationId xmlns:a16="http://schemas.microsoft.com/office/drawing/2014/main" id="{2C977E83-B7B9-914B-B25C-E866FCFFC679}"/>
              </a:ext>
            </a:extLst>
          </p:cNvPr>
          <p:cNvCxnSpPr>
            <a:cxnSpLocks/>
          </p:cNvCxnSpPr>
          <p:nvPr userDrawn="1"/>
        </p:nvCxnSpPr>
        <p:spPr>
          <a:xfrm>
            <a:off x="2847495"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Текст 6">
            <a:extLst>
              <a:ext uri="{FF2B5EF4-FFF2-40B4-BE49-F238E27FC236}">
                <a16:creationId xmlns:a16="http://schemas.microsoft.com/office/drawing/2014/main" id="{7A044922-4913-7545-8C0C-A834EB1D9FFD}"/>
              </a:ext>
            </a:extLst>
          </p:cNvPr>
          <p:cNvSpPr>
            <a:spLocks noGrp="1"/>
          </p:cNvSpPr>
          <p:nvPr>
            <p:ph type="body" sz="quarter" idx="27" hasCustomPrompt="1"/>
          </p:nvPr>
        </p:nvSpPr>
        <p:spPr>
          <a:xfrm>
            <a:off x="5120343" y="1570848"/>
            <a:ext cx="105985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03</a:t>
            </a:r>
          </a:p>
        </p:txBody>
      </p:sp>
      <p:sp>
        <p:nvSpPr>
          <p:cNvPr id="50" name="Текст 3">
            <a:extLst>
              <a:ext uri="{FF2B5EF4-FFF2-40B4-BE49-F238E27FC236}">
                <a16:creationId xmlns:a16="http://schemas.microsoft.com/office/drawing/2014/main" id="{12B557C3-50DF-1844-BDC5-CDAA9D5DB5AE}"/>
              </a:ext>
            </a:extLst>
          </p:cNvPr>
          <p:cNvSpPr>
            <a:spLocks noGrp="1"/>
          </p:cNvSpPr>
          <p:nvPr>
            <p:ph type="body" sz="quarter" idx="29" hasCustomPrompt="1"/>
          </p:nvPr>
        </p:nvSpPr>
        <p:spPr>
          <a:xfrm>
            <a:off x="5129306"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51" name="Прямая соединительная линия 50">
            <a:extLst>
              <a:ext uri="{FF2B5EF4-FFF2-40B4-BE49-F238E27FC236}">
                <a16:creationId xmlns:a16="http://schemas.microsoft.com/office/drawing/2014/main" id="{D8AC38FB-FA16-8E4B-8CCC-14162AB731AB}"/>
              </a:ext>
            </a:extLst>
          </p:cNvPr>
          <p:cNvCxnSpPr>
            <a:cxnSpLocks/>
          </p:cNvCxnSpPr>
          <p:nvPr userDrawn="1"/>
        </p:nvCxnSpPr>
        <p:spPr>
          <a:xfrm>
            <a:off x="5101598"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Текст 6">
            <a:extLst>
              <a:ext uri="{FF2B5EF4-FFF2-40B4-BE49-F238E27FC236}">
                <a16:creationId xmlns:a16="http://schemas.microsoft.com/office/drawing/2014/main" id="{95AD2D12-5CB7-F442-8E35-63DF034FF3AD}"/>
              </a:ext>
            </a:extLst>
          </p:cNvPr>
          <p:cNvSpPr>
            <a:spLocks noGrp="1"/>
          </p:cNvSpPr>
          <p:nvPr>
            <p:ph type="body" sz="quarter" idx="30" hasCustomPrompt="1"/>
          </p:nvPr>
        </p:nvSpPr>
        <p:spPr>
          <a:xfrm>
            <a:off x="7416975" y="1570848"/>
            <a:ext cx="1017324"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04</a:t>
            </a:r>
          </a:p>
        </p:txBody>
      </p:sp>
      <p:sp>
        <p:nvSpPr>
          <p:cNvPr id="54" name="Текст 3">
            <a:extLst>
              <a:ext uri="{FF2B5EF4-FFF2-40B4-BE49-F238E27FC236}">
                <a16:creationId xmlns:a16="http://schemas.microsoft.com/office/drawing/2014/main" id="{99E3497E-D87D-1A4D-8931-6CA9CEA90B85}"/>
              </a:ext>
            </a:extLst>
          </p:cNvPr>
          <p:cNvSpPr>
            <a:spLocks noGrp="1"/>
          </p:cNvSpPr>
          <p:nvPr>
            <p:ph type="body" sz="quarter" idx="32" hasCustomPrompt="1"/>
          </p:nvPr>
        </p:nvSpPr>
        <p:spPr>
          <a:xfrm>
            <a:off x="7425938"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55" name="Прямая соединительная линия 54">
            <a:extLst>
              <a:ext uri="{FF2B5EF4-FFF2-40B4-BE49-F238E27FC236}">
                <a16:creationId xmlns:a16="http://schemas.microsoft.com/office/drawing/2014/main" id="{6953EBF9-8463-7249-B645-3389B7187921}"/>
              </a:ext>
            </a:extLst>
          </p:cNvPr>
          <p:cNvCxnSpPr>
            <a:cxnSpLocks/>
          </p:cNvCxnSpPr>
          <p:nvPr userDrawn="1"/>
        </p:nvCxnSpPr>
        <p:spPr>
          <a:xfrm>
            <a:off x="7398230"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Текст 6">
            <a:extLst>
              <a:ext uri="{FF2B5EF4-FFF2-40B4-BE49-F238E27FC236}">
                <a16:creationId xmlns:a16="http://schemas.microsoft.com/office/drawing/2014/main" id="{9DF94AB4-DCF7-734E-936D-A24DB18344DA}"/>
              </a:ext>
            </a:extLst>
          </p:cNvPr>
          <p:cNvSpPr>
            <a:spLocks noGrp="1"/>
          </p:cNvSpPr>
          <p:nvPr>
            <p:ph type="body" sz="quarter" idx="33" hasCustomPrompt="1"/>
          </p:nvPr>
        </p:nvSpPr>
        <p:spPr>
          <a:xfrm>
            <a:off x="9692342" y="1570848"/>
            <a:ext cx="888942"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05</a:t>
            </a:r>
          </a:p>
        </p:txBody>
      </p:sp>
      <p:sp>
        <p:nvSpPr>
          <p:cNvPr id="58" name="Текст 3">
            <a:extLst>
              <a:ext uri="{FF2B5EF4-FFF2-40B4-BE49-F238E27FC236}">
                <a16:creationId xmlns:a16="http://schemas.microsoft.com/office/drawing/2014/main" id="{63DDBB9D-C173-904F-8110-CCB4821E176C}"/>
              </a:ext>
            </a:extLst>
          </p:cNvPr>
          <p:cNvSpPr>
            <a:spLocks noGrp="1"/>
          </p:cNvSpPr>
          <p:nvPr>
            <p:ph type="body" sz="quarter" idx="35" hasCustomPrompt="1"/>
          </p:nvPr>
        </p:nvSpPr>
        <p:spPr>
          <a:xfrm>
            <a:off x="9701305" y="2471327"/>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59" name="Прямая соединительная линия 58">
            <a:extLst>
              <a:ext uri="{FF2B5EF4-FFF2-40B4-BE49-F238E27FC236}">
                <a16:creationId xmlns:a16="http://schemas.microsoft.com/office/drawing/2014/main" id="{8D5C58DE-5471-0441-A5A3-6865254C3FF6}"/>
              </a:ext>
            </a:extLst>
          </p:cNvPr>
          <p:cNvCxnSpPr>
            <a:cxnSpLocks/>
          </p:cNvCxnSpPr>
          <p:nvPr userDrawn="1"/>
        </p:nvCxnSpPr>
        <p:spPr>
          <a:xfrm>
            <a:off x="9673597" y="245745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 name="Текст 6">
            <a:extLst>
              <a:ext uri="{FF2B5EF4-FFF2-40B4-BE49-F238E27FC236}">
                <a16:creationId xmlns:a16="http://schemas.microsoft.com/office/drawing/2014/main" id="{D7CC68C6-A461-ED40-AD0B-AF785174C125}"/>
              </a:ext>
            </a:extLst>
          </p:cNvPr>
          <p:cNvSpPr>
            <a:spLocks noGrp="1"/>
          </p:cNvSpPr>
          <p:nvPr>
            <p:ph type="body" sz="quarter" idx="36" hasCustomPrompt="1"/>
          </p:nvPr>
        </p:nvSpPr>
        <p:spPr>
          <a:xfrm>
            <a:off x="569608" y="3867480"/>
            <a:ext cx="950848"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06</a:t>
            </a:r>
          </a:p>
        </p:txBody>
      </p:sp>
      <p:sp>
        <p:nvSpPr>
          <p:cNvPr id="62" name="Текст 3">
            <a:extLst>
              <a:ext uri="{FF2B5EF4-FFF2-40B4-BE49-F238E27FC236}">
                <a16:creationId xmlns:a16="http://schemas.microsoft.com/office/drawing/2014/main" id="{61B48AB0-DFA8-3742-906C-8447E086341D}"/>
              </a:ext>
            </a:extLst>
          </p:cNvPr>
          <p:cNvSpPr>
            <a:spLocks noGrp="1"/>
          </p:cNvSpPr>
          <p:nvPr>
            <p:ph type="body" sz="quarter" idx="38" hasCustomPrompt="1"/>
          </p:nvPr>
        </p:nvSpPr>
        <p:spPr>
          <a:xfrm>
            <a:off x="578571"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63" name="Прямая соединительная линия 62">
            <a:extLst>
              <a:ext uri="{FF2B5EF4-FFF2-40B4-BE49-F238E27FC236}">
                <a16:creationId xmlns:a16="http://schemas.microsoft.com/office/drawing/2014/main" id="{AEE4F414-053D-2F4F-B41C-BDFA91EAAD32}"/>
              </a:ext>
            </a:extLst>
          </p:cNvPr>
          <p:cNvCxnSpPr>
            <a:cxnSpLocks/>
          </p:cNvCxnSpPr>
          <p:nvPr userDrawn="1"/>
        </p:nvCxnSpPr>
        <p:spPr>
          <a:xfrm>
            <a:off x="550863"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Текст 6">
            <a:extLst>
              <a:ext uri="{FF2B5EF4-FFF2-40B4-BE49-F238E27FC236}">
                <a16:creationId xmlns:a16="http://schemas.microsoft.com/office/drawing/2014/main" id="{F284FF0D-88C0-1B4A-AFF0-1D9DE1EB4ACD}"/>
              </a:ext>
            </a:extLst>
          </p:cNvPr>
          <p:cNvSpPr>
            <a:spLocks noGrp="1"/>
          </p:cNvSpPr>
          <p:nvPr>
            <p:ph type="body" sz="quarter" idx="39" hasCustomPrompt="1"/>
          </p:nvPr>
        </p:nvSpPr>
        <p:spPr>
          <a:xfrm>
            <a:off x="2866240" y="3867480"/>
            <a:ext cx="950848"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07</a:t>
            </a:r>
          </a:p>
        </p:txBody>
      </p:sp>
      <p:sp>
        <p:nvSpPr>
          <p:cNvPr id="66" name="Текст 3">
            <a:extLst>
              <a:ext uri="{FF2B5EF4-FFF2-40B4-BE49-F238E27FC236}">
                <a16:creationId xmlns:a16="http://schemas.microsoft.com/office/drawing/2014/main" id="{1FBF3E09-5908-7043-90A6-BC89FD573C9A}"/>
              </a:ext>
            </a:extLst>
          </p:cNvPr>
          <p:cNvSpPr>
            <a:spLocks noGrp="1"/>
          </p:cNvSpPr>
          <p:nvPr>
            <p:ph type="body" sz="quarter" idx="41" hasCustomPrompt="1"/>
          </p:nvPr>
        </p:nvSpPr>
        <p:spPr>
          <a:xfrm>
            <a:off x="2875203"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67" name="Прямая соединительная линия 66">
            <a:extLst>
              <a:ext uri="{FF2B5EF4-FFF2-40B4-BE49-F238E27FC236}">
                <a16:creationId xmlns:a16="http://schemas.microsoft.com/office/drawing/2014/main" id="{2166507B-CB0C-1441-A2EF-9028A943DB2D}"/>
              </a:ext>
            </a:extLst>
          </p:cNvPr>
          <p:cNvCxnSpPr>
            <a:cxnSpLocks/>
          </p:cNvCxnSpPr>
          <p:nvPr userDrawn="1"/>
        </p:nvCxnSpPr>
        <p:spPr>
          <a:xfrm>
            <a:off x="2847495"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8" name="Текст 6">
            <a:extLst>
              <a:ext uri="{FF2B5EF4-FFF2-40B4-BE49-F238E27FC236}">
                <a16:creationId xmlns:a16="http://schemas.microsoft.com/office/drawing/2014/main" id="{D28C0F09-5743-F045-99D4-0833F3C890D6}"/>
              </a:ext>
            </a:extLst>
          </p:cNvPr>
          <p:cNvSpPr>
            <a:spLocks noGrp="1"/>
          </p:cNvSpPr>
          <p:nvPr>
            <p:ph type="body" sz="quarter" idx="42" hasCustomPrompt="1"/>
          </p:nvPr>
        </p:nvSpPr>
        <p:spPr>
          <a:xfrm>
            <a:off x="5120343" y="3867480"/>
            <a:ext cx="105985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08</a:t>
            </a:r>
          </a:p>
        </p:txBody>
      </p:sp>
      <p:sp>
        <p:nvSpPr>
          <p:cNvPr id="70" name="Текст 3">
            <a:extLst>
              <a:ext uri="{FF2B5EF4-FFF2-40B4-BE49-F238E27FC236}">
                <a16:creationId xmlns:a16="http://schemas.microsoft.com/office/drawing/2014/main" id="{C44EF787-21A5-574F-9A2B-459DEC94F529}"/>
              </a:ext>
            </a:extLst>
          </p:cNvPr>
          <p:cNvSpPr>
            <a:spLocks noGrp="1"/>
          </p:cNvSpPr>
          <p:nvPr>
            <p:ph type="body" sz="quarter" idx="44" hasCustomPrompt="1"/>
          </p:nvPr>
        </p:nvSpPr>
        <p:spPr>
          <a:xfrm>
            <a:off x="5129306"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71" name="Прямая соединительная линия 70">
            <a:extLst>
              <a:ext uri="{FF2B5EF4-FFF2-40B4-BE49-F238E27FC236}">
                <a16:creationId xmlns:a16="http://schemas.microsoft.com/office/drawing/2014/main" id="{74706B1D-F8B6-974A-9410-95F0DA284C37}"/>
              </a:ext>
            </a:extLst>
          </p:cNvPr>
          <p:cNvCxnSpPr>
            <a:cxnSpLocks/>
          </p:cNvCxnSpPr>
          <p:nvPr userDrawn="1"/>
        </p:nvCxnSpPr>
        <p:spPr>
          <a:xfrm>
            <a:off x="5101598"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2" name="Текст 6">
            <a:extLst>
              <a:ext uri="{FF2B5EF4-FFF2-40B4-BE49-F238E27FC236}">
                <a16:creationId xmlns:a16="http://schemas.microsoft.com/office/drawing/2014/main" id="{449D5242-700D-6D4C-9389-7206D623F4C1}"/>
              </a:ext>
            </a:extLst>
          </p:cNvPr>
          <p:cNvSpPr>
            <a:spLocks noGrp="1"/>
          </p:cNvSpPr>
          <p:nvPr>
            <p:ph type="body" sz="quarter" idx="45" hasCustomPrompt="1"/>
          </p:nvPr>
        </p:nvSpPr>
        <p:spPr>
          <a:xfrm>
            <a:off x="7416975" y="3867480"/>
            <a:ext cx="888941"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09</a:t>
            </a:r>
          </a:p>
        </p:txBody>
      </p:sp>
      <p:sp>
        <p:nvSpPr>
          <p:cNvPr id="74" name="Текст 3">
            <a:extLst>
              <a:ext uri="{FF2B5EF4-FFF2-40B4-BE49-F238E27FC236}">
                <a16:creationId xmlns:a16="http://schemas.microsoft.com/office/drawing/2014/main" id="{C91A0143-F520-6F4A-8D01-7566ED367120}"/>
              </a:ext>
            </a:extLst>
          </p:cNvPr>
          <p:cNvSpPr>
            <a:spLocks noGrp="1"/>
          </p:cNvSpPr>
          <p:nvPr>
            <p:ph type="body" sz="quarter" idx="47" hasCustomPrompt="1"/>
          </p:nvPr>
        </p:nvSpPr>
        <p:spPr>
          <a:xfrm>
            <a:off x="7425938"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75" name="Прямая соединительная линия 74">
            <a:extLst>
              <a:ext uri="{FF2B5EF4-FFF2-40B4-BE49-F238E27FC236}">
                <a16:creationId xmlns:a16="http://schemas.microsoft.com/office/drawing/2014/main" id="{622CEA41-61AE-6145-8FCC-5DDC4FC1A686}"/>
              </a:ext>
            </a:extLst>
          </p:cNvPr>
          <p:cNvCxnSpPr>
            <a:cxnSpLocks/>
          </p:cNvCxnSpPr>
          <p:nvPr userDrawn="1"/>
        </p:nvCxnSpPr>
        <p:spPr>
          <a:xfrm>
            <a:off x="7398230"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6" name="Текст 6">
            <a:extLst>
              <a:ext uri="{FF2B5EF4-FFF2-40B4-BE49-F238E27FC236}">
                <a16:creationId xmlns:a16="http://schemas.microsoft.com/office/drawing/2014/main" id="{4135E895-9983-1746-9BAF-349F73F9C4FE}"/>
              </a:ext>
            </a:extLst>
          </p:cNvPr>
          <p:cNvSpPr>
            <a:spLocks noGrp="1"/>
          </p:cNvSpPr>
          <p:nvPr>
            <p:ph type="body" sz="quarter" idx="48" hasCustomPrompt="1"/>
          </p:nvPr>
        </p:nvSpPr>
        <p:spPr>
          <a:xfrm>
            <a:off x="9692342" y="3867480"/>
            <a:ext cx="716863" cy="893303"/>
          </a:xfrm>
        </p:spPr>
        <p:txBody>
          <a:bodyPr wrap="square" bIns="144000" anchor="t" anchorCtr="0">
            <a:spAutoFit/>
          </a:bodyPr>
          <a:lstStyle>
            <a:lvl1pPr>
              <a:defRPr sz="5400" b="0" i="0">
                <a:solidFill>
                  <a:schemeClr val="accent1"/>
                </a:solidFill>
                <a:latin typeface="Montserrat" pitchFamily="2" charset="0"/>
              </a:defRPr>
            </a:lvl1pPr>
          </a:lstStyle>
          <a:p>
            <a:pPr lvl="0"/>
            <a:r>
              <a:rPr lang="ru-RU" dirty="0"/>
              <a:t>10</a:t>
            </a:r>
          </a:p>
        </p:txBody>
      </p:sp>
      <p:sp>
        <p:nvSpPr>
          <p:cNvPr id="78" name="Текст 3">
            <a:extLst>
              <a:ext uri="{FF2B5EF4-FFF2-40B4-BE49-F238E27FC236}">
                <a16:creationId xmlns:a16="http://schemas.microsoft.com/office/drawing/2014/main" id="{73158223-B81B-D74E-ACF2-A1AE9B0F1C89}"/>
              </a:ext>
            </a:extLst>
          </p:cNvPr>
          <p:cNvSpPr>
            <a:spLocks noGrp="1"/>
          </p:cNvSpPr>
          <p:nvPr>
            <p:ph type="body" sz="quarter" idx="50" hasCustomPrompt="1"/>
          </p:nvPr>
        </p:nvSpPr>
        <p:spPr>
          <a:xfrm>
            <a:off x="9701305" y="4767959"/>
            <a:ext cx="1918567" cy="548763"/>
          </a:xfrm>
        </p:spPr>
        <p:txBody>
          <a:bodyPr tIns="324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79" name="Прямая соединительная линия 78">
            <a:extLst>
              <a:ext uri="{FF2B5EF4-FFF2-40B4-BE49-F238E27FC236}">
                <a16:creationId xmlns:a16="http://schemas.microsoft.com/office/drawing/2014/main" id="{DB900168-7F0C-DB48-AEF8-4D2907E4BE27}"/>
              </a:ext>
            </a:extLst>
          </p:cNvPr>
          <p:cNvCxnSpPr>
            <a:cxnSpLocks/>
          </p:cNvCxnSpPr>
          <p:nvPr userDrawn="1"/>
        </p:nvCxnSpPr>
        <p:spPr>
          <a:xfrm>
            <a:off x="9673597" y="4754082"/>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Текст 7">
            <a:extLst>
              <a:ext uri="{FF2B5EF4-FFF2-40B4-BE49-F238E27FC236}">
                <a16:creationId xmlns:a16="http://schemas.microsoft.com/office/drawing/2014/main" id="{7D2A5AD8-5C35-5C4B-9E80-A801AACB0A3C}"/>
              </a:ext>
            </a:extLst>
          </p:cNvPr>
          <p:cNvSpPr>
            <a:spLocks noGrp="1"/>
          </p:cNvSpPr>
          <p:nvPr>
            <p:ph type="body" sz="quarter" idx="56" hasCustomPrompt="1"/>
          </p:nvPr>
        </p:nvSpPr>
        <p:spPr>
          <a:xfrm>
            <a:off x="577850"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6" name="Текст 7">
            <a:extLst>
              <a:ext uri="{FF2B5EF4-FFF2-40B4-BE49-F238E27FC236}">
                <a16:creationId xmlns:a16="http://schemas.microsoft.com/office/drawing/2014/main" id="{5F4A355F-D5F2-7841-8E2B-EB3A0F7A5732}"/>
              </a:ext>
            </a:extLst>
          </p:cNvPr>
          <p:cNvSpPr>
            <a:spLocks noGrp="1"/>
          </p:cNvSpPr>
          <p:nvPr>
            <p:ph type="body" sz="quarter" idx="57" hasCustomPrompt="1"/>
          </p:nvPr>
        </p:nvSpPr>
        <p:spPr>
          <a:xfrm>
            <a:off x="2863850"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7" name="Текст 7">
            <a:extLst>
              <a:ext uri="{FF2B5EF4-FFF2-40B4-BE49-F238E27FC236}">
                <a16:creationId xmlns:a16="http://schemas.microsoft.com/office/drawing/2014/main" id="{7B8E2DDB-3DA3-344D-872D-DB4303145B8A}"/>
              </a:ext>
            </a:extLst>
          </p:cNvPr>
          <p:cNvSpPr>
            <a:spLocks noGrp="1"/>
          </p:cNvSpPr>
          <p:nvPr>
            <p:ph type="body" sz="quarter" idx="58" hasCustomPrompt="1"/>
          </p:nvPr>
        </p:nvSpPr>
        <p:spPr>
          <a:xfrm>
            <a:off x="5128585"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8" name="Текст 7">
            <a:extLst>
              <a:ext uri="{FF2B5EF4-FFF2-40B4-BE49-F238E27FC236}">
                <a16:creationId xmlns:a16="http://schemas.microsoft.com/office/drawing/2014/main" id="{C868DCC3-6E76-774E-86F7-E1AD0E099416}"/>
              </a:ext>
            </a:extLst>
          </p:cNvPr>
          <p:cNvSpPr>
            <a:spLocks noGrp="1"/>
          </p:cNvSpPr>
          <p:nvPr>
            <p:ph type="body" sz="quarter" idx="59" hasCustomPrompt="1"/>
          </p:nvPr>
        </p:nvSpPr>
        <p:spPr>
          <a:xfrm>
            <a:off x="7414586"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89" name="Текст 7">
            <a:extLst>
              <a:ext uri="{FF2B5EF4-FFF2-40B4-BE49-F238E27FC236}">
                <a16:creationId xmlns:a16="http://schemas.microsoft.com/office/drawing/2014/main" id="{4F48E815-33D2-2C4E-82D5-C6AA4CA4E0F2}"/>
              </a:ext>
            </a:extLst>
          </p:cNvPr>
          <p:cNvSpPr>
            <a:spLocks noGrp="1"/>
          </p:cNvSpPr>
          <p:nvPr>
            <p:ph type="body" sz="quarter" idx="60" hasCustomPrompt="1"/>
          </p:nvPr>
        </p:nvSpPr>
        <p:spPr>
          <a:xfrm>
            <a:off x="9700586" y="3040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0" name="Текст 7">
            <a:extLst>
              <a:ext uri="{FF2B5EF4-FFF2-40B4-BE49-F238E27FC236}">
                <a16:creationId xmlns:a16="http://schemas.microsoft.com/office/drawing/2014/main" id="{2371E477-A763-2C44-A412-87DE06D912FE}"/>
              </a:ext>
            </a:extLst>
          </p:cNvPr>
          <p:cNvSpPr>
            <a:spLocks noGrp="1"/>
          </p:cNvSpPr>
          <p:nvPr>
            <p:ph type="body" sz="quarter" idx="61" hasCustomPrompt="1"/>
          </p:nvPr>
        </p:nvSpPr>
        <p:spPr>
          <a:xfrm>
            <a:off x="577850"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1" name="Текст 7">
            <a:extLst>
              <a:ext uri="{FF2B5EF4-FFF2-40B4-BE49-F238E27FC236}">
                <a16:creationId xmlns:a16="http://schemas.microsoft.com/office/drawing/2014/main" id="{022D3186-73BC-AE45-A288-3CE6735C60D4}"/>
              </a:ext>
            </a:extLst>
          </p:cNvPr>
          <p:cNvSpPr>
            <a:spLocks noGrp="1"/>
          </p:cNvSpPr>
          <p:nvPr>
            <p:ph type="body" sz="quarter" idx="62" hasCustomPrompt="1"/>
          </p:nvPr>
        </p:nvSpPr>
        <p:spPr>
          <a:xfrm>
            <a:off x="2863850"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2" name="Текст 7">
            <a:extLst>
              <a:ext uri="{FF2B5EF4-FFF2-40B4-BE49-F238E27FC236}">
                <a16:creationId xmlns:a16="http://schemas.microsoft.com/office/drawing/2014/main" id="{B567C10E-6506-F740-804F-A121A4B49C43}"/>
              </a:ext>
            </a:extLst>
          </p:cNvPr>
          <p:cNvSpPr>
            <a:spLocks noGrp="1"/>
          </p:cNvSpPr>
          <p:nvPr>
            <p:ph type="body" sz="quarter" idx="63" hasCustomPrompt="1"/>
          </p:nvPr>
        </p:nvSpPr>
        <p:spPr>
          <a:xfrm>
            <a:off x="5128585"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3" name="Текст 7">
            <a:extLst>
              <a:ext uri="{FF2B5EF4-FFF2-40B4-BE49-F238E27FC236}">
                <a16:creationId xmlns:a16="http://schemas.microsoft.com/office/drawing/2014/main" id="{2E7A0494-EC8B-B342-A6D7-367CD55962C4}"/>
              </a:ext>
            </a:extLst>
          </p:cNvPr>
          <p:cNvSpPr>
            <a:spLocks noGrp="1"/>
          </p:cNvSpPr>
          <p:nvPr>
            <p:ph type="body" sz="quarter" idx="64" hasCustomPrompt="1"/>
          </p:nvPr>
        </p:nvSpPr>
        <p:spPr>
          <a:xfrm>
            <a:off x="7414586"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94" name="Текст 7">
            <a:extLst>
              <a:ext uri="{FF2B5EF4-FFF2-40B4-BE49-F238E27FC236}">
                <a16:creationId xmlns:a16="http://schemas.microsoft.com/office/drawing/2014/main" id="{74FAE6AC-BBC1-D343-8FD3-4D399C345049}"/>
              </a:ext>
            </a:extLst>
          </p:cNvPr>
          <p:cNvSpPr>
            <a:spLocks noGrp="1"/>
          </p:cNvSpPr>
          <p:nvPr>
            <p:ph type="body" sz="quarter" idx="65" hasCustomPrompt="1"/>
          </p:nvPr>
        </p:nvSpPr>
        <p:spPr>
          <a:xfrm>
            <a:off x="9700586" y="5326691"/>
            <a:ext cx="1919288" cy="230251"/>
          </a:xfrm>
        </p:spPr>
        <p:txBody>
          <a:bodyPr tIns="36000" anchor="t" anchorCtr="0">
            <a:spAutoFit/>
          </a:bodyPr>
          <a:lstStyle>
            <a:lvl1pPr>
              <a:defRPr b="0" i="0">
                <a:solidFill>
                  <a:schemeClr val="accent1"/>
                </a:solidFill>
                <a:latin typeface="Source Sans Pro Light" panose="020F0302020204030204" pitchFamily="34" charset="0"/>
                <a:cs typeface="Source Sans Pro Light" panose="020F0302020204030204" pitchFamily="34" charset="0"/>
              </a:defRPr>
            </a:lvl1pPr>
          </a:lstStyle>
          <a:p>
            <a:pPr lvl="0"/>
            <a:r>
              <a:rPr lang="ru-RU" dirty="0"/>
              <a:t>5 стр.</a:t>
            </a:r>
          </a:p>
        </p:txBody>
      </p:sp>
      <p:sp>
        <p:nvSpPr>
          <p:cNvPr id="45" name="Номер слайда 5">
            <a:extLst>
              <a:ext uri="{FF2B5EF4-FFF2-40B4-BE49-F238E27FC236}">
                <a16:creationId xmlns:a16="http://schemas.microsoft.com/office/drawing/2014/main" id="{D6A75865-3D89-FA44-A0B2-6C10EE21BDD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46" name="Нижний колонтитул 3">
            <a:extLst>
              <a:ext uri="{FF2B5EF4-FFF2-40B4-BE49-F238E27FC236}">
                <a16:creationId xmlns:a16="http://schemas.microsoft.com/office/drawing/2014/main" id="{C55E6F6F-5059-2B45-94C3-CDAEE57F4D82}"/>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42227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Титульный слайд">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CA4B98EB-9629-4C48-9D4D-23C7442DB1A1}"/>
              </a:ext>
            </a:extLst>
          </p:cNvPr>
          <p:cNvSpPr>
            <a:spLocks noGrp="1"/>
          </p:cNvSpPr>
          <p:nvPr>
            <p:ph type="pic" sz="quarter" idx="62"/>
          </p:nvPr>
        </p:nvSpPr>
        <p:spPr>
          <a:xfrm>
            <a:off x="553005" y="1272298"/>
            <a:ext cx="1946276" cy="1195387"/>
          </a:xfrm>
        </p:spPr>
        <p:txBody>
          <a:bodyPr/>
          <a:lstStyle/>
          <a:p>
            <a:endParaRPr lang="ru-RU"/>
          </a:p>
        </p:txBody>
      </p:sp>
      <p:sp>
        <p:nvSpPr>
          <p:cNvPr id="7" name="Текст 6">
            <a:extLst>
              <a:ext uri="{FF2B5EF4-FFF2-40B4-BE49-F238E27FC236}">
                <a16:creationId xmlns:a16="http://schemas.microsoft.com/office/drawing/2014/main" id="{C4999A0E-6D58-0C43-B8AB-914799813285}"/>
              </a:ext>
            </a:extLst>
          </p:cNvPr>
          <p:cNvSpPr>
            <a:spLocks noGrp="1"/>
          </p:cNvSpPr>
          <p:nvPr>
            <p:ph type="body" sz="quarter" idx="21" hasCustomPrompt="1"/>
          </p:nvPr>
        </p:nvSpPr>
        <p:spPr>
          <a:xfrm>
            <a:off x="559641"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4" name="Текст 3">
            <a:extLst>
              <a:ext uri="{FF2B5EF4-FFF2-40B4-BE49-F238E27FC236}">
                <a16:creationId xmlns:a16="http://schemas.microsoft.com/office/drawing/2014/main" id="{0073EABF-DDCA-6242-94FA-8E4F03790578}"/>
              </a:ext>
            </a:extLst>
          </p:cNvPr>
          <p:cNvSpPr>
            <a:spLocks noGrp="1"/>
          </p:cNvSpPr>
          <p:nvPr>
            <p:ph type="body" sz="quarter" idx="23" hasCustomPrompt="1"/>
          </p:nvPr>
        </p:nvSpPr>
        <p:spPr>
          <a:xfrm>
            <a:off x="568604"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sp>
        <p:nvSpPr>
          <p:cNvPr id="24" name="Заголовок 4">
            <a:extLst>
              <a:ext uri="{FF2B5EF4-FFF2-40B4-BE49-F238E27FC236}">
                <a16:creationId xmlns:a16="http://schemas.microsoft.com/office/drawing/2014/main" id="{EF8350AE-89B7-7640-9CE8-BD80FB5BEF70}"/>
              </a:ext>
            </a:extLst>
          </p:cNvPr>
          <p:cNvSpPr>
            <a:spLocks noGrp="1"/>
          </p:cNvSpPr>
          <p:nvPr>
            <p:ph type="title" hasCustomPrompt="1"/>
          </p:nvPr>
        </p:nvSpPr>
        <p:spPr>
          <a:xfrm>
            <a:off x="550863" y="430213"/>
            <a:ext cx="4267131" cy="396840"/>
          </a:xfrm>
          <a:prstGeom prst="rect">
            <a:avLst/>
          </a:prstGeom>
        </p:spPr>
        <p:txBody>
          <a:bodyPr vert="horz" lIns="0" tIns="0" rIns="0" bIns="0" rtlCol="0" anchor="t" anchorCtr="0">
            <a:spAutoFit/>
          </a:bodyPr>
          <a:lstStyle/>
          <a:p>
            <a:r>
              <a:rPr lang="ru-RU" dirty="0"/>
              <a:t>Содержание</a:t>
            </a:r>
          </a:p>
        </p:txBody>
      </p:sp>
      <p:cxnSp>
        <p:nvCxnSpPr>
          <p:cNvPr id="3" name="Прямая соединительная линия 2">
            <a:extLst>
              <a:ext uri="{FF2B5EF4-FFF2-40B4-BE49-F238E27FC236}">
                <a16:creationId xmlns:a16="http://schemas.microsoft.com/office/drawing/2014/main" id="{58675311-85AE-AE46-9F01-D303C4AA84AC}"/>
              </a:ext>
            </a:extLst>
          </p:cNvPr>
          <p:cNvCxnSpPr>
            <a:cxnSpLocks/>
          </p:cNvCxnSpPr>
          <p:nvPr userDrawn="1"/>
        </p:nvCxnSpPr>
        <p:spPr>
          <a:xfrm>
            <a:off x="540896"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Текст 7">
            <a:extLst>
              <a:ext uri="{FF2B5EF4-FFF2-40B4-BE49-F238E27FC236}">
                <a16:creationId xmlns:a16="http://schemas.microsoft.com/office/drawing/2014/main" id="{7D2A5AD8-5C35-5C4B-9E80-A801AACB0A3C}"/>
              </a:ext>
            </a:extLst>
          </p:cNvPr>
          <p:cNvSpPr>
            <a:spLocks noGrp="1"/>
          </p:cNvSpPr>
          <p:nvPr>
            <p:ph type="body" sz="quarter" idx="56" hasCustomPrompt="1"/>
          </p:nvPr>
        </p:nvSpPr>
        <p:spPr>
          <a:xfrm>
            <a:off x="567883"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49" name="Рисунок 5">
            <a:extLst>
              <a:ext uri="{FF2B5EF4-FFF2-40B4-BE49-F238E27FC236}">
                <a16:creationId xmlns:a16="http://schemas.microsoft.com/office/drawing/2014/main" id="{FB829E94-89EB-7F4C-9408-4666CBF39DF5}"/>
              </a:ext>
            </a:extLst>
          </p:cNvPr>
          <p:cNvSpPr>
            <a:spLocks noGrp="1"/>
          </p:cNvSpPr>
          <p:nvPr>
            <p:ph type="pic" sz="quarter" idx="63"/>
          </p:nvPr>
        </p:nvSpPr>
        <p:spPr>
          <a:xfrm>
            <a:off x="553005" y="3972967"/>
            <a:ext cx="1946276" cy="1195387"/>
          </a:xfrm>
        </p:spPr>
        <p:txBody>
          <a:bodyPr/>
          <a:lstStyle/>
          <a:p>
            <a:endParaRPr lang="ru-RU"/>
          </a:p>
        </p:txBody>
      </p:sp>
      <p:sp>
        <p:nvSpPr>
          <p:cNvPr id="53" name="Текст 6">
            <a:extLst>
              <a:ext uri="{FF2B5EF4-FFF2-40B4-BE49-F238E27FC236}">
                <a16:creationId xmlns:a16="http://schemas.microsoft.com/office/drawing/2014/main" id="{EEC8FB7D-7BB2-1F4A-973D-24218800B141}"/>
              </a:ext>
            </a:extLst>
          </p:cNvPr>
          <p:cNvSpPr>
            <a:spLocks noGrp="1"/>
          </p:cNvSpPr>
          <p:nvPr>
            <p:ph type="body" sz="quarter" idx="64" hasCustomPrompt="1"/>
          </p:nvPr>
        </p:nvSpPr>
        <p:spPr>
          <a:xfrm>
            <a:off x="559641"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57" name="Текст 3">
            <a:extLst>
              <a:ext uri="{FF2B5EF4-FFF2-40B4-BE49-F238E27FC236}">
                <a16:creationId xmlns:a16="http://schemas.microsoft.com/office/drawing/2014/main" id="{53820057-E13B-0347-8892-E9965214DAEE}"/>
              </a:ext>
            </a:extLst>
          </p:cNvPr>
          <p:cNvSpPr>
            <a:spLocks noGrp="1"/>
          </p:cNvSpPr>
          <p:nvPr>
            <p:ph type="body" sz="quarter" idx="65" hasCustomPrompt="1"/>
          </p:nvPr>
        </p:nvSpPr>
        <p:spPr>
          <a:xfrm>
            <a:off x="568604"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61" name="Прямая соединительная линия 60">
            <a:extLst>
              <a:ext uri="{FF2B5EF4-FFF2-40B4-BE49-F238E27FC236}">
                <a16:creationId xmlns:a16="http://schemas.microsoft.com/office/drawing/2014/main" id="{AE24B4C0-891B-7A44-AAE6-6DA0C336DA82}"/>
              </a:ext>
            </a:extLst>
          </p:cNvPr>
          <p:cNvCxnSpPr>
            <a:cxnSpLocks/>
          </p:cNvCxnSpPr>
          <p:nvPr userDrawn="1"/>
        </p:nvCxnSpPr>
        <p:spPr>
          <a:xfrm>
            <a:off x="540896"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5" name="Текст 7">
            <a:extLst>
              <a:ext uri="{FF2B5EF4-FFF2-40B4-BE49-F238E27FC236}">
                <a16:creationId xmlns:a16="http://schemas.microsoft.com/office/drawing/2014/main" id="{7317BFC9-7A7B-1D45-B197-4370BE89EF22}"/>
              </a:ext>
            </a:extLst>
          </p:cNvPr>
          <p:cNvSpPr>
            <a:spLocks noGrp="1"/>
          </p:cNvSpPr>
          <p:nvPr>
            <p:ph type="body" sz="quarter" idx="66" hasCustomPrompt="1"/>
          </p:nvPr>
        </p:nvSpPr>
        <p:spPr>
          <a:xfrm>
            <a:off x="567883"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69" name="Рисунок 5">
            <a:extLst>
              <a:ext uri="{FF2B5EF4-FFF2-40B4-BE49-F238E27FC236}">
                <a16:creationId xmlns:a16="http://schemas.microsoft.com/office/drawing/2014/main" id="{09D5EBED-7667-3C45-AB5B-07366D8ABD3D}"/>
              </a:ext>
            </a:extLst>
          </p:cNvPr>
          <p:cNvSpPr>
            <a:spLocks noGrp="1"/>
          </p:cNvSpPr>
          <p:nvPr>
            <p:ph type="pic" sz="quarter" idx="67"/>
          </p:nvPr>
        </p:nvSpPr>
        <p:spPr>
          <a:xfrm>
            <a:off x="2860270" y="1272298"/>
            <a:ext cx="1946276" cy="1195387"/>
          </a:xfrm>
        </p:spPr>
        <p:txBody>
          <a:bodyPr/>
          <a:lstStyle/>
          <a:p>
            <a:endParaRPr lang="ru-RU"/>
          </a:p>
        </p:txBody>
      </p:sp>
      <p:sp>
        <p:nvSpPr>
          <p:cNvPr id="73" name="Текст 6">
            <a:extLst>
              <a:ext uri="{FF2B5EF4-FFF2-40B4-BE49-F238E27FC236}">
                <a16:creationId xmlns:a16="http://schemas.microsoft.com/office/drawing/2014/main" id="{5D175FC5-70F5-1F48-934E-64A511E46C88}"/>
              </a:ext>
            </a:extLst>
          </p:cNvPr>
          <p:cNvSpPr>
            <a:spLocks noGrp="1"/>
          </p:cNvSpPr>
          <p:nvPr>
            <p:ph type="body" sz="quarter" idx="68" hasCustomPrompt="1"/>
          </p:nvPr>
        </p:nvSpPr>
        <p:spPr>
          <a:xfrm>
            <a:off x="2866906"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77" name="Текст 3">
            <a:extLst>
              <a:ext uri="{FF2B5EF4-FFF2-40B4-BE49-F238E27FC236}">
                <a16:creationId xmlns:a16="http://schemas.microsoft.com/office/drawing/2014/main" id="{4BA01965-8A6B-EB4E-9025-FE1C43E9C60D}"/>
              </a:ext>
            </a:extLst>
          </p:cNvPr>
          <p:cNvSpPr>
            <a:spLocks noGrp="1"/>
          </p:cNvSpPr>
          <p:nvPr>
            <p:ph type="body" sz="quarter" idx="69" hasCustomPrompt="1"/>
          </p:nvPr>
        </p:nvSpPr>
        <p:spPr>
          <a:xfrm>
            <a:off x="2875869"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80" name="Прямая соединительная линия 79">
            <a:extLst>
              <a:ext uri="{FF2B5EF4-FFF2-40B4-BE49-F238E27FC236}">
                <a16:creationId xmlns:a16="http://schemas.microsoft.com/office/drawing/2014/main" id="{3D9D9904-7528-3140-B774-F70061EBED44}"/>
              </a:ext>
            </a:extLst>
          </p:cNvPr>
          <p:cNvCxnSpPr>
            <a:cxnSpLocks/>
          </p:cNvCxnSpPr>
          <p:nvPr userDrawn="1"/>
        </p:nvCxnSpPr>
        <p:spPr>
          <a:xfrm>
            <a:off x="2848161"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1" name="Текст 7">
            <a:extLst>
              <a:ext uri="{FF2B5EF4-FFF2-40B4-BE49-F238E27FC236}">
                <a16:creationId xmlns:a16="http://schemas.microsoft.com/office/drawing/2014/main" id="{BFDB5B8A-4257-0A4C-BBBA-3336A3D53DEE}"/>
              </a:ext>
            </a:extLst>
          </p:cNvPr>
          <p:cNvSpPr>
            <a:spLocks noGrp="1"/>
          </p:cNvSpPr>
          <p:nvPr>
            <p:ph type="body" sz="quarter" idx="70" hasCustomPrompt="1"/>
          </p:nvPr>
        </p:nvSpPr>
        <p:spPr>
          <a:xfrm>
            <a:off x="2875148"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82" name="Рисунок 5">
            <a:extLst>
              <a:ext uri="{FF2B5EF4-FFF2-40B4-BE49-F238E27FC236}">
                <a16:creationId xmlns:a16="http://schemas.microsoft.com/office/drawing/2014/main" id="{3D96F1FE-E359-D544-B23B-5D0C4071456E}"/>
              </a:ext>
            </a:extLst>
          </p:cNvPr>
          <p:cNvSpPr>
            <a:spLocks noGrp="1"/>
          </p:cNvSpPr>
          <p:nvPr>
            <p:ph type="pic" sz="quarter" idx="71"/>
          </p:nvPr>
        </p:nvSpPr>
        <p:spPr>
          <a:xfrm>
            <a:off x="2860270" y="3972967"/>
            <a:ext cx="1946276" cy="1195387"/>
          </a:xfrm>
        </p:spPr>
        <p:txBody>
          <a:bodyPr/>
          <a:lstStyle/>
          <a:p>
            <a:endParaRPr lang="ru-RU"/>
          </a:p>
        </p:txBody>
      </p:sp>
      <p:sp>
        <p:nvSpPr>
          <p:cNvPr id="83" name="Текст 6">
            <a:extLst>
              <a:ext uri="{FF2B5EF4-FFF2-40B4-BE49-F238E27FC236}">
                <a16:creationId xmlns:a16="http://schemas.microsoft.com/office/drawing/2014/main" id="{4FFC8A2C-5990-754A-AF83-B0357B266F91}"/>
              </a:ext>
            </a:extLst>
          </p:cNvPr>
          <p:cNvSpPr>
            <a:spLocks noGrp="1"/>
          </p:cNvSpPr>
          <p:nvPr>
            <p:ph type="body" sz="quarter" idx="72" hasCustomPrompt="1"/>
          </p:nvPr>
        </p:nvSpPr>
        <p:spPr>
          <a:xfrm>
            <a:off x="2866906"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84" name="Текст 3">
            <a:extLst>
              <a:ext uri="{FF2B5EF4-FFF2-40B4-BE49-F238E27FC236}">
                <a16:creationId xmlns:a16="http://schemas.microsoft.com/office/drawing/2014/main" id="{9DFFC243-3CEF-A348-BC7F-C0F4603E6265}"/>
              </a:ext>
            </a:extLst>
          </p:cNvPr>
          <p:cNvSpPr>
            <a:spLocks noGrp="1"/>
          </p:cNvSpPr>
          <p:nvPr>
            <p:ph type="body" sz="quarter" idx="73" hasCustomPrompt="1"/>
          </p:nvPr>
        </p:nvSpPr>
        <p:spPr>
          <a:xfrm>
            <a:off x="2875869"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85" name="Прямая соединительная линия 84">
            <a:extLst>
              <a:ext uri="{FF2B5EF4-FFF2-40B4-BE49-F238E27FC236}">
                <a16:creationId xmlns:a16="http://schemas.microsoft.com/office/drawing/2014/main" id="{6EA2697D-1DA5-A942-93D7-0D85CBD78C76}"/>
              </a:ext>
            </a:extLst>
          </p:cNvPr>
          <p:cNvCxnSpPr>
            <a:cxnSpLocks/>
          </p:cNvCxnSpPr>
          <p:nvPr userDrawn="1"/>
        </p:nvCxnSpPr>
        <p:spPr>
          <a:xfrm>
            <a:off x="2848161"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Текст 7">
            <a:extLst>
              <a:ext uri="{FF2B5EF4-FFF2-40B4-BE49-F238E27FC236}">
                <a16:creationId xmlns:a16="http://schemas.microsoft.com/office/drawing/2014/main" id="{587AA6B6-65C0-2547-A21F-7B8C05E79BB2}"/>
              </a:ext>
            </a:extLst>
          </p:cNvPr>
          <p:cNvSpPr>
            <a:spLocks noGrp="1"/>
          </p:cNvSpPr>
          <p:nvPr>
            <p:ph type="body" sz="quarter" idx="74" hasCustomPrompt="1"/>
          </p:nvPr>
        </p:nvSpPr>
        <p:spPr>
          <a:xfrm>
            <a:off x="2875148"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96" name="Рисунок 5">
            <a:extLst>
              <a:ext uri="{FF2B5EF4-FFF2-40B4-BE49-F238E27FC236}">
                <a16:creationId xmlns:a16="http://schemas.microsoft.com/office/drawing/2014/main" id="{91F8669C-B1CD-C948-9968-DD676EB5CD94}"/>
              </a:ext>
            </a:extLst>
          </p:cNvPr>
          <p:cNvSpPr>
            <a:spLocks noGrp="1"/>
          </p:cNvSpPr>
          <p:nvPr>
            <p:ph type="pic" sz="quarter" idx="75"/>
          </p:nvPr>
        </p:nvSpPr>
        <p:spPr>
          <a:xfrm>
            <a:off x="5125004" y="1272298"/>
            <a:ext cx="1946276" cy="1195387"/>
          </a:xfrm>
        </p:spPr>
        <p:txBody>
          <a:bodyPr/>
          <a:lstStyle/>
          <a:p>
            <a:endParaRPr lang="ru-RU"/>
          </a:p>
        </p:txBody>
      </p:sp>
      <p:sp>
        <p:nvSpPr>
          <p:cNvPr id="97" name="Текст 6">
            <a:extLst>
              <a:ext uri="{FF2B5EF4-FFF2-40B4-BE49-F238E27FC236}">
                <a16:creationId xmlns:a16="http://schemas.microsoft.com/office/drawing/2014/main" id="{F474E2B9-D095-8649-9E03-E7F3D4E44E66}"/>
              </a:ext>
            </a:extLst>
          </p:cNvPr>
          <p:cNvSpPr>
            <a:spLocks noGrp="1"/>
          </p:cNvSpPr>
          <p:nvPr>
            <p:ph type="body" sz="quarter" idx="76" hasCustomPrompt="1"/>
          </p:nvPr>
        </p:nvSpPr>
        <p:spPr>
          <a:xfrm>
            <a:off x="5131640"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98" name="Текст 3">
            <a:extLst>
              <a:ext uri="{FF2B5EF4-FFF2-40B4-BE49-F238E27FC236}">
                <a16:creationId xmlns:a16="http://schemas.microsoft.com/office/drawing/2014/main" id="{4DE6A2A1-0F89-4D49-844F-E0B7FCA4EADA}"/>
              </a:ext>
            </a:extLst>
          </p:cNvPr>
          <p:cNvSpPr>
            <a:spLocks noGrp="1"/>
          </p:cNvSpPr>
          <p:nvPr>
            <p:ph type="body" sz="quarter" idx="77" hasCustomPrompt="1"/>
          </p:nvPr>
        </p:nvSpPr>
        <p:spPr>
          <a:xfrm>
            <a:off x="5140603"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99" name="Прямая соединительная линия 98">
            <a:extLst>
              <a:ext uri="{FF2B5EF4-FFF2-40B4-BE49-F238E27FC236}">
                <a16:creationId xmlns:a16="http://schemas.microsoft.com/office/drawing/2014/main" id="{43C231D9-C252-8140-A1AC-32E2E5B87EE9}"/>
              </a:ext>
            </a:extLst>
          </p:cNvPr>
          <p:cNvCxnSpPr>
            <a:cxnSpLocks/>
          </p:cNvCxnSpPr>
          <p:nvPr userDrawn="1"/>
        </p:nvCxnSpPr>
        <p:spPr>
          <a:xfrm>
            <a:off x="5112895"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0" name="Текст 7">
            <a:extLst>
              <a:ext uri="{FF2B5EF4-FFF2-40B4-BE49-F238E27FC236}">
                <a16:creationId xmlns:a16="http://schemas.microsoft.com/office/drawing/2014/main" id="{A2E4CBE8-AE8D-1A47-BA5A-1BFC5D4D6F58}"/>
              </a:ext>
            </a:extLst>
          </p:cNvPr>
          <p:cNvSpPr>
            <a:spLocks noGrp="1"/>
          </p:cNvSpPr>
          <p:nvPr>
            <p:ph type="body" sz="quarter" idx="78" hasCustomPrompt="1"/>
          </p:nvPr>
        </p:nvSpPr>
        <p:spPr>
          <a:xfrm>
            <a:off x="5139882"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01" name="Рисунок 5">
            <a:extLst>
              <a:ext uri="{FF2B5EF4-FFF2-40B4-BE49-F238E27FC236}">
                <a16:creationId xmlns:a16="http://schemas.microsoft.com/office/drawing/2014/main" id="{2A4A96D3-1208-7941-AF64-CFAF7BA3E996}"/>
              </a:ext>
            </a:extLst>
          </p:cNvPr>
          <p:cNvSpPr>
            <a:spLocks noGrp="1"/>
          </p:cNvSpPr>
          <p:nvPr>
            <p:ph type="pic" sz="quarter" idx="79"/>
          </p:nvPr>
        </p:nvSpPr>
        <p:spPr>
          <a:xfrm>
            <a:off x="5125004" y="3972967"/>
            <a:ext cx="1946276" cy="1195387"/>
          </a:xfrm>
        </p:spPr>
        <p:txBody>
          <a:bodyPr/>
          <a:lstStyle/>
          <a:p>
            <a:endParaRPr lang="ru-RU"/>
          </a:p>
        </p:txBody>
      </p:sp>
      <p:sp>
        <p:nvSpPr>
          <p:cNvPr id="102" name="Текст 6">
            <a:extLst>
              <a:ext uri="{FF2B5EF4-FFF2-40B4-BE49-F238E27FC236}">
                <a16:creationId xmlns:a16="http://schemas.microsoft.com/office/drawing/2014/main" id="{43062CD7-6F3D-6446-9FD0-8887588E244F}"/>
              </a:ext>
            </a:extLst>
          </p:cNvPr>
          <p:cNvSpPr>
            <a:spLocks noGrp="1"/>
          </p:cNvSpPr>
          <p:nvPr>
            <p:ph type="body" sz="quarter" idx="80" hasCustomPrompt="1"/>
          </p:nvPr>
        </p:nvSpPr>
        <p:spPr>
          <a:xfrm>
            <a:off x="5131640"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03" name="Текст 3">
            <a:extLst>
              <a:ext uri="{FF2B5EF4-FFF2-40B4-BE49-F238E27FC236}">
                <a16:creationId xmlns:a16="http://schemas.microsoft.com/office/drawing/2014/main" id="{3FD51B94-54CE-BD42-B4F9-757AA2C724BD}"/>
              </a:ext>
            </a:extLst>
          </p:cNvPr>
          <p:cNvSpPr>
            <a:spLocks noGrp="1"/>
          </p:cNvSpPr>
          <p:nvPr>
            <p:ph type="body" sz="quarter" idx="81" hasCustomPrompt="1"/>
          </p:nvPr>
        </p:nvSpPr>
        <p:spPr>
          <a:xfrm>
            <a:off x="5140603"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04" name="Прямая соединительная линия 103">
            <a:extLst>
              <a:ext uri="{FF2B5EF4-FFF2-40B4-BE49-F238E27FC236}">
                <a16:creationId xmlns:a16="http://schemas.microsoft.com/office/drawing/2014/main" id="{32244A75-2022-9C40-9CC9-1BEE0BDEA95D}"/>
              </a:ext>
            </a:extLst>
          </p:cNvPr>
          <p:cNvCxnSpPr>
            <a:cxnSpLocks/>
          </p:cNvCxnSpPr>
          <p:nvPr userDrawn="1"/>
        </p:nvCxnSpPr>
        <p:spPr>
          <a:xfrm>
            <a:off x="5112895"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5" name="Текст 7">
            <a:extLst>
              <a:ext uri="{FF2B5EF4-FFF2-40B4-BE49-F238E27FC236}">
                <a16:creationId xmlns:a16="http://schemas.microsoft.com/office/drawing/2014/main" id="{20B087F1-FC69-5E40-BCCD-76950A574EF7}"/>
              </a:ext>
            </a:extLst>
          </p:cNvPr>
          <p:cNvSpPr>
            <a:spLocks noGrp="1"/>
          </p:cNvSpPr>
          <p:nvPr>
            <p:ph type="body" sz="quarter" idx="82" hasCustomPrompt="1"/>
          </p:nvPr>
        </p:nvSpPr>
        <p:spPr>
          <a:xfrm>
            <a:off x="5139882"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06" name="Рисунок 5">
            <a:extLst>
              <a:ext uri="{FF2B5EF4-FFF2-40B4-BE49-F238E27FC236}">
                <a16:creationId xmlns:a16="http://schemas.microsoft.com/office/drawing/2014/main" id="{33DB0900-7CDA-BA4C-8B74-2D366F2F1BE7}"/>
              </a:ext>
            </a:extLst>
          </p:cNvPr>
          <p:cNvSpPr>
            <a:spLocks noGrp="1"/>
          </p:cNvSpPr>
          <p:nvPr>
            <p:ph type="pic" sz="quarter" idx="83"/>
          </p:nvPr>
        </p:nvSpPr>
        <p:spPr>
          <a:xfrm>
            <a:off x="7432269" y="1272298"/>
            <a:ext cx="1946276" cy="1195387"/>
          </a:xfrm>
        </p:spPr>
        <p:txBody>
          <a:bodyPr/>
          <a:lstStyle/>
          <a:p>
            <a:endParaRPr lang="ru-RU"/>
          </a:p>
        </p:txBody>
      </p:sp>
      <p:sp>
        <p:nvSpPr>
          <p:cNvPr id="107" name="Текст 6">
            <a:extLst>
              <a:ext uri="{FF2B5EF4-FFF2-40B4-BE49-F238E27FC236}">
                <a16:creationId xmlns:a16="http://schemas.microsoft.com/office/drawing/2014/main" id="{0C23C4AF-6830-E74D-8C79-9C3379C228D8}"/>
              </a:ext>
            </a:extLst>
          </p:cNvPr>
          <p:cNvSpPr>
            <a:spLocks noGrp="1"/>
          </p:cNvSpPr>
          <p:nvPr>
            <p:ph type="body" sz="quarter" idx="84" hasCustomPrompt="1"/>
          </p:nvPr>
        </p:nvSpPr>
        <p:spPr>
          <a:xfrm>
            <a:off x="7438905"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08" name="Текст 3">
            <a:extLst>
              <a:ext uri="{FF2B5EF4-FFF2-40B4-BE49-F238E27FC236}">
                <a16:creationId xmlns:a16="http://schemas.microsoft.com/office/drawing/2014/main" id="{AE60E336-55BD-E24B-8C43-C95379BBEF3C}"/>
              </a:ext>
            </a:extLst>
          </p:cNvPr>
          <p:cNvSpPr>
            <a:spLocks noGrp="1"/>
          </p:cNvSpPr>
          <p:nvPr>
            <p:ph type="body" sz="quarter" idx="85" hasCustomPrompt="1"/>
          </p:nvPr>
        </p:nvSpPr>
        <p:spPr>
          <a:xfrm>
            <a:off x="7447868"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09" name="Прямая соединительная линия 108">
            <a:extLst>
              <a:ext uri="{FF2B5EF4-FFF2-40B4-BE49-F238E27FC236}">
                <a16:creationId xmlns:a16="http://schemas.microsoft.com/office/drawing/2014/main" id="{EE328027-05E3-A942-9536-020F2B09FB01}"/>
              </a:ext>
            </a:extLst>
          </p:cNvPr>
          <p:cNvCxnSpPr>
            <a:cxnSpLocks/>
          </p:cNvCxnSpPr>
          <p:nvPr userDrawn="1"/>
        </p:nvCxnSpPr>
        <p:spPr>
          <a:xfrm>
            <a:off x="7420160"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0" name="Текст 7">
            <a:extLst>
              <a:ext uri="{FF2B5EF4-FFF2-40B4-BE49-F238E27FC236}">
                <a16:creationId xmlns:a16="http://schemas.microsoft.com/office/drawing/2014/main" id="{AC6B2D30-9CF7-8A4E-80A7-6CD727372931}"/>
              </a:ext>
            </a:extLst>
          </p:cNvPr>
          <p:cNvSpPr>
            <a:spLocks noGrp="1"/>
          </p:cNvSpPr>
          <p:nvPr>
            <p:ph type="body" sz="quarter" idx="86" hasCustomPrompt="1"/>
          </p:nvPr>
        </p:nvSpPr>
        <p:spPr>
          <a:xfrm>
            <a:off x="7447147"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11" name="Рисунок 5">
            <a:extLst>
              <a:ext uri="{FF2B5EF4-FFF2-40B4-BE49-F238E27FC236}">
                <a16:creationId xmlns:a16="http://schemas.microsoft.com/office/drawing/2014/main" id="{0AEC90FE-FECC-6E41-A305-F2A2844DAA7E}"/>
              </a:ext>
            </a:extLst>
          </p:cNvPr>
          <p:cNvSpPr>
            <a:spLocks noGrp="1"/>
          </p:cNvSpPr>
          <p:nvPr>
            <p:ph type="pic" sz="quarter" idx="87"/>
          </p:nvPr>
        </p:nvSpPr>
        <p:spPr>
          <a:xfrm>
            <a:off x="7432269" y="3972967"/>
            <a:ext cx="1946276" cy="1195387"/>
          </a:xfrm>
        </p:spPr>
        <p:txBody>
          <a:bodyPr/>
          <a:lstStyle/>
          <a:p>
            <a:endParaRPr lang="ru-RU"/>
          </a:p>
        </p:txBody>
      </p:sp>
      <p:sp>
        <p:nvSpPr>
          <p:cNvPr id="112" name="Текст 6">
            <a:extLst>
              <a:ext uri="{FF2B5EF4-FFF2-40B4-BE49-F238E27FC236}">
                <a16:creationId xmlns:a16="http://schemas.microsoft.com/office/drawing/2014/main" id="{96D9684B-951F-E244-BA0C-225BA5F38AD5}"/>
              </a:ext>
            </a:extLst>
          </p:cNvPr>
          <p:cNvSpPr>
            <a:spLocks noGrp="1"/>
          </p:cNvSpPr>
          <p:nvPr>
            <p:ph type="body" sz="quarter" idx="88" hasCustomPrompt="1"/>
          </p:nvPr>
        </p:nvSpPr>
        <p:spPr>
          <a:xfrm>
            <a:off x="7438905"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13" name="Текст 3">
            <a:extLst>
              <a:ext uri="{FF2B5EF4-FFF2-40B4-BE49-F238E27FC236}">
                <a16:creationId xmlns:a16="http://schemas.microsoft.com/office/drawing/2014/main" id="{BE279637-D535-2B4F-A682-2C242F7DA5FE}"/>
              </a:ext>
            </a:extLst>
          </p:cNvPr>
          <p:cNvSpPr>
            <a:spLocks noGrp="1"/>
          </p:cNvSpPr>
          <p:nvPr>
            <p:ph type="body" sz="quarter" idx="89" hasCustomPrompt="1"/>
          </p:nvPr>
        </p:nvSpPr>
        <p:spPr>
          <a:xfrm>
            <a:off x="7447868"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14" name="Прямая соединительная линия 113">
            <a:extLst>
              <a:ext uri="{FF2B5EF4-FFF2-40B4-BE49-F238E27FC236}">
                <a16:creationId xmlns:a16="http://schemas.microsoft.com/office/drawing/2014/main" id="{3C5B2C94-4B20-8745-881C-9B06AF392B51}"/>
              </a:ext>
            </a:extLst>
          </p:cNvPr>
          <p:cNvCxnSpPr>
            <a:cxnSpLocks/>
          </p:cNvCxnSpPr>
          <p:nvPr userDrawn="1"/>
        </p:nvCxnSpPr>
        <p:spPr>
          <a:xfrm>
            <a:off x="7420160"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Текст 7">
            <a:extLst>
              <a:ext uri="{FF2B5EF4-FFF2-40B4-BE49-F238E27FC236}">
                <a16:creationId xmlns:a16="http://schemas.microsoft.com/office/drawing/2014/main" id="{6DBB2345-48A9-444A-9E78-3FD282F09FDD}"/>
              </a:ext>
            </a:extLst>
          </p:cNvPr>
          <p:cNvSpPr>
            <a:spLocks noGrp="1"/>
          </p:cNvSpPr>
          <p:nvPr>
            <p:ph type="body" sz="quarter" idx="90" hasCustomPrompt="1"/>
          </p:nvPr>
        </p:nvSpPr>
        <p:spPr>
          <a:xfrm>
            <a:off x="7447147"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16" name="Рисунок 5">
            <a:extLst>
              <a:ext uri="{FF2B5EF4-FFF2-40B4-BE49-F238E27FC236}">
                <a16:creationId xmlns:a16="http://schemas.microsoft.com/office/drawing/2014/main" id="{9D8A46BE-39B7-1144-8D1B-8C6217D36767}"/>
              </a:ext>
            </a:extLst>
          </p:cNvPr>
          <p:cNvSpPr>
            <a:spLocks noGrp="1"/>
          </p:cNvSpPr>
          <p:nvPr>
            <p:ph type="pic" sz="quarter" idx="91"/>
          </p:nvPr>
        </p:nvSpPr>
        <p:spPr>
          <a:xfrm>
            <a:off x="9697004" y="1272298"/>
            <a:ext cx="1946276" cy="1195387"/>
          </a:xfrm>
        </p:spPr>
        <p:txBody>
          <a:bodyPr/>
          <a:lstStyle/>
          <a:p>
            <a:endParaRPr lang="ru-RU"/>
          </a:p>
        </p:txBody>
      </p:sp>
      <p:sp>
        <p:nvSpPr>
          <p:cNvPr id="117" name="Текст 6">
            <a:extLst>
              <a:ext uri="{FF2B5EF4-FFF2-40B4-BE49-F238E27FC236}">
                <a16:creationId xmlns:a16="http://schemas.microsoft.com/office/drawing/2014/main" id="{FA642F50-621B-7845-AEF3-1313665EE044}"/>
              </a:ext>
            </a:extLst>
          </p:cNvPr>
          <p:cNvSpPr>
            <a:spLocks noGrp="1"/>
          </p:cNvSpPr>
          <p:nvPr>
            <p:ph type="body" sz="quarter" idx="92" hasCustomPrompt="1"/>
          </p:nvPr>
        </p:nvSpPr>
        <p:spPr>
          <a:xfrm>
            <a:off x="9703640" y="1977551"/>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18" name="Текст 3">
            <a:extLst>
              <a:ext uri="{FF2B5EF4-FFF2-40B4-BE49-F238E27FC236}">
                <a16:creationId xmlns:a16="http://schemas.microsoft.com/office/drawing/2014/main" id="{FF77077C-87D0-CA4B-8341-77AFD40E4C5E}"/>
              </a:ext>
            </a:extLst>
          </p:cNvPr>
          <p:cNvSpPr>
            <a:spLocks noGrp="1"/>
          </p:cNvSpPr>
          <p:nvPr>
            <p:ph type="body" sz="quarter" idx="93" hasCustomPrompt="1"/>
          </p:nvPr>
        </p:nvSpPr>
        <p:spPr>
          <a:xfrm>
            <a:off x="9712603" y="2703407"/>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19" name="Прямая соединительная линия 118">
            <a:extLst>
              <a:ext uri="{FF2B5EF4-FFF2-40B4-BE49-F238E27FC236}">
                <a16:creationId xmlns:a16="http://schemas.microsoft.com/office/drawing/2014/main" id="{0E851133-F126-F244-AA8F-C97A0B22588E}"/>
              </a:ext>
            </a:extLst>
          </p:cNvPr>
          <p:cNvCxnSpPr>
            <a:cxnSpLocks/>
          </p:cNvCxnSpPr>
          <p:nvPr userDrawn="1"/>
        </p:nvCxnSpPr>
        <p:spPr>
          <a:xfrm>
            <a:off x="9684895" y="2689530"/>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0" name="Текст 7">
            <a:extLst>
              <a:ext uri="{FF2B5EF4-FFF2-40B4-BE49-F238E27FC236}">
                <a16:creationId xmlns:a16="http://schemas.microsoft.com/office/drawing/2014/main" id="{C75D8C7B-C035-774E-8A35-8661D64063C6}"/>
              </a:ext>
            </a:extLst>
          </p:cNvPr>
          <p:cNvSpPr>
            <a:spLocks noGrp="1"/>
          </p:cNvSpPr>
          <p:nvPr>
            <p:ph type="body" sz="quarter" idx="94" hasCustomPrompt="1"/>
          </p:nvPr>
        </p:nvSpPr>
        <p:spPr>
          <a:xfrm>
            <a:off x="9711882" y="3124511"/>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121" name="Рисунок 5">
            <a:extLst>
              <a:ext uri="{FF2B5EF4-FFF2-40B4-BE49-F238E27FC236}">
                <a16:creationId xmlns:a16="http://schemas.microsoft.com/office/drawing/2014/main" id="{1DFB9E82-02AB-3E4B-88AE-C3CF6C729589}"/>
              </a:ext>
            </a:extLst>
          </p:cNvPr>
          <p:cNvSpPr>
            <a:spLocks noGrp="1"/>
          </p:cNvSpPr>
          <p:nvPr>
            <p:ph type="pic" sz="quarter" idx="95"/>
          </p:nvPr>
        </p:nvSpPr>
        <p:spPr>
          <a:xfrm>
            <a:off x="9697004" y="3972967"/>
            <a:ext cx="1946276" cy="1195387"/>
          </a:xfrm>
        </p:spPr>
        <p:txBody>
          <a:bodyPr/>
          <a:lstStyle/>
          <a:p>
            <a:endParaRPr lang="ru-RU"/>
          </a:p>
        </p:txBody>
      </p:sp>
      <p:sp>
        <p:nvSpPr>
          <p:cNvPr id="122" name="Текст 6">
            <a:extLst>
              <a:ext uri="{FF2B5EF4-FFF2-40B4-BE49-F238E27FC236}">
                <a16:creationId xmlns:a16="http://schemas.microsoft.com/office/drawing/2014/main" id="{4E0AF91A-502E-914F-965A-4C65077262AF}"/>
              </a:ext>
            </a:extLst>
          </p:cNvPr>
          <p:cNvSpPr>
            <a:spLocks noGrp="1"/>
          </p:cNvSpPr>
          <p:nvPr>
            <p:ph type="body" sz="quarter" idx="96" hasCustomPrompt="1"/>
          </p:nvPr>
        </p:nvSpPr>
        <p:spPr>
          <a:xfrm>
            <a:off x="9703640" y="4678220"/>
            <a:ext cx="716863" cy="553998"/>
          </a:xfrm>
        </p:spPr>
        <p:txBody>
          <a:bodyPr wrap="square" lIns="36000" tIns="0" bIns="0" anchor="b" anchorCtr="0">
            <a:spAutoFit/>
          </a:bodyPr>
          <a:lstStyle>
            <a:lvl1pPr>
              <a:defRPr sz="4000" b="0" i="0">
                <a:solidFill>
                  <a:schemeClr val="accent1"/>
                </a:solidFill>
                <a:latin typeface="Montserrat" pitchFamily="2" charset="0"/>
              </a:defRPr>
            </a:lvl1pPr>
          </a:lstStyle>
          <a:p>
            <a:pPr lvl="0"/>
            <a:r>
              <a:rPr lang="ru-RU" dirty="0"/>
              <a:t>01</a:t>
            </a:r>
          </a:p>
        </p:txBody>
      </p:sp>
      <p:sp>
        <p:nvSpPr>
          <p:cNvPr id="123" name="Текст 3">
            <a:extLst>
              <a:ext uri="{FF2B5EF4-FFF2-40B4-BE49-F238E27FC236}">
                <a16:creationId xmlns:a16="http://schemas.microsoft.com/office/drawing/2014/main" id="{17EE4A6F-3044-3345-B79D-327F5D00C6C0}"/>
              </a:ext>
            </a:extLst>
          </p:cNvPr>
          <p:cNvSpPr>
            <a:spLocks noGrp="1"/>
          </p:cNvSpPr>
          <p:nvPr>
            <p:ph type="body" sz="quarter" idx="97" hasCustomPrompt="1"/>
          </p:nvPr>
        </p:nvSpPr>
        <p:spPr>
          <a:xfrm>
            <a:off x="9712603" y="5404076"/>
            <a:ext cx="1918567" cy="403357"/>
          </a:xfrm>
        </p:spPr>
        <p:txBody>
          <a:bodyPr tIns="180000">
            <a:spAutoFit/>
          </a:bodyPr>
          <a:lstStyle>
            <a:lvl1pPr>
              <a:defRPr sz="1600" b="1" i="0">
                <a:solidFill>
                  <a:schemeClr val="tx1"/>
                </a:solidFill>
                <a:latin typeface="Montserrat" pitchFamily="2" charset="0"/>
              </a:defRPr>
            </a:lvl1pPr>
          </a:lstStyle>
          <a:p>
            <a:pPr lvl="0"/>
            <a:r>
              <a:rPr lang="ru-RU" dirty="0"/>
              <a:t>Название пункта</a:t>
            </a:r>
          </a:p>
        </p:txBody>
      </p:sp>
      <p:cxnSp>
        <p:nvCxnSpPr>
          <p:cNvPr id="124" name="Прямая соединительная линия 123">
            <a:extLst>
              <a:ext uri="{FF2B5EF4-FFF2-40B4-BE49-F238E27FC236}">
                <a16:creationId xmlns:a16="http://schemas.microsoft.com/office/drawing/2014/main" id="{FFC2F539-9F3C-2B48-8413-14E886034AE6}"/>
              </a:ext>
            </a:extLst>
          </p:cNvPr>
          <p:cNvCxnSpPr>
            <a:cxnSpLocks/>
          </p:cNvCxnSpPr>
          <p:nvPr userDrawn="1"/>
        </p:nvCxnSpPr>
        <p:spPr>
          <a:xfrm>
            <a:off x="9684895" y="5390199"/>
            <a:ext cx="19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5" name="Текст 7">
            <a:extLst>
              <a:ext uri="{FF2B5EF4-FFF2-40B4-BE49-F238E27FC236}">
                <a16:creationId xmlns:a16="http://schemas.microsoft.com/office/drawing/2014/main" id="{0A32F7E4-35D2-3348-BB1F-1D04A3378EAD}"/>
              </a:ext>
            </a:extLst>
          </p:cNvPr>
          <p:cNvSpPr>
            <a:spLocks noGrp="1"/>
          </p:cNvSpPr>
          <p:nvPr>
            <p:ph type="body" sz="quarter" idx="98" hasCustomPrompt="1"/>
          </p:nvPr>
        </p:nvSpPr>
        <p:spPr>
          <a:xfrm>
            <a:off x="9711882" y="5825180"/>
            <a:ext cx="1919288" cy="230251"/>
          </a:xfrm>
        </p:spPr>
        <p:txBody>
          <a:bodyPr tIns="36000" anchor="t" anchorCtr="0">
            <a:spAutoFit/>
          </a:bodyPr>
          <a:lstStyle>
            <a:lvl1pPr>
              <a:defRPr b="0" i="0">
                <a:solidFill>
                  <a:schemeClr val="tx1"/>
                </a:solidFill>
                <a:latin typeface="Source Sans Pro Light" panose="020F0302020204030204" pitchFamily="34" charset="0"/>
                <a:cs typeface="Source Sans Pro Light" panose="020F0302020204030204" pitchFamily="34" charset="0"/>
              </a:defRPr>
            </a:lvl1pPr>
          </a:lstStyle>
          <a:p>
            <a:pPr lvl="0"/>
            <a:r>
              <a:rPr lang="ru-RU" dirty="0"/>
              <a:t>Имя, фамилия / подпись</a:t>
            </a:r>
          </a:p>
        </p:txBody>
      </p:sp>
      <p:sp>
        <p:nvSpPr>
          <p:cNvPr id="55" name="Номер слайда 5">
            <a:extLst>
              <a:ext uri="{FF2B5EF4-FFF2-40B4-BE49-F238E27FC236}">
                <a16:creationId xmlns:a16="http://schemas.microsoft.com/office/drawing/2014/main" id="{0590181C-EC99-3046-94EF-03E5187FD05B}"/>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56" name="Нижний колонтитул 3">
            <a:extLst>
              <a:ext uri="{FF2B5EF4-FFF2-40B4-BE49-F238E27FC236}">
                <a16:creationId xmlns:a16="http://schemas.microsoft.com/office/drawing/2014/main" id="{8F3B3FEF-EAAD-F848-A2AC-3D978CA9784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r>
              <a:rPr lang="en-US" dirty="0"/>
              <a:t>Presentation Title / Type of privacy / Date</a:t>
            </a:r>
          </a:p>
          <a:p>
            <a:endParaRPr lang="en-US" dirty="0"/>
          </a:p>
        </p:txBody>
      </p:sp>
    </p:spTree>
    <p:extLst>
      <p:ext uri="{BB962C8B-B14F-4D97-AF65-F5344CB8AC3E}">
        <p14:creationId xmlns:p14="http://schemas.microsoft.com/office/powerpoint/2010/main" val="1727890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E19453F-E7BD-5C4B-8664-06E0693A9D41}"/>
              </a:ext>
            </a:extLst>
          </p:cNvPr>
          <p:cNvSpPr>
            <a:spLocks noGrp="1"/>
          </p:cNvSpPr>
          <p:nvPr>
            <p:ph type="body" idx="1"/>
          </p:nvPr>
        </p:nvSpPr>
        <p:spPr>
          <a:xfrm>
            <a:off x="550863" y="1582738"/>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endParaRPr lang="en-US" dirty="0"/>
          </a:p>
          <a:p>
            <a:pPr marL="1600200" marR="0" lvl="3" indent="-793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ru-RU" dirty="0"/>
              <a:t>Четвертый уровень</a:t>
            </a:r>
          </a:p>
          <a:p>
            <a:pPr lvl="2"/>
            <a:endParaRPr lang="ru-RU" dirty="0"/>
          </a:p>
        </p:txBody>
      </p:sp>
      <p:sp>
        <p:nvSpPr>
          <p:cNvPr id="6" name="Заголовок 5">
            <a:extLst>
              <a:ext uri="{FF2B5EF4-FFF2-40B4-BE49-F238E27FC236}">
                <a16:creationId xmlns:a16="http://schemas.microsoft.com/office/drawing/2014/main" id="{E0A52F0F-A880-7C4C-ACE9-823C0F156543}"/>
              </a:ext>
            </a:extLst>
          </p:cNvPr>
          <p:cNvSpPr>
            <a:spLocks noGrp="1"/>
          </p:cNvSpPr>
          <p:nvPr>
            <p:ph type="title"/>
          </p:nvPr>
        </p:nvSpPr>
        <p:spPr>
          <a:xfrm>
            <a:off x="550863" y="331258"/>
            <a:ext cx="10515600" cy="1325563"/>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408409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4800" b="1" i="0" kern="1200" cap="all" baseline="0">
          <a:solidFill>
            <a:schemeClr val="tx1"/>
          </a:solidFill>
          <a:latin typeface="Montserrat ExtraBold" pitchFamily="2" charset="0"/>
          <a:ea typeface="+mj-ea"/>
          <a:cs typeface="+mj-cs"/>
        </a:defRPr>
      </a:lvl1pPr>
    </p:titleStyle>
    <p:bodyStyle>
      <a:lvl1pPr marL="7938" indent="-7938" algn="l" defTabSz="914400" rtl="0" eaLnBrk="1" latinLnBrk="0" hangingPunct="1">
        <a:lnSpc>
          <a:spcPct val="90000"/>
        </a:lnSpc>
        <a:spcBef>
          <a:spcPts val="1000"/>
        </a:spcBef>
        <a:buFont typeface="Arial" panose="020B0604020202020204" pitchFamily="34" charset="0"/>
        <a:buNone/>
        <a:tabLst/>
        <a:defRPr sz="2400" b="0" i="0" kern="1200">
          <a:solidFill>
            <a:schemeClr val="tx1"/>
          </a:solidFill>
          <a:latin typeface="Source Sans Pro" panose="020B0503030403020204" pitchFamily="34" charset="0"/>
          <a:ea typeface="Source Sans Pro" panose="020B0503030403020204" pitchFamily="34" charset="0"/>
          <a:cs typeface="+mn-cs"/>
        </a:defRPr>
      </a:lvl1pPr>
      <a:lvl2pPr marL="7938" indent="-7938" algn="l" defTabSz="914400" rtl="0" eaLnBrk="1" latinLnBrk="0" hangingPunct="1">
        <a:lnSpc>
          <a:spcPct val="90000"/>
        </a:lnSpc>
        <a:spcBef>
          <a:spcPts val="500"/>
        </a:spcBef>
        <a:buFont typeface="Arial" panose="020B0604020202020204" pitchFamily="34" charset="0"/>
        <a:buNone/>
        <a:tabLst/>
        <a:defRPr sz="2400" b="0" i="0" kern="1200">
          <a:solidFill>
            <a:schemeClr val="tx1"/>
          </a:solidFill>
          <a:latin typeface="Source Sans Pro Light" panose="020B0403030403020204" pitchFamily="34" charset="0"/>
          <a:ea typeface="Source Sans Pro Light" panose="020B0403030403020204" pitchFamily="34" charset="0"/>
          <a:cs typeface="+mn-cs"/>
        </a:defRPr>
      </a:lvl2pPr>
      <a:lvl3pPr marL="7938" marR="0" indent="-793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b="0" i="0" kern="1200">
          <a:solidFill>
            <a:schemeClr val="tx1"/>
          </a:solidFill>
          <a:latin typeface="Montserrat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ontserrat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1">
          <p15:clr>
            <a:srgbClr val="F26B43"/>
          </p15:clr>
        </p15:guide>
        <p15:guide id="2" pos="347">
          <p15:clr>
            <a:srgbClr val="F26B43"/>
          </p15:clr>
        </p15:guide>
        <p15:guide id="3" orient="horz" pos="3793">
          <p15:clr>
            <a:srgbClr val="F26B43"/>
          </p15:clr>
        </p15:guide>
        <p15:guide id="4" pos="7333">
          <p15:clr>
            <a:srgbClr val="F26B43"/>
          </p15:clr>
        </p15:guide>
        <p15:guide id="5" pos="846">
          <p15:clr>
            <a:srgbClr val="547EBF"/>
          </p15:clr>
        </p15:guide>
        <p15:guide id="6" pos="1063">
          <p15:clr>
            <a:srgbClr val="547EBF"/>
          </p15:clr>
        </p15:guide>
        <p15:guide id="7" pos="1573">
          <p15:clr>
            <a:srgbClr val="547EBF"/>
          </p15:clr>
        </p15:guide>
        <p15:guide id="8" pos="1799">
          <p15:clr>
            <a:srgbClr val="547EBF"/>
          </p15:clr>
        </p15:guide>
        <p15:guide id="9" pos="2298">
          <p15:clr>
            <a:srgbClr val="547EBF"/>
          </p15:clr>
        </p15:guide>
        <p15:guide id="10" pos="2502">
          <p15:clr>
            <a:srgbClr val="547EBF"/>
          </p15:clr>
        </p15:guide>
        <p15:guide id="11" pos="3228">
          <p15:clr>
            <a:srgbClr val="547EBF"/>
          </p15:clr>
        </p15:guide>
        <p15:guide id="12" pos="3013">
          <p15:clr>
            <a:srgbClr val="547EBF"/>
          </p15:clr>
        </p15:guide>
        <p15:guide id="13" pos="3727">
          <p15:clr>
            <a:srgbClr val="547EBF"/>
          </p15:clr>
        </p15:guide>
        <p15:guide id="14" pos="3953">
          <p15:clr>
            <a:srgbClr val="547EBF"/>
          </p15:clr>
        </p15:guide>
        <p15:guide id="15" pos="4452">
          <p15:clr>
            <a:srgbClr val="547EBF"/>
          </p15:clr>
        </p15:guide>
        <p15:guide id="16" pos="4669">
          <p15:clr>
            <a:srgbClr val="547EBF"/>
          </p15:clr>
        </p15:guide>
        <p15:guide id="17" pos="5167">
          <p15:clr>
            <a:srgbClr val="547EBF"/>
          </p15:clr>
        </p15:guide>
        <p15:guide id="18" pos="5382">
          <p15:clr>
            <a:srgbClr val="547EBF"/>
          </p15:clr>
        </p15:guide>
        <p15:guide id="19" pos="5898">
          <p15:clr>
            <a:srgbClr val="547EBF"/>
          </p15:clr>
        </p15:guide>
        <p15:guide id="20" pos="6108">
          <p15:clr>
            <a:srgbClr val="547EBF"/>
          </p15:clr>
        </p15:guide>
        <p15:guide id="21" pos="6613">
          <p15:clr>
            <a:srgbClr val="547EBF"/>
          </p15:clr>
        </p15:guide>
        <p15:guide id="22" pos="6834">
          <p15:clr>
            <a:srgbClr val="547EBF"/>
          </p15:clr>
        </p15:guide>
        <p15:guide id="23" orient="horz" pos="3271">
          <p15:clr>
            <a:srgbClr val="547EBF"/>
          </p15:clr>
        </p15:guide>
        <p15:guide id="24" orient="horz" pos="3035">
          <p15:clr>
            <a:srgbClr val="547EBF"/>
          </p15:clr>
        </p15:guide>
        <p15:guide id="25" orient="horz" pos="2500">
          <p15:clr>
            <a:srgbClr val="547EBF"/>
          </p15:clr>
        </p15:guide>
        <p15:guide id="26" orient="horz" pos="2296">
          <p15:clr>
            <a:srgbClr val="547EBF"/>
          </p15:clr>
        </p15:guide>
        <p15:guide id="27" orient="horz" pos="1774">
          <p15:clr>
            <a:srgbClr val="547EBF"/>
          </p15:clr>
        </p15:guide>
        <p15:guide id="28" orient="horz" pos="1553">
          <p15:clr>
            <a:srgbClr val="547EBF"/>
          </p15:clr>
        </p15:guide>
        <p15:guide id="29" orient="horz" pos="1023">
          <p15:clr>
            <a:srgbClr val="547EBF"/>
          </p15:clr>
        </p15:guide>
        <p15:guide id="30" orient="horz" pos="799">
          <p15:clr>
            <a:srgbClr val="547EBF"/>
          </p15:clr>
        </p15:guide>
        <p15:guide id="31" orient="horz" pos="4156">
          <p15:clr>
            <a:srgbClr val="F26B43"/>
          </p15:clr>
        </p15:guide>
        <p15:guide id="32" orient="horz" pos="39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E19453F-E7BD-5C4B-8664-06E0693A9D41}"/>
              </a:ext>
            </a:extLst>
          </p:cNvPr>
          <p:cNvSpPr>
            <a:spLocks noGrp="1"/>
          </p:cNvSpPr>
          <p:nvPr>
            <p:ph type="body" idx="1"/>
          </p:nvPr>
        </p:nvSpPr>
        <p:spPr>
          <a:xfrm>
            <a:off x="658813" y="1358106"/>
            <a:ext cx="10515600" cy="4351338"/>
          </a:xfrm>
          <a:prstGeom prst="rect">
            <a:avLst/>
          </a:prstGeom>
        </p:spPr>
        <p:txBody>
          <a:bodyPr vert="horz" lIns="0" tIns="0" rIns="0" bIns="0" rtlCol="0">
            <a:normAutofit/>
          </a:bodyPr>
          <a:lstStyle/>
          <a:p>
            <a:pPr lvl="5"/>
            <a:r>
              <a:rPr lang="ru-RU" dirty="0"/>
              <a:t>Заголовок</a:t>
            </a:r>
          </a:p>
          <a:p>
            <a:pPr lvl="0"/>
            <a:r>
              <a:rPr lang="ru-RU" dirty="0"/>
              <a:t>Образец текста</a:t>
            </a:r>
          </a:p>
          <a:p>
            <a:pPr lvl="1"/>
            <a:r>
              <a:rPr lang="ru-RU" dirty="0"/>
              <a:t>Второй уровень</a:t>
            </a:r>
          </a:p>
          <a:p>
            <a:pPr lvl="2"/>
            <a:r>
              <a:rPr lang="ru-RU" dirty="0"/>
              <a:t>Третий уровень</a:t>
            </a:r>
            <a:endParaRPr lang="en-US" dirty="0"/>
          </a:p>
          <a:p>
            <a:pPr marL="1885950" marR="0" lvl="3" indent="-285750" algn="l" defTabSz="914400" rtl="0" eaLnBrk="1" fontAlgn="auto" latinLnBrk="0" hangingPunct="1">
              <a:lnSpc>
                <a:spcPct val="90000"/>
              </a:lnSpc>
              <a:spcBef>
                <a:spcPts val="500"/>
              </a:spcBef>
              <a:spcAft>
                <a:spcPts val="0"/>
              </a:spcAft>
              <a:buClrTx/>
              <a:buSzTx/>
              <a:tabLst/>
              <a:defRPr/>
            </a:pPr>
            <a:endParaRPr lang="ru-RU" dirty="0"/>
          </a:p>
          <a:p>
            <a:pPr marL="1885950" marR="0" lvl="3" indent="-285750" algn="l" defTabSz="914400" rtl="0" eaLnBrk="1" fontAlgn="auto" latinLnBrk="0" hangingPunct="1">
              <a:lnSpc>
                <a:spcPct val="90000"/>
              </a:lnSpc>
              <a:spcBef>
                <a:spcPts val="500"/>
              </a:spcBef>
              <a:spcAft>
                <a:spcPts val="0"/>
              </a:spcAft>
              <a:buClrTx/>
              <a:buSzTx/>
              <a:tabLst/>
              <a:defRPr/>
            </a:pPr>
            <a:r>
              <a:rPr lang="ru-RU" dirty="0"/>
              <a:t>Маркированный список</a:t>
            </a:r>
            <a:endParaRPr lang="en-US" dirty="0"/>
          </a:p>
        </p:txBody>
      </p:sp>
      <p:sp>
        <p:nvSpPr>
          <p:cNvPr id="10" name="Номер слайда 5">
            <a:extLst>
              <a:ext uri="{FF2B5EF4-FFF2-40B4-BE49-F238E27FC236}">
                <a16:creationId xmlns:a16="http://schemas.microsoft.com/office/drawing/2014/main" id="{06997E6D-2BBA-2741-A5C8-48E57692FDE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5" name="Заголовок 4">
            <a:extLst>
              <a:ext uri="{FF2B5EF4-FFF2-40B4-BE49-F238E27FC236}">
                <a16:creationId xmlns:a16="http://schemas.microsoft.com/office/drawing/2014/main" id="{406611A1-7D2B-F545-A16F-150ED299FE32}"/>
              </a:ext>
            </a:extLst>
          </p:cNvPr>
          <p:cNvSpPr>
            <a:spLocks noGrp="1"/>
          </p:cNvSpPr>
          <p:nvPr>
            <p:ph type="title"/>
          </p:nvPr>
        </p:nvSpPr>
        <p:spPr>
          <a:xfrm>
            <a:off x="550863" y="356417"/>
            <a:ext cx="10515600" cy="877072"/>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4332551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hdr="0" dt="0"/>
  <p:txStyles>
    <p:titleStyle>
      <a:lvl1pPr algn="l" defTabSz="914400" rtl="0" eaLnBrk="1" latinLnBrk="0" hangingPunct="1">
        <a:lnSpc>
          <a:spcPct val="80000"/>
        </a:lnSpc>
        <a:spcBef>
          <a:spcPct val="0"/>
        </a:spcBef>
        <a:buNone/>
        <a:defRPr sz="3200" b="1" i="0" kern="1200">
          <a:solidFill>
            <a:schemeClr val="accent1"/>
          </a:solidFill>
          <a:latin typeface="Montserrat" pitchFamily="2" charset="0"/>
          <a:ea typeface="+mj-ea"/>
          <a:cs typeface="+mj-cs"/>
        </a:defRPr>
      </a:lvl1pPr>
    </p:titleStyle>
    <p:body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tx1"/>
          </a:solidFill>
          <a:latin typeface="Source Sans Pro" panose="020B0503030403020204" pitchFamily="34"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1">
          <p15:clr>
            <a:srgbClr val="F26B43"/>
          </p15:clr>
        </p15:guide>
        <p15:guide id="2" pos="347">
          <p15:clr>
            <a:srgbClr val="F26B43"/>
          </p15:clr>
        </p15:guide>
        <p15:guide id="3" orient="horz" pos="3793">
          <p15:clr>
            <a:srgbClr val="F26B43"/>
          </p15:clr>
        </p15:guide>
        <p15:guide id="4" pos="7333">
          <p15:clr>
            <a:srgbClr val="F26B43"/>
          </p15:clr>
        </p15:guide>
        <p15:guide id="5" pos="846">
          <p15:clr>
            <a:srgbClr val="547EBF"/>
          </p15:clr>
        </p15:guide>
        <p15:guide id="6" pos="1063">
          <p15:clr>
            <a:srgbClr val="547EBF"/>
          </p15:clr>
        </p15:guide>
        <p15:guide id="7" pos="1573">
          <p15:clr>
            <a:srgbClr val="547EBF"/>
          </p15:clr>
        </p15:guide>
        <p15:guide id="8" pos="1799">
          <p15:clr>
            <a:srgbClr val="547EBF"/>
          </p15:clr>
        </p15:guide>
        <p15:guide id="9" pos="2287">
          <p15:clr>
            <a:srgbClr val="547EBF"/>
          </p15:clr>
        </p15:guide>
        <p15:guide id="10" pos="2502">
          <p15:clr>
            <a:srgbClr val="547EBF"/>
          </p15:clr>
        </p15:guide>
        <p15:guide id="11" pos="3228">
          <p15:clr>
            <a:srgbClr val="547EBF"/>
          </p15:clr>
        </p15:guide>
        <p15:guide id="12" pos="3013">
          <p15:clr>
            <a:srgbClr val="547EBF"/>
          </p15:clr>
        </p15:guide>
        <p15:guide id="13" pos="3727">
          <p15:clr>
            <a:srgbClr val="547EBF"/>
          </p15:clr>
        </p15:guide>
        <p15:guide id="14" pos="3943">
          <p15:clr>
            <a:srgbClr val="547EBF"/>
          </p15:clr>
        </p15:guide>
        <p15:guide id="15" pos="4452">
          <p15:clr>
            <a:srgbClr val="547EBF"/>
          </p15:clr>
        </p15:guide>
        <p15:guide id="16" pos="4669">
          <p15:clr>
            <a:srgbClr val="547EBF"/>
          </p15:clr>
        </p15:guide>
        <p15:guide id="17" pos="5167">
          <p15:clr>
            <a:srgbClr val="547EBF"/>
          </p15:clr>
        </p15:guide>
        <p15:guide id="18" pos="5382">
          <p15:clr>
            <a:srgbClr val="547EBF"/>
          </p15:clr>
        </p15:guide>
        <p15:guide id="19" pos="5898">
          <p15:clr>
            <a:srgbClr val="547EBF"/>
          </p15:clr>
        </p15:guide>
        <p15:guide id="20" pos="6108">
          <p15:clr>
            <a:srgbClr val="547EBF"/>
          </p15:clr>
        </p15:guide>
        <p15:guide id="21" pos="6613">
          <p15:clr>
            <a:srgbClr val="547EBF"/>
          </p15:clr>
        </p15:guide>
        <p15:guide id="22" pos="6834">
          <p15:clr>
            <a:srgbClr val="547EBF"/>
          </p15:clr>
        </p15:guide>
        <p15:guide id="23" orient="horz" pos="3271">
          <p15:clr>
            <a:srgbClr val="547EBF"/>
          </p15:clr>
        </p15:guide>
        <p15:guide id="24" orient="horz" pos="3022">
          <p15:clr>
            <a:srgbClr val="547EBF"/>
          </p15:clr>
        </p15:guide>
        <p15:guide id="25" orient="horz" pos="2500">
          <p15:clr>
            <a:srgbClr val="547EBF"/>
          </p15:clr>
        </p15:guide>
        <p15:guide id="26" orient="horz" pos="2296">
          <p15:clr>
            <a:srgbClr val="547EBF"/>
          </p15:clr>
        </p15:guide>
        <p15:guide id="27" orient="horz" pos="1774">
          <p15:clr>
            <a:srgbClr val="547EBF"/>
          </p15:clr>
        </p15:guide>
        <p15:guide id="28" orient="horz" pos="1548">
          <p15:clr>
            <a:srgbClr val="547EBF"/>
          </p15:clr>
        </p15:guide>
        <p15:guide id="29" orient="horz" pos="1023">
          <p15:clr>
            <a:srgbClr val="547EBF"/>
          </p15:clr>
        </p15:guide>
        <p15:guide id="30" orient="horz" pos="799">
          <p15:clr>
            <a:srgbClr val="547EBF"/>
          </p15:clr>
        </p15:guide>
        <p15:guide id="31" orient="horz" pos="4155">
          <p15:clr>
            <a:srgbClr val="F26B43"/>
          </p15:clr>
        </p15:guide>
        <p15:guide id="32" orient="horz" pos="39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06611A1-7D2B-F545-A16F-150ED299FE32}"/>
              </a:ext>
            </a:extLst>
          </p:cNvPr>
          <p:cNvSpPr>
            <a:spLocks noGrp="1"/>
          </p:cNvSpPr>
          <p:nvPr>
            <p:ph type="title"/>
          </p:nvPr>
        </p:nvSpPr>
        <p:spPr>
          <a:xfrm>
            <a:off x="550863" y="356417"/>
            <a:ext cx="10515600" cy="877072"/>
          </a:xfrm>
          <a:prstGeom prst="rect">
            <a:avLst/>
          </a:prstGeom>
        </p:spPr>
        <p:txBody>
          <a:bodyPr vert="horz" lIns="91440" tIns="45720" rIns="91440" bIns="45720" rtlCol="0" anchor="ctr">
            <a:noAutofit/>
          </a:bodyPr>
          <a:lstStyle/>
          <a:p>
            <a:r>
              <a:rPr lang="ru-RU" dirty="0"/>
              <a:t>Образец заголовка</a:t>
            </a:r>
          </a:p>
        </p:txBody>
      </p:sp>
      <p:sp>
        <p:nvSpPr>
          <p:cNvPr id="9" name="Текст 2">
            <a:extLst>
              <a:ext uri="{FF2B5EF4-FFF2-40B4-BE49-F238E27FC236}">
                <a16:creationId xmlns:a16="http://schemas.microsoft.com/office/drawing/2014/main" id="{0D7DE1B1-9879-DB48-80A3-409D26A86E13}"/>
              </a:ext>
            </a:extLst>
          </p:cNvPr>
          <p:cNvSpPr>
            <a:spLocks noGrp="1"/>
          </p:cNvSpPr>
          <p:nvPr>
            <p:ph type="body" idx="1"/>
          </p:nvPr>
        </p:nvSpPr>
        <p:spPr>
          <a:xfrm>
            <a:off x="550863" y="1358106"/>
            <a:ext cx="105156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marL="1885950" marR="0" lvl="3" indent="-285750" algn="l" defTabSz="914400" rtl="0" eaLnBrk="1" fontAlgn="auto" latinLnBrk="0" hangingPunct="1">
              <a:lnSpc>
                <a:spcPct val="90000"/>
              </a:lnSpc>
              <a:spcBef>
                <a:spcPts val="500"/>
              </a:spcBef>
              <a:spcAft>
                <a:spcPts val="0"/>
              </a:spcAft>
              <a:buClrTx/>
              <a:buSzTx/>
              <a:tabLst/>
              <a:defRPr/>
            </a:pPr>
            <a:r>
              <a:rPr lang="ru-RU" dirty="0"/>
              <a:t>Четвертый уровень</a:t>
            </a:r>
          </a:p>
          <a:p>
            <a:pPr marL="1771650" marR="0" lvl="4" indent="-285750" algn="l" defTabSz="914400" rtl="0" eaLnBrk="1" fontAlgn="auto" latinLnBrk="0" hangingPunct="1">
              <a:lnSpc>
                <a:spcPct val="90000"/>
              </a:lnSpc>
              <a:spcBef>
                <a:spcPts val="500"/>
              </a:spcBef>
              <a:spcAft>
                <a:spcPts val="0"/>
              </a:spcAft>
              <a:buClrTx/>
              <a:buSzTx/>
              <a:tabLst/>
              <a:defRPr/>
            </a:pPr>
            <a:r>
              <a:rPr lang="ru-RU" dirty="0"/>
              <a:t>пятый уровень</a:t>
            </a:r>
          </a:p>
          <a:p>
            <a:pPr marL="3257550" marR="0" lvl="6" indent="-285750" algn="l" defTabSz="914400" rtl="0" eaLnBrk="1" fontAlgn="auto" latinLnBrk="0" hangingPunct="1">
              <a:lnSpc>
                <a:spcPct val="90000"/>
              </a:lnSpc>
              <a:spcBef>
                <a:spcPts val="500"/>
              </a:spcBef>
              <a:spcAft>
                <a:spcPts val="0"/>
              </a:spcAft>
              <a:buClrTx/>
              <a:buSzTx/>
              <a:tabLst/>
              <a:defRPr/>
            </a:pPr>
            <a:endParaRPr lang="en-US" dirty="0"/>
          </a:p>
          <a:p>
            <a:pPr marL="1885950" marR="0" lvl="3" indent="-285750" algn="l" defTabSz="914400" rtl="0" eaLnBrk="1" fontAlgn="auto" latinLnBrk="0" hangingPunct="1">
              <a:lnSpc>
                <a:spcPct val="90000"/>
              </a:lnSpc>
              <a:spcBef>
                <a:spcPts val="500"/>
              </a:spcBef>
              <a:spcAft>
                <a:spcPts val="0"/>
              </a:spcAft>
              <a:buClrTx/>
              <a:buSzTx/>
              <a:tabLst/>
              <a:defRPr/>
            </a:pPr>
            <a:endParaRPr lang="ru-RU" dirty="0"/>
          </a:p>
        </p:txBody>
      </p:sp>
      <p:sp>
        <p:nvSpPr>
          <p:cNvPr id="6" name="Номер слайда 5">
            <a:extLst>
              <a:ext uri="{FF2B5EF4-FFF2-40B4-BE49-F238E27FC236}">
                <a16:creationId xmlns:a16="http://schemas.microsoft.com/office/drawing/2014/main" id="{9B5523BC-1467-EB44-8162-8F435F6B7264}"/>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bg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dirty="0"/>
          </a:p>
        </p:txBody>
      </p:sp>
    </p:spTree>
    <p:extLst>
      <p:ext uri="{BB962C8B-B14F-4D97-AF65-F5344CB8AC3E}">
        <p14:creationId xmlns:p14="http://schemas.microsoft.com/office/powerpoint/2010/main" val="39858808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dt="0"/>
  <p:txStyles>
    <p:titleStyle>
      <a:lvl1pPr algn="l" defTabSz="914400" rtl="0" eaLnBrk="1" latinLnBrk="0" hangingPunct="1">
        <a:lnSpc>
          <a:spcPct val="90000"/>
        </a:lnSpc>
        <a:spcBef>
          <a:spcPct val="0"/>
        </a:spcBef>
        <a:buNone/>
        <a:defRPr sz="6000" b="0" i="0" kern="1200" cap="all" normalizeH="0" baseline="0">
          <a:solidFill>
            <a:schemeClr val="accent1"/>
          </a:solidFill>
          <a:latin typeface="Montserrat Medium" pitchFamily="2" charset="0"/>
          <a:ea typeface="+mj-ea"/>
          <a:cs typeface="+mj-cs"/>
        </a:defRPr>
      </a:lvl1pPr>
    </p:titleStyle>
    <p:body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bg1"/>
          </a:solidFill>
          <a:latin typeface="Source Sans Pro" panose="020B0503030403020204" pitchFamily="34"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bg1"/>
          </a:solidFill>
          <a:latin typeface="Source Sans Pro Light" panose="020B0403030403020204" pitchFamily="34" charset="0"/>
          <a:ea typeface="Source Sans Pro Light" panose="020B0403030403020204" pitchFamily="34" charset="0"/>
          <a:cs typeface="+mn-cs"/>
        </a:defRPr>
      </a:lvl2pPr>
      <a:lvl3pPr marL="7938" indent="0" algn="l" defTabSz="914400" rtl="0" eaLnBrk="1" latinLnBrk="0" hangingPunct="1">
        <a:lnSpc>
          <a:spcPct val="90000"/>
        </a:lnSpc>
        <a:spcBef>
          <a:spcPts val="500"/>
        </a:spcBef>
        <a:buFont typeface="Arial" panose="020B0604020202020204" pitchFamily="34" charset="0"/>
        <a:buNone/>
        <a:tabLst/>
        <a:defRPr sz="1100" b="0" i="0" kern="1200">
          <a:solidFill>
            <a:schemeClr val="bg1"/>
          </a:solidFill>
          <a:latin typeface="Source Sans Pro Light" panose="020B0403030403020204" pitchFamily="34" charset="0"/>
          <a:ea typeface="Source Sans Pro Light" panose="020B0403030403020204" pitchFamily="34" charset="0"/>
          <a:cs typeface="+mn-cs"/>
        </a:defRPr>
      </a:lvl3pPr>
      <a:lvl4pPr marL="1885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accent1"/>
          </a:solidFill>
          <a:latin typeface="Montserrat" pitchFamily="2" charset="0"/>
          <a:ea typeface="+mn-ea"/>
          <a:cs typeface="+mn-cs"/>
        </a:defRPr>
      </a:lvl4pPr>
      <a:lvl5pPr marL="1771650" indent="0" algn="l" defTabSz="914400" rtl="0" eaLnBrk="1" latinLnBrk="0" hangingPunct="1">
        <a:lnSpc>
          <a:spcPct val="90000"/>
        </a:lnSpc>
        <a:spcBef>
          <a:spcPts val="500"/>
        </a:spcBef>
        <a:buFont typeface="Arial" panose="020B0604020202020204" pitchFamily="34" charset="0"/>
        <a:buNone/>
        <a:defRPr sz="6000" b="0" i="0" kern="1200" cap="all" baseline="0">
          <a:solidFill>
            <a:schemeClr val="accent1"/>
          </a:solidFill>
          <a:latin typeface="Montserrat Medium" pitchFamily="2" charset="0"/>
          <a:ea typeface="+mn-ea"/>
          <a:cs typeface="+mn-cs"/>
        </a:defRPr>
      </a:lvl5pPr>
      <a:lvl6pPr marL="2800350" indent="-2790825" algn="l" defTabSz="914400" rtl="0" eaLnBrk="1" latinLnBrk="0" hangingPunct="1">
        <a:lnSpc>
          <a:spcPct val="90000"/>
        </a:lnSpc>
        <a:spcBef>
          <a:spcPts val="500"/>
        </a:spcBef>
        <a:buFont typeface="Arial" panose="020B0604020202020204" pitchFamily="34" charset="0"/>
        <a:buNone/>
        <a:tabLst/>
        <a:defRPr sz="14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1">
          <p15:clr>
            <a:srgbClr val="F26B43"/>
          </p15:clr>
        </p15:guide>
        <p15:guide id="2" pos="347">
          <p15:clr>
            <a:srgbClr val="F26B43"/>
          </p15:clr>
        </p15:guide>
        <p15:guide id="3" orient="horz" pos="3793">
          <p15:clr>
            <a:srgbClr val="F26B43"/>
          </p15:clr>
        </p15:guide>
        <p15:guide id="4" pos="7333">
          <p15:clr>
            <a:srgbClr val="F26B43"/>
          </p15:clr>
        </p15:guide>
        <p15:guide id="5" pos="846">
          <p15:clr>
            <a:srgbClr val="547EBF"/>
          </p15:clr>
        </p15:guide>
        <p15:guide id="6" pos="1063">
          <p15:clr>
            <a:srgbClr val="547EBF"/>
          </p15:clr>
        </p15:guide>
        <p15:guide id="7" pos="1573">
          <p15:clr>
            <a:srgbClr val="547EBF"/>
          </p15:clr>
        </p15:guide>
        <p15:guide id="8" pos="1799">
          <p15:clr>
            <a:srgbClr val="547EBF"/>
          </p15:clr>
        </p15:guide>
        <p15:guide id="9" pos="2298">
          <p15:clr>
            <a:srgbClr val="547EBF"/>
          </p15:clr>
        </p15:guide>
        <p15:guide id="10" pos="2502">
          <p15:clr>
            <a:srgbClr val="547EBF"/>
          </p15:clr>
        </p15:guide>
        <p15:guide id="11" pos="3228">
          <p15:clr>
            <a:srgbClr val="547EBF"/>
          </p15:clr>
        </p15:guide>
        <p15:guide id="12" pos="3013">
          <p15:clr>
            <a:srgbClr val="547EBF"/>
          </p15:clr>
        </p15:guide>
        <p15:guide id="13" pos="3727">
          <p15:clr>
            <a:srgbClr val="547EBF"/>
          </p15:clr>
        </p15:guide>
        <p15:guide id="14" pos="3943">
          <p15:clr>
            <a:srgbClr val="547EBF"/>
          </p15:clr>
        </p15:guide>
        <p15:guide id="15" pos="4452">
          <p15:clr>
            <a:srgbClr val="547EBF"/>
          </p15:clr>
        </p15:guide>
        <p15:guide id="16" pos="4669">
          <p15:clr>
            <a:srgbClr val="547EBF"/>
          </p15:clr>
        </p15:guide>
        <p15:guide id="17" pos="5167">
          <p15:clr>
            <a:srgbClr val="547EBF"/>
          </p15:clr>
        </p15:guide>
        <p15:guide id="18" pos="5382">
          <p15:clr>
            <a:srgbClr val="547EBF"/>
          </p15:clr>
        </p15:guide>
        <p15:guide id="19" pos="5898">
          <p15:clr>
            <a:srgbClr val="547EBF"/>
          </p15:clr>
        </p15:guide>
        <p15:guide id="20" pos="6108">
          <p15:clr>
            <a:srgbClr val="547EBF"/>
          </p15:clr>
        </p15:guide>
        <p15:guide id="21" pos="6613">
          <p15:clr>
            <a:srgbClr val="547EBF"/>
          </p15:clr>
        </p15:guide>
        <p15:guide id="22" pos="6834">
          <p15:clr>
            <a:srgbClr val="547EBF"/>
          </p15:clr>
        </p15:guide>
        <p15:guide id="23" orient="horz" pos="3262">
          <p15:clr>
            <a:srgbClr val="547EBF"/>
          </p15:clr>
        </p15:guide>
        <p15:guide id="24" orient="horz" pos="3029">
          <p15:clr>
            <a:srgbClr val="547EBF"/>
          </p15:clr>
        </p15:guide>
        <p15:guide id="25" orient="horz" pos="2500">
          <p15:clr>
            <a:srgbClr val="547EBF"/>
          </p15:clr>
        </p15:guide>
        <p15:guide id="26" orient="horz" pos="2296">
          <p15:clr>
            <a:srgbClr val="547EBF"/>
          </p15:clr>
        </p15:guide>
        <p15:guide id="27" orient="horz" pos="1767">
          <p15:clr>
            <a:srgbClr val="547EBF"/>
          </p15:clr>
        </p15:guide>
        <p15:guide id="28" orient="horz" pos="1547">
          <p15:clr>
            <a:srgbClr val="547EBF"/>
          </p15:clr>
        </p15:guide>
        <p15:guide id="29" orient="horz" pos="1023">
          <p15:clr>
            <a:srgbClr val="547EBF"/>
          </p15:clr>
        </p15:guide>
        <p15:guide id="30" orient="horz" pos="799">
          <p15:clr>
            <a:srgbClr val="547EBF"/>
          </p15:clr>
        </p15:guide>
        <p15:guide id="31" orient="horz" pos="4156">
          <p15:clr>
            <a:srgbClr val="F26B43"/>
          </p15:clr>
        </p15:guide>
        <p15:guide id="32" orient="horz" pos="398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E19453F-E7BD-5C4B-8664-06E0693A9D41}"/>
              </a:ext>
            </a:extLst>
          </p:cNvPr>
          <p:cNvSpPr>
            <a:spLocks noGrp="1"/>
          </p:cNvSpPr>
          <p:nvPr>
            <p:ph type="body" idx="1"/>
          </p:nvPr>
        </p:nvSpPr>
        <p:spPr>
          <a:xfrm>
            <a:off x="658813" y="1358106"/>
            <a:ext cx="10515600" cy="4351338"/>
          </a:xfrm>
          <a:prstGeom prst="rect">
            <a:avLst/>
          </a:prstGeom>
        </p:spPr>
        <p:txBody>
          <a:bodyPr vert="horz" lIns="0" tIns="0" rIns="0" bIns="0" rtlCol="0">
            <a:normAutofit/>
          </a:bodyPr>
          <a:lstStyle/>
          <a:p>
            <a:pPr lvl="5"/>
            <a:r>
              <a:rPr lang="ru-RU" dirty="0"/>
              <a:t>Заголовок</a:t>
            </a:r>
          </a:p>
          <a:p>
            <a:pPr lvl="0"/>
            <a:r>
              <a:rPr lang="ru-RU" dirty="0"/>
              <a:t>Образец текста</a:t>
            </a:r>
          </a:p>
          <a:p>
            <a:pPr lvl="1"/>
            <a:r>
              <a:rPr lang="ru-RU" dirty="0"/>
              <a:t>Второй уровень</a:t>
            </a:r>
          </a:p>
          <a:p>
            <a:pPr lvl="2"/>
            <a:r>
              <a:rPr lang="ru-RU" dirty="0"/>
              <a:t>Третий уровень</a:t>
            </a:r>
            <a:endParaRPr lang="en-US" dirty="0"/>
          </a:p>
          <a:p>
            <a:pPr marL="1885950" marR="0" lvl="3" indent="-285750" algn="l" defTabSz="914400" rtl="0" eaLnBrk="1" fontAlgn="auto" latinLnBrk="0" hangingPunct="1">
              <a:lnSpc>
                <a:spcPct val="90000"/>
              </a:lnSpc>
              <a:spcBef>
                <a:spcPts val="500"/>
              </a:spcBef>
              <a:spcAft>
                <a:spcPts val="0"/>
              </a:spcAft>
              <a:buClrTx/>
              <a:buSzTx/>
              <a:tabLst/>
              <a:defRPr/>
            </a:pPr>
            <a:endParaRPr lang="ru-RU" dirty="0"/>
          </a:p>
          <a:p>
            <a:pPr marL="1885950" marR="0" lvl="3" indent="-285750" algn="l" defTabSz="914400" rtl="0" eaLnBrk="1" fontAlgn="auto" latinLnBrk="0" hangingPunct="1">
              <a:lnSpc>
                <a:spcPct val="90000"/>
              </a:lnSpc>
              <a:spcBef>
                <a:spcPts val="500"/>
              </a:spcBef>
              <a:spcAft>
                <a:spcPts val="0"/>
              </a:spcAft>
              <a:buClrTx/>
              <a:buSzTx/>
              <a:tabLst/>
              <a:defRPr/>
            </a:pPr>
            <a:r>
              <a:rPr lang="ru-RU" dirty="0"/>
              <a:t>Маркированный список</a:t>
            </a:r>
            <a:endParaRPr lang="en-US" dirty="0"/>
          </a:p>
        </p:txBody>
      </p:sp>
      <p:sp>
        <p:nvSpPr>
          <p:cNvPr id="10" name="Номер слайда 5">
            <a:extLst>
              <a:ext uri="{FF2B5EF4-FFF2-40B4-BE49-F238E27FC236}">
                <a16:creationId xmlns:a16="http://schemas.microsoft.com/office/drawing/2014/main" id="{06997E6D-2BBA-2741-A5C8-48E57692FDEA}"/>
              </a:ext>
            </a:extLst>
          </p:cNvPr>
          <p:cNvSpPr>
            <a:spLocks noGrp="1"/>
          </p:cNvSpPr>
          <p:nvPr>
            <p:ph type="sldNum" sz="quarter" idx="4"/>
          </p:nvPr>
        </p:nvSpPr>
        <p:spPr>
          <a:xfrm>
            <a:off x="11353800" y="6329361"/>
            <a:ext cx="296302" cy="266701"/>
          </a:xfrm>
          <a:prstGeom prst="rect">
            <a:avLst/>
          </a:prstGeom>
        </p:spPr>
        <p:txBody>
          <a:bodyPr vert="horz" lIns="0" tIns="0" rIns="0" bIns="0" rtlCol="0" anchor="ctr"/>
          <a:lstStyle>
            <a:lvl1pPr algn="r">
              <a:defRPr sz="900" b="1" i="0">
                <a:solidFill>
                  <a:schemeClr val="tx1"/>
                </a:solidFill>
                <a:latin typeface="Montserrat" pitchFamily="2" charset="0"/>
                <a:ea typeface="Source Sans Pro" panose="020B0503030403020204" pitchFamily="34" charset="0"/>
              </a:defRPr>
            </a:lvl1pPr>
          </a:lstStyle>
          <a:p>
            <a:fld id="{33D3CFDF-FF82-144C-A3DB-EBD2D06CDC1C}" type="slidenum">
              <a:rPr lang="ru-RU" smtClean="0"/>
              <a:pPr/>
              <a:t>‹#›</a:t>
            </a:fld>
            <a:endParaRPr lang="ru-RU" sz="900" dirty="0"/>
          </a:p>
        </p:txBody>
      </p:sp>
      <p:sp>
        <p:nvSpPr>
          <p:cNvPr id="4" name="Нижний колонтитул 3">
            <a:extLst>
              <a:ext uri="{FF2B5EF4-FFF2-40B4-BE49-F238E27FC236}">
                <a16:creationId xmlns:a16="http://schemas.microsoft.com/office/drawing/2014/main" id="{85CC2256-7C06-3C4B-98C3-D456204EEC94}"/>
              </a:ext>
            </a:extLst>
          </p:cNvPr>
          <p:cNvSpPr>
            <a:spLocks noGrp="1"/>
          </p:cNvSpPr>
          <p:nvPr>
            <p:ph type="ftr" sz="quarter" idx="3"/>
          </p:nvPr>
        </p:nvSpPr>
        <p:spPr>
          <a:xfrm>
            <a:off x="550863" y="6329363"/>
            <a:ext cx="4114800" cy="266700"/>
          </a:xfrm>
          <a:prstGeom prst="rect">
            <a:avLst/>
          </a:prstGeom>
        </p:spPr>
        <p:txBody>
          <a:bodyPr vert="horz" lIns="0" tIns="0" rIns="0" bIns="0" rtlCol="0" anchor="ctr"/>
          <a:lstStyle>
            <a:lvl1pPr algn="l">
              <a:defRPr lang="ru-RU" sz="900" b="0" i="0" kern="1200" dirty="0">
                <a:solidFill>
                  <a:schemeClr val="tx1"/>
                </a:solidFill>
                <a:latin typeface="Montserrat" pitchFamily="2" charset="0"/>
                <a:ea typeface="Source Sans Pro" panose="020B0503030403020204" pitchFamily="34" charset="0"/>
                <a:cs typeface="+mn-cs"/>
              </a:defRPr>
            </a:lvl1pPr>
          </a:lstStyle>
          <a:p>
            <a:endParaRPr lang="ru-RU" sz="900"/>
          </a:p>
        </p:txBody>
      </p:sp>
      <p:sp>
        <p:nvSpPr>
          <p:cNvPr id="5" name="Заголовок 4">
            <a:extLst>
              <a:ext uri="{FF2B5EF4-FFF2-40B4-BE49-F238E27FC236}">
                <a16:creationId xmlns:a16="http://schemas.microsoft.com/office/drawing/2014/main" id="{406611A1-7D2B-F545-A16F-150ED299FE32}"/>
              </a:ext>
            </a:extLst>
          </p:cNvPr>
          <p:cNvSpPr>
            <a:spLocks noGrp="1"/>
          </p:cNvSpPr>
          <p:nvPr>
            <p:ph type="title"/>
          </p:nvPr>
        </p:nvSpPr>
        <p:spPr>
          <a:xfrm>
            <a:off x="550863" y="356417"/>
            <a:ext cx="10515600" cy="877072"/>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0640690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Lst>
  <p:hf hdr="0" dt="0"/>
  <p:txStyles>
    <p:titleStyle>
      <a:lvl1pPr algn="l" defTabSz="914400" rtl="0" eaLnBrk="1" latinLnBrk="0" hangingPunct="1">
        <a:lnSpc>
          <a:spcPct val="80000"/>
        </a:lnSpc>
        <a:spcBef>
          <a:spcPct val="0"/>
        </a:spcBef>
        <a:buNone/>
        <a:defRPr sz="3200" b="1" i="0" kern="1200">
          <a:solidFill>
            <a:schemeClr val="accent1"/>
          </a:solidFill>
          <a:latin typeface="Montserrat" pitchFamily="2" charset="0"/>
          <a:ea typeface="+mj-ea"/>
          <a:cs typeface="+mj-cs"/>
        </a:defRPr>
      </a:lvl1pPr>
    </p:titleStyle>
    <p:body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tx1"/>
          </a:solidFill>
          <a:latin typeface="Source Sans Pro" panose="020B0503030403020204" pitchFamily="34"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1">
          <p15:clr>
            <a:srgbClr val="F26B43"/>
          </p15:clr>
        </p15:guide>
        <p15:guide id="2" pos="347">
          <p15:clr>
            <a:srgbClr val="F26B43"/>
          </p15:clr>
        </p15:guide>
        <p15:guide id="3" orient="horz" pos="3793">
          <p15:clr>
            <a:srgbClr val="F26B43"/>
          </p15:clr>
        </p15:guide>
        <p15:guide id="4" pos="7333">
          <p15:clr>
            <a:srgbClr val="F26B43"/>
          </p15:clr>
        </p15:guide>
        <p15:guide id="5" pos="846">
          <p15:clr>
            <a:srgbClr val="547EBF"/>
          </p15:clr>
        </p15:guide>
        <p15:guide id="6" pos="1063">
          <p15:clr>
            <a:srgbClr val="547EBF"/>
          </p15:clr>
        </p15:guide>
        <p15:guide id="7" pos="1573">
          <p15:clr>
            <a:srgbClr val="547EBF"/>
          </p15:clr>
        </p15:guide>
        <p15:guide id="8" pos="1799">
          <p15:clr>
            <a:srgbClr val="547EBF"/>
          </p15:clr>
        </p15:guide>
        <p15:guide id="9" pos="2287">
          <p15:clr>
            <a:srgbClr val="547EBF"/>
          </p15:clr>
        </p15:guide>
        <p15:guide id="10" pos="2502">
          <p15:clr>
            <a:srgbClr val="547EBF"/>
          </p15:clr>
        </p15:guide>
        <p15:guide id="11" pos="3228">
          <p15:clr>
            <a:srgbClr val="547EBF"/>
          </p15:clr>
        </p15:guide>
        <p15:guide id="12" pos="3013">
          <p15:clr>
            <a:srgbClr val="547EBF"/>
          </p15:clr>
        </p15:guide>
        <p15:guide id="13" pos="3727">
          <p15:clr>
            <a:srgbClr val="547EBF"/>
          </p15:clr>
        </p15:guide>
        <p15:guide id="14" pos="3943">
          <p15:clr>
            <a:srgbClr val="547EBF"/>
          </p15:clr>
        </p15:guide>
        <p15:guide id="15" pos="4452">
          <p15:clr>
            <a:srgbClr val="547EBF"/>
          </p15:clr>
        </p15:guide>
        <p15:guide id="16" pos="4669">
          <p15:clr>
            <a:srgbClr val="547EBF"/>
          </p15:clr>
        </p15:guide>
        <p15:guide id="17" pos="5167">
          <p15:clr>
            <a:srgbClr val="547EBF"/>
          </p15:clr>
        </p15:guide>
        <p15:guide id="18" pos="5382">
          <p15:clr>
            <a:srgbClr val="547EBF"/>
          </p15:clr>
        </p15:guide>
        <p15:guide id="19" pos="5898">
          <p15:clr>
            <a:srgbClr val="547EBF"/>
          </p15:clr>
        </p15:guide>
        <p15:guide id="20" pos="6108">
          <p15:clr>
            <a:srgbClr val="547EBF"/>
          </p15:clr>
        </p15:guide>
        <p15:guide id="21" pos="6613">
          <p15:clr>
            <a:srgbClr val="547EBF"/>
          </p15:clr>
        </p15:guide>
        <p15:guide id="22" pos="6834">
          <p15:clr>
            <a:srgbClr val="547EBF"/>
          </p15:clr>
        </p15:guide>
        <p15:guide id="23" orient="horz" pos="3271">
          <p15:clr>
            <a:srgbClr val="547EBF"/>
          </p15:clr>
        </p15:guide>
        <p15:guide id="24" orient="horz" pos="3022">
          <p15:clr>
            <a:srgbClr val="547EBF"/>
          </p15:clr>
        </p15:guide>
        <p15:guide id="25" orient="horz" pos="2500">
          <p15:clr>
            <a:srgbClr val="547EBF"/>
          </p15:clr>
        </p15:guide>
        <p15:guide id="26" orient="horz" pos="2296">
          <p15:clr>
            <a:srgbClr val="547EBF"/>
          </p15:clr>
        </p15:guide>
        <p15:guide id="27" orient="horz" pos="1774">
          <p15:clr>
            <a:srgbClr val="547EBF"/>
          </p15:clr>
        </p15:guide>
        <p15:guide id="28" orient="horz" pos="1548">
          <p15:clr>
            <a:srgbClr val="547EBF"/>
          </p15:clr>
        </p15:guide>
        <p15:guide id="29" orient="horz" pos="1023">
          <p15:clr>
            <a:srgbClr val="547EBF"/>
          </p15:clr>
        </p15:guide>
        <p15:guide id="30" orient="horz" pos="799">
          <p15:clr>
            <a:srgbClr val="547EBF"/>
          </p15:clr>
        </p15:guide>
        <p15:guide id="31" orient="horz" pos="4155">
          <p15:clr>
            <a:srgbClr val="F26B43"/>
          </p15:clr>
        </p15:guide>
        <p15:guide id="32" orient="horz" pos="39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oomberg.com/news/articles/2022-12-15/sustainable-debt-esg-markets-turn-frosty-in-2022"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41.jpe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0" y="0"/>
            <a:ext cx="5853870"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75524" y="644914"/>
            <a:ext cx="3817493" cy="2532582"/>
          </a:xfrm>
          <a:prstGeom prst="rect">
            <a:avLst/>
          </a:prstGeom>
        </p:spPr>
      </p:pic>
      <p:sp>
        <p:nvSpPr>
          <p:cNvPr id="10" name="Заголовок 9">
            <a:extLst>
              <a:ext uri="{FF2B5EF4-FFF2-40B4-BE49-F238E27FC236}">
                <a16:creationId xmlns:a16="http://schemas.microsoft.com/office/drawing/2014/main" id="{C7F71C20-037E-3340-9DCC-2E0FB667B5EB}"/>
              </a:ext>
            </a:extLst>
          </p:cNvPr>
          <p:cNvSpPr>
            <a:spLocks noGrp="1"/>
          </p:cNvSpPr>
          <p:nvPr>
            <p:ph type="title"/>
          </p:nvPr>
        </p:nvSpPr>
        <p:spPr>
          <a:xfrm>
            <a:off x="5114925" y="1613560"/>
            <a:ext cx="6526213" cy="1186222"/>
          </a:xfrm>
        </p:spPr>
        <p:txBody>
          <a:bodyPr/>
          <a:lstStyle/>
          <a:p>
            <a:r>
              <a:rPr lang="en-US" cap="none" dirty="0" smtClean="0">
                <a:solidFill>
                  <a:srgbClr val="00234D"/>
                </a:solidFill>
                <a:latin typeface="Montserrat RB ExtraBold" panose="00000900000000000000" pitchFamily="2" charset="-52"/>
              </a:rPr>
              <a:t>Sustainable Banking</a:t>
            </a:r>
            <a:endParaRPr lang="ru-RU" cap="none" dirty="0">
              <a:solidFill>
                <a:srgbClr val="00234D"/>
              </a:solidFill>
              <a:latin typeface="Montserrat RB ExtraBold" panose="00000900000000000000" pitchFamily="2" charset="-52"/>
            </a:endParaRPr>
          </a:p>
        </p:txBody>
      </p:sp>
      <p:sp>
        <p:nvSpPr>
          <p:cNvPr id="11" name="Текст 10">
            <a:extLst>
              <a:ext uri="{FF2B5EF4-FFF2-40B4-BE49-F238E27FC236}">
                <a16:creationId xmlns:a16="http://schemas.microsoft.com/office/drawing/2014/main" id="{D8731FAC-EDA9-ED48-ADF1-F8CFF3C1E16E}"/>
              </a:ext>
            </a:extLst>
          </p:cNvPr>
          <p:cNvSpPr>
            <a:spLocks noGrp="1"/>
          </p:cNvSpPr>
          <p:nvPr>
            <p:ph type="body" sz="quarter" idx="11"/>
          </p:nvPr>
        </p:nvSpPr>
        <p:spPr>
          <a:xfrm>
            <a:off x="5124450" y="3277623"/>
            <a:ext cx="6526213" cy="775597"/>
          </a:xfrm>
        </p:spPr>
        <p:txBody>
          <a:bodyPr/>
          <a:lstStyle/>
          <a:p>
            <a:r>
              <a:rPr lang="en-US" sz="2800" dirty="0" smtClean="0">
                <a:solidFill>
                  <a:srgbClr val="00234D"/>
                </a:solidFill>
                <a:latin typeface="Montserrat RB SemiBold" panose="00000700000000000000" pitchFamily="2" charset="-52"/>
              </a:rPr>
              <a:t>Introduction to Sustainable Banking</a:t>
            </a:r>
            <a:endParaRPr lang="ru-RU" sz="2800" dirty="0">
              <a:solidFill>
                <a:srgbClr val="00234D"/>
              </a:solidFill>
              <a:latin typeface="Montserrat RB SemiBold" panose="00000700000000000000" pitchFamily="2" charset="-52"/>
            </a:endParaRPr>
          </a:p>
        </p:txBody>
      </p:sp>
      <p:pic>
        <p:nvPicPr>
          <p:cNvPr id="2" name="Рисунок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24450" y="5680953"/>
            <a:ext cx="5978013" cy="690075"/>
          </a:xfrm>
          <a:prstGeom prst="rect">
            <a:avLst/>
          </a:prstGeom>
        </p:spPr>
      </p:pic>
      <p:sp>
        <p:nvSpPr>
          <p:cNvPr id="9" name="Прямоугольник 1"/>
          <p:cNvSpPr/>
          <p:nvPr/>
        </p:nvSpPr>
        <p:spPr>
          <a:xfrm>
            <a:off x="5114925" y="4303855"/>
            <a:ext cx="2795958" cy="369332"/>
          </a:xfrm>
          <a:prstGeom prst="rect">
            <a:avLst/>
          </a:prstGeom>
        </p:spPr>
        <p:txBody>
          <a:bodyPr wrap="none">
            <a:spAutoFit/>
          </a:bodyPr>
          <a:lstStyle/>
          <a:p>
            <a:r>
              <a:rPr lang="en-US" b="1" dirty="0" smtClean="0">
                <a:solidFill>
                  <a:srgbClr val="002060"/>
                </a:solidFill>
                <a:latin typeface="Montserrat" panose="00000500000000000000" pitchFamily="2" charset="-52"/>
              </a:rPr>
              <a:t>17 April - 17 June </a:t>
            </a:r>
            <a:r>
              <a:rPr lang="en-US" b="1" dirty="0">
                <a:solidFill>
                  <a:srgbClr val="002060"/>
                </a:solidFill>
                <a:latin typeface="Montserrat" panose="00000500000000000000" pitchFamily="2" charset="-52"/>
              </a:rPr>
              <a:t>2023</a:t>
            </a:r>
            <a:endParaRPr lang="ru-RU" b="1" dirty="0">
              <a:solidFill>
                <a:srgbClr val="002060"/>
              </a:solidFill>
              <a:latin typeface="Montserrat" panose="00000500000000000000" pitchFamily="2" charset="-52"/>
            </a:endParaRPr>
          </a:p>
        </p:txBody>
      </p:sp>
    </p:spTree>
    <p:extLst>
      <p:ext uri="{BB962C8B-B14F-4D97-AF65-F5344CB8AC3E}">
        <p14:creationId xmlns:p14="http://schemas.microsoft.com/office/powerpoint/2010/main" val="154279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Drivers of ESG in </a:t>
            </a:r>
            <a:r>
              <a:rPr lang="en-US" dirty="0" smtClean="0">
                <a:solidFill>
                  <a:srgbClr val="00234D"/>
                </a:solidFill>
                <a:latin typeface="Montserrat RB" panose="00000500000000000000" pitchFamily="2" charset="-52"/>
              </a:rPr>
              <a:t>Russia</a:t>
            </a:r>
            <a:endParaRPr lang="ru-RU" dirty="0">
              <a:solidFill>
                <a:srgbClr val="00234D"/>
              </a:solidFill>
              <a:latin typeface="Montserrat RB" panose="00000500000000000000" pitchFamily="2" charset="-52"/>
            </a:endParaRPr>
          </a:p>
        </p:txBody>
      </p:sp>
      <p:sp>
        <p:nvSpPr>
          <p:cNvPr id="21" name="Rectangle 5"/>
          <p:cNvSpPr/>
          <p:nvPr/>
        </p:nvSpPr>
        <p:spPr>
          <a:xfrm>
            <a:off x="439543" y="830586"/>
            <a:ext cx="11142857" cy="738664"/>
          </a:xfrm>
          <a:prstGeom prst="rect">
            <a:avLst/>
          </a:prstGeom>
        </p:spPr>
        <p:txBody>
          <a:bodyPr wrap="square">
            <a:spAutoFit/>
          </a:bodyPr>
          <a:lstStyle/>
          <a:p>
            <a:r>
              <a:rPr lang="en-US" sz="1400" dirty="0">
                <a:solidFill>
                  <a:srgbClr val="242423"/>
                </a:solidFill>
                <a:latin typeface="Montserrat" panose="00000500000000000000" pitchFamily="2" charset="-52"/>
              </a:rPr>
              <a:t>After the closure of access to Western funding and the exclusion of Russian companies from European and American ESG ratings, the position of Western investors and companies ceased to be decisive in the formation of the ESG agenda in Russia.</a:t>
            </a:r>
            <a:endParaRPr lang="ru-RU" sz="1400" dirty="0">
              <a:solidFill>
                <a:srgbClr val="242423"/>
              </a:solidFill>
              <a:latin typeface="Montserrat" panose="00000500000000000000" pitchFamily="2" charset="-52"/>
            </a:endParaRPr>
          </a:p>
        </p:txBody>
      </p:sp>
      <p:sp>
        <p:nvSpPr>
          <p:cNvPr id="22" name="Прямоугольник 17"/>
          <p:cNvSpPr/>
          <p:nvPr/>
        </p:nvSpPr>
        <p:spPr>
          <a:xfrm>
            <a:off x="439543" y="6306366"/>
            <a:ext cx="6426759" cy="276999"/>
          </a:xfrm>
          <a:prstGeom prst="rect">
            <a:avLst/>
          </a:prstGeom>
        </p:spPr>
        <p:txBody>
          <a:bodyPr wrap="none">
            <a:spAutoFit/>
          </a:bodyPr>
          <a:lstStyle/>
          <a:p>
            <a:r>
              <a:rPr lang="en-US" sz="1200" dirty="0">
                <a:solidFill>
                  <a:srgbClr val="242423"/>
                </a:solidFill>
                <a:latin typeface="Montserrat" panose="00000500000000000000" pitchFamily="2" charset="-52"/>
              </a:rPr>
              <a:t>Source: Barometer </a:t>
            </a:r>
            <a:r>
              <a:rPr lang="en-US" sz="1200" dirty="0" smtClean="0">
                <a:solidFill>
                  <a:srgbClr val="242423"/>
                </a:solidFill>
                <a:latin typeface="Montserrat" panose="00000500000000000000" pitchFamily="2" charset="-52"/>
              </a:rPr>
              <a:t>of Sustainable </a:t>
            </a:r>
            <a:r>
              <a:rPr lang="en-US" sz="1200" dirty="0">
                <a:solidFill>
                  <a:srgbClr val="242423"/>
                </a:solidFill>
                <a:latin typeface="Montserrat" panose="00000500000000000000" pitchFamily="2" charset="-52"/>
              </a:rPr>
              <a:t>Business Transformation </a:t>
            </a:r>
            <a:r>
              <a:rPr lang="en-US" sz="1200" dirty="0" smtClean="0">
                <a:solidFill>
                  <a:srgbClr val="242423"/>
                </a:solidFill>
                <a:latin typeface="Montserrat" panose="00000500000000000000" pitchFamily="2" charset="-52"/>
              </a:rPr>
              <a:t>Kept and </a:t>
            </a:r>
            <a:r>
              <a:rPr lang="en-US" sz="1200" dirty="0" err="1" smtClean="0">
                <a:solidFill>
                  <a:srgbClr val="242423"/>
                </a:solidFill>
                <a:latin typeface="Montserrat" panose="00000500000000000000" pitchFamily="2" charset="-52"/>
              </a:rPr>
              <a:t>Eplus</a:t>
            </a:r>
            <a:r>
              <a:rPr lang="en-US" sz="1200" dirty="0" smtClean="0">
                <a:solidFill>
                  <a:srgbClr val="242423"/>
                </a:solidFill>
                <a:latin typeface="Montserrat" panose="00000500000000000000" pitchFamily="2" charset="-52"/>
              </a:rPr>
              <a:t>, 2022</a:t>
            </a:r>
            <a:endParaRPr lang="ru-RU" sz="1200" dirty="0">
              <a:solidFill>
                <a:srgbClr val="242423"/>
              </a:solidFill>
              <a:latin typeface="Montserrat" panose="00000500000000000000" pitchFamily="2" charset="-52"/>
            </a:endParaRPr>
          </a:p>
        </p:txBody>
      </p:sp>
      <p:sp>
        <p:nvSpPr>
          <p:cNvPr id="23" name="Прямоугольник 1"/>
          <p:cNvSpPr/>
          <p:nvPr/>
        </p:nvSpPr>
        <p:spPr>
          <a:xfrm>
            <a:off x="518840" y="1808666"/>
            <a:ext cx="6096000" cy="369332"/>
          </a:xfrm>
          <a:prstGeom prst="rect">
            <a:avLst/>
          </a:prstGeom>
        </p:spPr>
        <p:txBody>
          <a:bodyPr>
            <a:spAutoFit/>
          </a:bodyPr>
          <a:lstStyle/>
          <a:p>
            <a:r>
              <a:rPr lang="en-US" b="1" dirty="0">
                <a:solidFill>
                  <a:schemeClr val="accent1"/>
                </a:solidFill>
                <a:latin typeface="HelveticaNeueCyr-Bold"/>
              </a:rPr>
              <a:t>Will set the ESG agenda </a:t>
            </a:r>
            <a:r>
              <a:rPr lang="en-US" b="1" dirty="0" smtClean="0">
                <a:solidFill>
                  <a:schemeClr val="accent1"/>
                </a:solidFill>
                <a:latin typeface="HelveticaNeueCyr-Bold"/>
              </a:rPr>
              <a:t>after 2022 (in 3-5 </a:t>
            </a:r>
            <a:r>
              <a:rPr lang="en-US" b="1" dirty="0">
                <a:solidFill>
                  <a:schemeClr val="accent1"/>
                </a:solidFill>
                <a:latin typeface="HelveticaNeueCyr-Bold"/>
              </a:rPr>
              <a:t>years)</a:t>
            </a:r>
            <a:endParaRPr lang="ru-RU" dirty="0">
              <a:solidFill>
                <a:schemeClr val="accent1"/>
              </a:solidFill>
            </a:endParaRPr>
          </a:p>
        </p:txBody>
      </p:sp>
      <p:graphicFrame>
        <p:nvGraphicFramePr>
          <p:cNvPr id="24" name="Диаграмма 9"/>
          <p:cNvGraphicFramePr>
            <a:graphicFrameLocks/>
          </p:cNvGraphicFramePr>
          <p:nvPr>
            <p:extLst>
              <p:ext uri="{D42A27DB-BD31-4B8C-83A1-F6EECF244321}">
                <p14:modId xmlns:p14="http://schemas.microsoft.com/office/powerpoint/2010/main" val="36824456"/>
              </p:ext>
            </p:extLst>
          </p:nvPr>
        </p:nvGraphicFramePr>
        <p:xfrm>
          <a:off x="535998" y="2105521"/>
          <a:ext cx="7057982" cy="4200845"/>
        </p:xfrm>
        <a:graphic>
          <a:graphicData uri="http://schemas.openxmlformats.org/drawingml/2006/chart">
            <c:chart xmlns:c="http://schemas.openxmlformats.org/drawingml/2006/chart" xmlns:r="http://schemas.openxmlformats.org/officeDocument/2006/relationships" r:id="rId3"/>
          </a:graphicData>
        </a:graphic>
      </p:graphicFrame>
      <p:sp>
        <p:nvSpPr>
          <p:cNvPr id="25" name="Прямоугольник 3"/>
          <p:cNvSpPr/>
          <p:nvPr/>
        </p:nvSpPr>
        <p:spPr>
          <a:xfrm>
            <a:off x="6796554" y="2346906"/>
            <a:ext cx="905419" cy="31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4013A"/>
                </a:solidFill>
              </a:rPr>
              <a:t>78%</a:t>
            </a:r>
            <a:endParaRPr lang="ru-RU" sz="2800" b="1" dirty="0">
              <a:solidFill>
                <a:srgbClr val="E4013A"/>
              </a:solidFill>
            </a:endParaRPr>
          </a:p>
        </p:txBody>
      </p:sp>
      <p:sp>
        <p:nvSpPr>
          <p:cNvPr id="26" name="Прямоугольник 11"/>
          <p:cNvSpPr/>
          <p:nvPr/>
        </p:nvSpPr>
        <p:spPr>
          <a:xfrm>
            <a:off x="6585878" y="2909119"/>
            <a:ext cx="905419" cy="31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4013A"/>
                </a:solidFill>
              </a:rPr>
              <a:t>70%</a:t>
            </a:r>
            <a:endParaRPr lang="ru-RU" sz="2800" b="1" dirty="0">
              <a:solidFill>
                <a:srgbClr val="E4013A"/>
              </a:solidFill>
            </a:endParaRPr>
          </a:p>
        </p:txBody>
      </p:sp>
      <p:sp>
        <p:nvSpPr>
          <p:cNvPr id="27" name="Прямоугольник 12"/>
          <p:cNvSpPr/>
          <p:nvPr/>
        </p:nvSpPr>
        <p:spPr>
          <a:xfrm>
            <a:off x="6133168" y="3462955"/>
            <a:ext cx="905419" cy="31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4013A"/>
                </a:solidFill>
              </a:rPr>
              <a:t>57%</a:t>
            </a:r>
            <a:endParaRPr lang="ru-RU" sz="2800" b="1" dirty="0">
              <a:solidFill>
                <a:srgbClr val="E4013A"/>
              </a:solidFill>
            </a:endParaRPr>
          </a:p>
        </p:txBody>
      </p:sp>
      <p:sp>
        <p:nvSpPr>
          <p:cNvPr id="28" name="Прямоугольник 13"/>
          <p:cNvSpPr/>
          <p:nvPr/>
        </p:nvSpPr>
        <p:spPr>
          <a:xfrm>
            <a:off x="4979920" y="4613757"/>
            <a:ext cx="905419" cy="31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4013A"/>
                </a:solidFill>
              </a:rPr>
              <a:t>26%</a:t>
            </a:r>
            <a:endParaRPr lang="ru-RU" sz="2800" b="1" dirty="0">
              <a:solidFill>
                <a:srgbClr val="E4013A"/>
              </a:solidFill>
            </a:endParaRPr>
          </a:p>
        </p:txBody>
      </p:sp>
      <p:sp>
        <p:nvSpPr>
          <p:cNvPr id="29" name="Прямоугольник 14"/>
          <p:cNvSpPr/>
          <p:nvPr/>
        </p:nvSpPr>
        <p:spPr>
          <a:xfrm>
            <a:off x="4856231" y="5150028"/>
            <a:ext cx="905419" cy="31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4013A"/>
                </a:solidFill>
              </a:rPr>
              <a:t>22%</a:t>
            </a:r>
            <a:endParaRPr lang="ru-RU" sz="2800" b="1" dirty="0">
              <a:solidFill>
                <a:srgbClr val="E4013A"/>
              </a:solidFill>
            </a:endParaRPr>
          </a:p>
        </p:txBody>
      </p:sp>
    </p:spTree>
    <p:extLst>
      <p:ext uri="{BB962C8B-B14F-4D97-AF65-F5344CB8AC3E}">
        <p14:creationId xmlns:p14="http://schemas.microsoft.com/office/powerpoint/2010/main" val="85628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Drivers of ESG in Russia (Corporate)</a:t>
            </a:r>
            <a:endParaRPr lang="ru-RU" dirty="0">
              <a:solidFill>
                <a:srgbClr val="00234D"/>
              </a:solidFill>
              <a:latin typeface="Montserrat RB" panose="00000500000000000000" pitchFamily="2" charset="-52"/>
            </a:endParaRPr>
          </a:p>
        </p:txBody>
      </p:sp>
      <p:sp>
        <p:nvSpPr>
          <p:cNvPr id="11" name="Текст 5">
            <a:extLst>
              <a:ext uri="{FF2B5EF4-FFF2-40B4-BE49-F238E27FC236}">
                <a16:creationId xmlns:a16="http://schemas.microsoft.com/office/drawing/2014/main" id="{1A2B3FA3-5F9E-A34A-A62C-C13724103085}"/>
              </a:ext>
            </a:extLst>
          </p:cNvPr>
          <p:cNvSpPr txBox="1">
            <a:spLocks/>
          </p:cNvSpPr>
          <p:nvPr/>
        </p:nvSpPr>
        <p:spPr>
          <a:xfrm>
            <a:off x="550862" y="1152478"/>
            <a:ext cx="1195516"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01</a:t>
            </a:r>
            <a:endParaRPr lang="ru-RU" sz="3600" b="1" dirty="0">
              <a:solidFill>
                <a:srgbClr val="E40038"/>
              </a:solidFill>
              <a:latin typeface="Montserrat" panose="00000500000000000000" pitchFamily="2" charset="-52"/>
            </a:endParaRPr>
          </a:p>
        </p:txBody>
      </p:sp>
      <p:sp>
        <p:nvSpPr>
          <p:cNvPr id="12" name="Текст 7">
            <a:extLst>
              <a:ext uri="{FF2B5EF4-FFF2-40B4-BE49-F238E27FC236}">
                <a16:creationId xmlns:a16="http://schemas.microsoft.com/office/drawing/2014/main" id="{98A159AA-9E7E-D74D-BB61-F8FA5F0FA63D}"/>
              </a:ext>
            </a:extLst>
          </p:cNvPr>
          <p:cNvSpPr txBox="1">
            <a:spLocks/>
          </p:cNvSpPr>
          <p:nvPr/>
        </p:nvSpPr>
        <p:spPr>
          <a:xfrm>
            <a:off x="648987" y="1737253"/>
            <a:ext cx="4353602" cy="90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Sustainable development and climate change remain their relevancy as part of local and international regulation</a:t>
            </a:r>
            <a:endParaRPr lang="ru-RU" sz="1600" b="1" dirty="0">
              <a:solidFill>
                <a:srgbClr val="00234D"/>
              </a:solidFill>
              <a:latin typeface="Montserrat" panose="00000500000000000000" pitchFamily="2" charset="-52"/>
            </a:endParaRPr>
          </a:p>
        </p:txBody>
      </p:sp>
      <p:cxnSp>
        <p:nvCxnSpPr>
          <p:cNvPr id="13"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568324" y="1662648"/>
            <a:ext cx="3911491"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40680" y="1279290"/>
            <a:ext cx="14888" cy="5578710"/>
          </a:xfrm>
          <a:prstGeom prst="line">
            <a:avLst/>
          </a:prstGeom>
          <a:ln w="38100">
            <a:solidFill>
              <a:srgbClr val="E4013A"/>
            </a:solidFill>
            <a:prstDash val="dash"/>
          </a:ln>
        </p:spPr>
        <p:style>
          <a:lnRef idx="1">
            <a:schemeClr val="accent1"/>
          </a:lnRef>
          <a:fillRef idx="0">
            <a:schemeClr val="accent1"/>
          </a:fillRef>
          <a:effectRef idx="0">
            <a:schemeClr val="accent1"/>
          </a:effectRef>
          <a:fontRef idx="minor">
            <a:schemeClr val="tx1"/>
          </a:fontRef>
        </p:style>
      </p:cxnSp>
      <p:sp>
        <p:nvSpPr>
          <p:cNvPr id="15" name="Текст 5">
            <a:extLst>
              <a:ext uri="{FF2B5EF4-FFF2-40B4-BE49-F238E27FC236}">
                <a16:creationId xmlns:a16="http://schemas.microsoft.com/office/drawing/2014/main" id="{1A2B3FA3-5F9E-A34A-A62C-C13724103085}"/>
              </a:ext>
            </a:extLst>
          </p:cNvPr>
          <p:cNvSpPr txBox="1">
            <a:spLocks/>
          </p:cNvSpPr>
          <p:nvPr/>
        </p:nvSpPr>
        <p:spPr>
          <a:xfrm>
            <a:off x="550862" y="3001878"/>
            <a:ext cx="1195516"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smtClean="0">
                <a:solidFill>
                  <a:srgbClr val="E40038"/>
                </a:solidFill>
                <a:latin typeface="Montserrat" panose="00000500000000000000" pitchFamily="2" charset="-52"/>
              </a:rPr>
              <a:t>02</a:t>
            </a:r>
            <a:endParaRPr lang="ru-RU" sz="3600" b="1" dirty="0">
              <a:solidFill>
                <a:srgbClr val="E40038"/>
              </a:solidFill>
              <a:latin typeface="Montserrat" panose="00000500000000000000" pitchFamily="2" charset="-52"/>
            </a:endParaRPr>
          </a:p>
        </p:txBody>
      </p:sp>
      <p:sp>
        <p:nvSpPr>
          <p:cNvPr id="16" name="Текст 7">
            <a:extLst>
              <a:ext uri="{FF2B5EF4-FFF2-40B4-BE49-F238E27FC236}">
                <a16:creationId xmlns:a16="http://schemas.microsoft.com/office/drawing/2014/main" id="{98A159AA-9E7E-D74D-BB61-F8FA5F0FA63D}"/>
              </a:ext>
            </a:extLst>
          </p:cNvPr>
          <p:cNvSpPr txBox="1">
            <a:spLocks/>
          </p:cNvSpPr>
          <p:nvPr/>
        </p:nvSpPr>
        <p:spPr>
          <a:xfrm>
            <a:off x="648987" y="3586653"/>
            <a:ext cx="4343427" cy="90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Funding for decarbonisation and energy transition in Russia will reach 18.7 trillion rubles by 2030 </a:t>
            </a:r>
            <a:endParaRPr lang="ru-RU" sz="1600" b="1" dirty="0">
              <a:solidFill>
                <a:srgbClr val="00234D"/>
              </a:solidFill>
              <a:latin typeface="Montserrat" panose="00000500000000000000" pitchFamily="2" charset="-52"/>
            </a:endParaRPr>
          </a:p>
        </p:txBody>
      </p:sp>
      <p:cxnSp>
        <p:nvCxnSpPr>
          <p:cNvPr id="17"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568324" y="3512048"/>
            <a:ext cx="3911491"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sp>
        <p:nvSpPr>
          <p:cNvPr id="18" name="Текст 5">
            <a:extLst>
              <a:ext uri="{FF2B5EF4-FFF2-40B4-BE49-F238E27FC236}">
                <a16:creationId xmlns:a16="http://schemas.microsoft.com/office/drawing/2014/main" id="{1A2B3FA3-5F9E-A34A-A62C-C13724103085}"/>
              </a:ext>
            </a:extLst>
          </p:cNvPr>
          <p:cNvSpPr txBox="1">
            <a:spLocks/>
          </p:cNvSpPr>
          <p:nvPr/>
        </p:nvSpPr>
        <p:spPr>
          <a:xfrm>
            <a:off x="568324" y="4639061"/>
            <a:ext cx="1195516"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smtClean="0">
                <a:solidFill>
                  <a:srgbClr val="E40038"/>
                </a:solidFill>
                <a:latin typeface="Montserrat" panose="00000500000000000000" pitchFamily="2" charset="-52"/>
              </a:rPr>
              <a:t>03</a:t>
            </a:r>
            <a:endParaRPr lang="ru-RU" sz="3600" b="1" dirty="0">
              <a:solidFill>
                <a:srgbClr val="E40038"/>
              </a:solidFill>
              <a:latin typeface="Montserrat" panose="00000500000000000000" pitchFamily="2" charset="-52"/>
            </a:endParaRPr>
          </a:p>
        </p:txBody>
      </p:sp>
      <p:sp>
        <p:nvSpPr>
          <p:cNvPr id="19" name="Текст 7">
            <a:extLst>
              <a:ext uri="{FF2B5EF4-FFF2-40B4-BE49-F238E27FC236}">
                <a16:creationId xmlns:a16="http://schemas.microsoft.com/office/drawing/2014/main" id="{98A159AA-9E7E-D74D-BB61-F8FA5F0FA63D}"/>
              </a:ext>
            </a:extLst>
          </p:cNvPr>
          <p:cNvSpPr txBox="1">
            <a:spLocks/>
          </p:cNvSpPr>
          <p:nvPr/>
        </p:nvSpPr>
        <p:spPr>
          <a:xfrm>
            <a:off x="666449" y="5223836"/>
            <a:ext cx="4353602" cy="571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Introduction of CBAM and other carbon taxes in Asia-Pacific countries may lead to potential costs up to $875 million</a:t>
            </a:r>
            <a:endParaRPr lang="ru-RU" sz="1600" b="1" dirty="0">
              <a:solidFill>
                <a:srgbClr val="00234D"/>
              </a:solidFill>
              <a:latin typeface="Montserrat" panose="00000500000000000000" pitchFamily="2" charset="-52"/>
            </a:endParaRPr>
          </a:p>
        </p:txBody>
      </p:sp>
      <p:cxnSp>
        <p:nvCxnSpPr>
          <p:cNvPr id="20"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585786" y="5149231"/>
            <a:ext cx="3911491"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44300" y="1312603"/>
            <a:ext cx="6242899" cy="5016758"/>
          </a:xfrm>
          <a:prstGeom prst="rect">
            <a:avLst/>
          </a:prstGeom>
          <a:noFill/>
        </p:spPr>
        <p:txBody>
          <a:bodyPr wrap="square" rtlCol="0">
            <a:spAutoFit/>
          </a:bodyPr>
          <a:lstStyle/>
          <a:p>
            <a:pPr>
              <a:spcAft>
                <a:spcPts val="600"/>
              </a:spcAft>
            </a:pPr>
            <a:r>
              <a:rPr lang="en-US" sz="1500" b="1" dirty="0" smtClean="0">
                <a:solidFill>
                  <a:srgbClr val="00234D"/>
                </a:solidFill>
                <a:latin typeface="Montserrat" panose="00000500000000000000" pitchFamily="2" charset="-52"/>
                <a:ea typeface="Calibri" panose="020F0502020204030204" pitchFamily="34" charset="0"/>
              </a:rPr>
              <a:t>ESG Corporate activity in Russia</a:t>
            </a:r>
            <a:r>
              <a:rPr lang="ru-RU" sz="1500" b="1" dirty="0" smtClean="0">
                <a:solidFill>
                  <a:srgbClr val="00234D"/>
                </a:solidFill>
                <a:latin typeface="Montserrat" panose="00000500000000000000" pitchFamily="2" charset="-52"/>
                <a:ea typeface="Calibri" panose="020F0502020204030204" pitchFamily="34" charset="0"/>
              </a:rPr>
              <a:t>, 2022-2023.</a:t>
            </a:r>
          </a:p>
          <a:p>
            <a:pPr marL="285750" indent="-285750">
              <a:spcAft>
                <a:spcPts val="600"/>
              </a:spcAft>
              <a:buFont typeface="Arial" panose="020B0604020202020204" pitchFamily="34" charset="0"/>
              <a:buChar char="•"/>
            </a:pPr>
            <a:r>
              <a:rPr lang="en-US" sz="1500" b="1" dirty="0" smtClean="0">
                <a:solidFill>
                  <a:srgbClr val="000000"/>
                </a:solidFill>
                <a:latin typeface="Montserrat" panose="00000500000000000000" pitchFamily="2" charset="-52"/>
                <a:ea typeface="Calibri" panose="020F0502020204030204" pitchFamily="34" charset="0"/>
              </a:rPr>
              <a:t>Polyus: </a:t>
            </a:r>
            <a:r>
              <a:rPr lang="en-US" sz="1500" dirty="0" smtClean="0">
                <a:solidFill>
                  <a:srgbClr val="000000"/>
                </a:solidFill>
                <a:latin typeface="Montserrat" panose="00000500000000000000" pitchFamily="2" charset="-52"/>
                <a:ea typeface="Calibri" panose="020F0502020204030204" pitchFamily="34" charset="0"/>
              </a:rPr>
              <a:t>publication of climate strategy to achieve carbon neutrality by 2050</a:t>
            </a:r>
            <a:r>
              <a:rPr lang="ru-RU" sz="1500" dirty="0" smtClean="0">
                <a:solidFill>
                  <a:srgbClr val="000000"/>
                </a:solidFill>
                <a:latin typeface="Montserrat" panose="00000500000000000000" pitchFamily="2" charset="-52"/>
                <a:ea typeface="Calibri" panose="020F0502020204030204" pitchFamily="34" charset="0"/>
              </a:rPr>
              <a:t>.</a:t>
            </a:r>
            <a:endParaRPr lang="en-US" sz="1500" dirty="0" smtClean="0">
              <a:solidFill>
                <a:srgbClr val="000000"/>
              </a:solidFill>
              <a:latin typeface="Montserrat" panose="00000500000000000000" pitchFamily="2" charset="-52"/>
              <a:ea typeface="Calibri" panose="020F0502020204030204" pitchFamily="34" charset="0"/>
            </a:endParaRPr>
          </a:p>
          <a:p>
            <a:pPr marL="285750" indent="-285750">
              <a:spcAft>
                <a:spcPts val="600"/>
              </a:spcAft>
              <a:buFont typeface="Arial" panose="020B0604020202020204" pitchFamily="34" charset="0"/>
              <a:buChar char="•"/>
            </a:pPr>
            <a:r>
              <a:rPr lang="en-US" sz="1500" b="1" dirty="0" smtClean="0">
                <a:solidFill>
                  <a:srgbClr val="000000"/>
                </a:solidFill>
                <a:latin typeface="Montserrat" panose="00000500000000000000" pitchFamily="2" charset="-52"/>
                <a:ea typeface="Calibri" panose="020F0502020204030204" pitchFamily="34" charset="0"/>
              </a:rPr>
              <a:t>INK: </a:t>
            </a:r>
            <a:r>
              <a:rPr lang="en-US" sz="1500" dirty="0" smtClean="0">
                <a:solidFill>
                  <a:srgbClr val="000000"/>
                </a:solidFill>
                <a:latin typeface="Montserrat" panose="00000500000000000000" pitchFamily="2" charset="-52"/>
                <a:ea typeface="Calibri" panose="020F0502020204030204" pitchFamily="34" charset="0"/>
              </a:rPr>
              <a:t>publication of climate strategy with goals up to 2030</a:t>
            </a:r>
            <a:r>
              <a:rPr lang="ru-RU" sz="1500" dirty="0" smtClean="0">
                <a:solidFill>
                  <a:srgbClr val="000000"/>
                </a:solidFill>
                <a:latin typeface="Montserrat" panose="00000500000000000000" pitchFamily="2" charset="-52"/>
                <a:ea typeface="Calibri" panose="020F0502020204030204" pitchFamily="34" charset="0"/>
              </a:rPr>
              <a:t>.</a:t>
            </a:r>
            <a:endParaRPr lang="ru-RU" sz="1500" b="1" dirty="0">
              <a:solidFill>
                <a:srgbClr val="000000"/>
              </a:solidFill>
              <a:latin typeface="Montserrat" panose="00000500000000000000" pitchFamily="2" charset="-52"/>
              <a:ea typeface="Calibri" panose="020F0502020204030204" pitchFamily="34" charset="0"/>
            </a:endParaRPr>
          </a:p>
          <a:p>
            <a:pPr marL="285750" indent="-285750">
              <a:spcAft>
                <a:spcPts val="600"/>
              </a:spcAft>
              <a:buFont typeface="Arial" panose="020B0604020202020204" pitchFamily="34" charset="0"/>
              <a:buChar char="•"/>
            </a:pPr>
            <a:r>
              <a:rPr lang="en-US" sz="1500" b="1" dirty="0" err="1" smtClean="0">
                <a:solidFill>
                  <a:srgbClr val="000000"/>
                </a:solidFill>
                <a:latin typeface="Montserrat" panose="00000500000000000000" pitchFamily="2" charset="-52"/>
                <a:ea typeface="Calibri" panose="020F0502020204030204" pitchFamily="34" charset="0"/>
              </a:rPr>
              <a:t>Severstal</a:t>
            </a:r>
            <a:r>
              <a:rPr lang="en-US" sz="1500" b="1" dirty="0" smtClean="0">
                <a:solidFill>
                  <a:srgbClr val="000000"/>
                </a:solidFill>
                <a:latin typeface="Montserrat" panose="00000500000000000000" pitchFamily="2" charset="-52"/>
                <a:ea typeface="Calibri" panose="020F0502020204030204" pitchFamily="34" charset="0"/>
              </a:rPr>
              <a:t>: </a:t>
            </a:r>
            <a:r>
              <a:rPr lang="en-US" sz="1500" dirty="0" smtClean="0">
                <a:solidFill>
                  <a:srgbClr val="000000"/>
                </a:solidFill>
                <a:latin typeface="Montserrat" panose="00000500000000000000" pitchFamily="2" charset="-52"/>
                <a:ea typeface="Calibri" panose="020F0502020204030204" pitchFamily="34" charset="0"/>
              </a:rPr>
              <a:t>release of ESG strategy until 2030.</a:t>
            </a:r>
            <a:endParaRPr lang="ru-RU" sz="1500" dirty="0" smtClean="0">
              <a:solidFill>
                <a:srgbClr val="000000"/>
              </a:solidFill>
              <a:latin typeface="Montserrat" panose="00000500000000000000" pitchFamily="2" charset="-52"/>
              <a:ea typeface="Calibri" panose="020F0502020204030204" pitchFamily="34" charset="0"/>
            </a:endParaRPr>
          </a:p>
          <a:p>
            <a:pPr marL="285750" indent="-285750">
              <a:spcAft>
                <a:spcPts val="600"/>
              </a:spcAft>
              <a:buFont typeface="Arial" panose="020B0604020202020204" pitchFamily="34" charset="0"/>
              <a:buChar char="•"/>
            </a:pPr>
            <a:r>
              <a:rPr lang="en-US" sz="1500" b="1" dirty="0" err="1" smtClean="0">
                <a:solidFill>
                  <a:srgbClr val="000000"/>
                </a:solidFill>
                <a:latin typeface="Montserrat" panose="00000500000000000000" pitchFamily="2" charset="-52"/>
                <a:ea typeface="Calibri" panose="020F0502020204030204" pitchFamily="34" charset="0"/>
              </a:rPr>
              <a:t>Uralkali</a:t>
            </a:r>
            <a:r>
              <a:rPr lang="en-US" sz="1500" b="1" dirty="0" smtClean="0">
                <a:solidFill>
                  <a:srgbClr val="000000"/>
                </a:solidFill>
                <a:latin typeface="Montserrat" panose="00000500000000000000" pitchFamily="2" charset="-52"/>
                <a:ea typeface="Calibri" panose="020F0502020204030204" pitchFamily="34" charset="0"/>
              </a:rPr>
              <a:t>: </a:t>
            </a:r>
            <a:r>
              <a:rPr lang="en-US" sz="1500" dirty="0" smtClean="0">
                <a:solidFill>
                  <a:srgbClr val="000000"/>
                </a:solidFill>
                <a:latin typeface="Montserrat" panose="00000500000000000000" pitchFamily="2" charset="-52"/>
                <a:ea typeface="Calibri" panose="020F0502020204030204" pitchFamily="34" charset="0"/>
              </a:rPr>
              <a:t>implementation of a responsible supplier evaluation system (50% of suppliers to be evaluated by 2025)</a:t>
            </a:r>
            <a:r>
              <a:rPr lang="ru-RU" sz="1500" dirty="0" smtClean="0">
                <a:solidFill>
                  <a:srgbClr val="000000"/>
                </a:solidFill>
                <a:latin typeface="Montserrat" panose="00000500000000000000" pitchFamily="2" charset="-52"/>
                <a:ea typeface="Calibri" panose="020F0502020204030204" pitchFamily="34" charset="0"/>
              </a:rPr>
              <a:t>.</a:t>
            </a:r>
            <a:endParaRPr lang="ru-RU" sz="1500" b="1" dirty="0" smtClean="0">
              <a:solidFill>
                <a:srgbClr val="00234D"/>
              </a:solidFill>
              <a:latin typeface="Montserrat" panose="00000500000000000000" pitchFamily="2" charset="-52"/>
              <a:ea typeface="Calibri" panose="020F0502020204030204" pitchFamily="34" charset="0"/>
            </a:endParaRPr>
          </a:p>
          <a:p>
            <a:pPr>
              <a:spcAft>
                <a:spcPts val="600"/>
              </a:spcAft>
            </a:pPr>
            <a:endParaRPr lang="en-US" sz="1500" b="1" dirty="0" smtClean="0">
              <a:solidFill>
                <a:srgbClr val="00234D"/>
              </a:solidFill>
              <a:latin typeface="Montserrat" panose="00000500000000000000" pitchFamily="2" charset="-52"/>
              <a:ea typeface="Calibri" panose="020F0502020204030204" pitchFamily="34" charset="0"/>
            </a:endParaRPr>
          </a:p>
          <a:p>
            <a:pPr>
              <a:spcAft>
                <a:spcPts val="600"/>
              </a:spcAft>
            </a:pPr>
            <a:r>
              <a:rPr lang="en-US" sz="1500" b="1" dirty="0" smtClean="0">
                <a:solidFill>
                  <a:srgbClr val="00234D"/>
                </a:solidFill>
                <a:latin typeface="Montserrat" panose="00000500000000000000" pitchFamily="2" charset="-52"/>
                <a:ea typeface="Calibri" panose="020F0502020204030204" pitchFamily="34" charset="0"/>
              </a:rPr>
              <a:t>Examples of responsible finance</a:t>
            </a:r>
            <a:r>
              <a:rPr lang="ru-RU" sz="1500" b="1" dirty="0" smtClean="0">
                <a:solidFill>
                  <a:srgbClr val="00234D"/>
                </a:solidFill>
                <a:latin typeface="Montserrat" panose="00000500000000000000" pitchFamily="2" charset="-52"/>
                <a:ea typeface="Calibri" panose="020F0502020204030204" pitchFamily="34" charset="0"/>
              </a:rPr>
              <a:t>, 2022-2023 гг.</a:t>
            </a:r>
          </a:p>
          <a:p>
            <a:pPr marL="285750" indent="-285750">
              <a:spcAft>
                <a:spcPts val="600"/>
              </a:spcAft>
              <a:buFont typeface="Arial" panose="020B0604020202020204" pitchFamily="34" charset="0"/>
              <a:buChar char="•"/>
            </a:pPr>
            <a:r>
              <a:rPr lang="en-US" sz="1500" dirty="0" smtClean="0">
                <a:solidFill>
                  <a:srgbClr val="1E2025"/>
                </a:solidFill>
                <a:latin typeface="Montserrat" panose="00000500000000000000" pitchFamily="2" charset="-52"/>
                <a:ea typeface="Calibri" panose="020F0502020204030204" pitchFamily="34" charset="0"/>
              </a:rPr>
              <a:t>December 2022: </a:t>
            </a:r>
            <a:r>
              <a:rPr lang="en-US" sz="1500" b="1" dirty="0" smtClean="0">
                <a:solidFill>
                  <a:srgbClr val="1E2025"/>
                </a:solidFill>
                <a:latin typeface="Montserrat" panose="00000500000000000000" pitchFamily="2" charset="-52"/>
                <a:ea typeface="Calibri" panose="020F0502020204030204" pitchFamily="34" charset="0"/>
              </a:rPr>
              <a:t>AEP</a:t>
            </a:r>
            <a:r>
              <a:rPr lang="en-US" sz="1500" dirty="0" smtClean="0">
                <a:solidFill>
                  <a:srgbClr val="1E2025"/>
                </a:solidFill>
                <a:latin typeface="Montserrat" panose="00000500000000000000" pitchFamily="2" charset="-52"/>
                <a:ea typeface="Calibri" panose="020F0502020204030204" pitchFamily="34" charset="0"/>
              </a:rPr>
              <a:t> has issued green bonds for 9 bn rubles. Demand for them reached up to 73 bn rubles.</a:t>
            </a:r>
            <a:endParaRPr lang="ru-RU" sz="1500" dirty="0" smtClean="0">
              <a:solidFill>
                <a:srgbClr val="1E2025"/>
              </a:solidFill>
              <a:latin typeface="Montserrat" panose="00000500000000000000" pitchFamily="2" charset="-52"/>
              <a:ea typeface="Calibri" panose="020F0502020204030204" pitchFamily="34" charset="0"/>
            </a:endParaRPr>
          </a:p>
          <a:p>
            <a:pPr marL="285750" indent="-285750">
              <a:spcAft>
                <a:spcPts val="600"/>
              </a:spcAft>
              <a:buFont typeface="Arial" panose="020B0604020202020204" pitchFamily="34" charset="0"/>
              <a:buChar char="•"/>
            </a:pPr>
            <a:r>
              <a:rPr lang="en-US" sz="1500" dirty="0" smtClean="0">
                <a:solidFill>
                  <a:srgbClr val="1E2025"/>
                </a:solidFill>
                <a:latin typeface="Montserrat" panose="00000500000000000000" pitchFamily="2" charset="-52"/>
                <a:ea typeface="Calibri" panose="020F0502020204030204" pitchFamily="34" charset="0"/>
              </a:rPr>
              <a:t>December 2022: </a:t>
            </a:r>
            <a:r>
              <a:rPr lang="en-US" sz="1500" b="1" dirty="0" smtClean="0">
                <a:solidFill>
                  <a:srgbClr val="1E2025"/>
                </a:solidFill>
                <a:latin typeface="Montserrat" panose="00000500000000000000" pitchFamily="2" charset="-52"/>
                <a:ea typeface="Calibri" panose="020F0502020204030204" pitchFamily="34" charset="0"/>
              </a:rPr>
              <a:t>Rostelecom</a:t>
            </a:r>
            <a:r>
              <a:rPr lang="en-US" sz="1500" dirty="0" smtClean="0">
                <a:solidFill>
                  <a:srgbClr val="1E2025"/>
                </a:solidFill>
                <a:latin typeface="Montserrat" panose="00000500000000000000" pitchFamily="2" charset="-52"/>
                <a:ea typeface="Calibri" panose="020F0502020204030204" pitchFamily="34" charset="0"/>
              </a:rPr>
              <a:t> has issued social bonds for 10 bn rubles to refinance their communication infrastructure</a:t>
            </a:r>
            <a:r>
              <a:rPr lang="ru-RU" sz="1500" dirty="0" smtClean="0">
                <a:solidFill>
                  <a:srgbClr val="1E2025"/>
                </a:solidFill>
                <a:latin typeface="Montserrat" panose="00000500000000000000" pitchFamily="2" charset="-52"/>
                <a:ea typeface="Calibri" panose="020F0502020204030204" pitchFamily="34" charset="0"/>
              </a:rPr>
              <a:t>.</a:t>
            </a:r>
            <a:endParaRPr lang="ru-RU" sz="1500" dirty="0">
              <a:solidFill>
                <a:srgbClr val="1E2025"/>
              </a:solidFill>
              <a:latin typeface="Montserrat" panose="00000500000000000000" pitchFamily="2" charset="-52"/>
              <a:ea typeface="Calibri" panose="020F0502020204030204" pitchFamily="34" charset="0"/>
            </a:endParaRPr>
          </a:p>
          <a:p>
            <a:pPr marL="285750" indent="-285750">
              <a:spcAft>
                <a:spcPts val="600"/>
              </a:spcAft>
              <a:buFont typeface="Arial" panose="020B0604020202020204" pitchFamily="34" charset="0"/>
              <a:buChar char="•"/>
            </a:pPr>
            <a:r>
              <a:rPr lang="en-US" sz="1500" dirty="0" smtClean="0">
                <a:solidFill>
                  <a:srgbClr val="1E2025"/>
                </a:solidFill>
                <a:latin typeface="Montserrat" panose="00000500000000000000" pitchFamily="2" charset="-52"/>
                <a:ea typeface="Calibri" panose="020F0502020204030204" pitchFamily="34" charset="0"/>
              </a:rPr>
              <a:t>July 2022: </a:t>
            </a:r>
            <a:r>
              <a:rPr lang="en-US" sz="1500" b="1" dirty="0" err="1" smtClean="0">
                <a:solidFill>
                  <a:srgbClr val="1E2025"/>
                </a:solidFill>
                <a:latin typeface="Montserrat" panose="00000500000000000000" pitchFamily="2" charset="-52"/>
                <a:ea typeface="Calibri" panose="020F0502020204030204" pitchFamily="34" charset="0"/>
              </a:rPr>
              <a:t>Dom.RF</a:t>
            </a:r>
            <a:r>
              <a:rPr lang="en-US" sz="1500" dirty="0" smtClean="0">
                <a:solidFill>
                  <a:srgbClr val="1E2025"/>
                </a:solidFill>
                <a:latin typeface="Montserrat" panose="00000500000000000000" pitchFamily="2" charset="-52"/>
                <a:ea typeface="Calibri" panose="020F0502020204030204" pitchFamily="34" charset="0"/>
              </a:rPr>
              <a:t> has issued social bonds for 6.7 bn rubles, as part of their affordable housing </a:t>
            </a:r>
            <a:r>
              <a:rPr lang="en-US" sz="1500" dirty="0" err="1" smtClean="0">
                <a:solidFill>
                  <a:srgbClr val="1E2025"/>
                </a:solidFill>
                <a:latin typeface="Montserrat" panose="00000500000000000000" pitchFamily="2" charset="-52"/>
                <a:ea typeface="Calibri" panose="020F0502020204030204" pitchFamily="34" charset="0"/>
              </a:rPr>
              <a:t>programme</a:t>
            </a:r>
            <a:r>
              <a:rPr lang="en-US" sz="1500" dirty="0" smtClean="0">
                <a:solidFill>
                  <a:srgbClr val="1E2025"/>
                </a:solidFill>
                <a:latin typeface="Montserrat" panose="00000500000000000000" pitchFamily="2" charset="-52"/>
                <a:ea typeface="Calibri" panose="020F0502020204030204" pitchFamily="34" charset="0"/>
              </a:rPr>
              <a:t>.</a:t>
            </a:r>
            <a:endParaRPr lang="ru-RU" sz="1500" dirty="0" smtClean="0">
              <a:solidFill>
                <a:srgbClr val="1E2025"/>
              </a:solidFill>
              <a:latin typeface="Montserrat" panose="00000500000000000000" pitchFamily="2" charset="-52"/>
              <a:ea typeface="Calibri" panose="020F0502020204030204" pitchFamily="34" charset="0"/>
            </a:endParaRPr>
          </a:p>
          <a:p>
            <a:pPr marL="285750" indent="-285750">
              <a:spcAft>
                <a:spcPts val="600"/>
              </a:spcAft>
              <a:buFont typeface="Arial" panose="020B0604020202020204" pitchFamily="34" charset="0"/>
              <a:buChar char="•"/>
            </a:pPr>
            <a:r>
              <a:rPr lang="en-US" sz="1500" dirty="0" smtClean="0">
                <a:solidFill>
                  <a:srgbClr val="1E2025"/>
                </a:solidFill>
                <a:latin typeface="Montserrat" panose="00000500000000000000" pitchFamily="2" charset="-52"/>
                <a:ea typeface="Calibri" panose="020F0502020204030204" pitchFamily="34" charset="0"/>
              </a:rPr>
              <a:t>February 2022: </a:t>
            </a:r>
            <a:r>
              <a:rPr lang="en-US" sz="1500" b="1" dirty="0" smtClean="0">
                <a:solidFill>
                  <a:srgbClr val="1E2025"/>
                </a:solidFill>
                <a:latin typeface="Montserrat" panose="00000500000000000000" pitchFamily="2" charset="-52"/>
                <a:ea typeface="Calibri" panose="020F0502020204030204" pitchFamily="34" charset="0"/>
              </a:rPr>
              <a:t>DOM.RF</a:t>
            </a:r>
            <a:r>
              <a:rPr lang="en-US" sz="1500" dirty="0" smtClean="0">
                <a:solidFill>
                  <a:srgbClr val="1E2025"/>
                </a:solidFill>
                <a:latin typeface="Montserrat" panose="00000500000000000000" pitchFamily="2" charset="-52"/>
                <a:ea typeface="Calibri" panose="020F0502020204030204" pitchFamily="34" charset="0"/>
              </a:rPr>
              <a:t> has issued </a:t>
            </a:r>
            <a:r>
              <a:rPr lang="en-US" sz="1500" dirty="0" err="1" smtClean="0">
                <a:solidFill>
                  <a:srgbClr val="1E2025"/>
                </a:solidFill>
                <a:latin typeface="Montserrat" panose="00000500000000000000" pitchFamily="2" charset="-52"/>
                <a:ea typeface="Calibri" panose="020F0502020204030204" pitchFamily="34" charset="0"/>
              </a:rPr>
              <a:t>geen</a:t>
            </a:r>
            <a:r>
              <a:rPr lang="en-US" sz="1500" dirty="0" smtClean="0">
                <a:solidFill>
                  <a:srgbClr val="1E2025"/>
                </a:solidFill>
                <a:latin typeface="Montserrat" panose="00000500000000000000" pitchFamily="2" charset="-52"/>
                <a:ea typeface="Calibri" panose="020F0502020204030204" pitchFamily="34" charset="0"/>
              </a:rPr>
              <a:t> bonds for 5 bn rubles, as part of their green building initiative.</a:t>
            </a:r>
            <a:endParaRPr lang="en-US" sz="1500" dirty="0">
              <a:solidFill>
                <a:srgbClr val="1E2025"/>
              </a:solidFill>
              <a:latin typeface="Montserrat" panose="00000500000000000000" pitchFamily="2" charset="-52"/>
              <a:ea typeface="Calibri" panose="020F0502020204030204" pitchFamily="34" charset="0"/>
            </a:endParaRPr>
          </a:p>
        </p:txBody>
      </p:sp>
    </p:spTree>
    <p:extLst>
      <p:ext uri="{BB962C8B-B14F-4D97-AF65-F5344CB8AC3E}">
        <p14:creationId xmlns:p14="http://schemas.microsoft.com/office/powerpoint/2010/main" val="1509305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900833" y="1"/>
            <a:ext cx="3291167" cy="6858000"/>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chemeClr val="bg1"/>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900" b="1" i="0" u="none" strike="noStrike" kern="1200" cap="none" spc="0" normalizeH="0" baseline="0" noProof="0" dirty="0">
              <a:ln>
                <a:noFill/>
              </a:ln>
              <a:solidFill>
                <a:schemeClr val="bg1"/>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Drivers of ESG in Russia </a:t>
            </a:r>
            <a:r>
              <a:rPr lang="en-US" dirty="0" smtClean="0">
                <a:solidFill>
                  <a:srgbClr val="00234D"/>
                </a:solidFill>
                <a:latin typeface="Montserrat RB" panose="00000500000000000000" pitchFamily="2" charset="-52"/>
              </a:rPr>
              <a:t>(Regulation)</a:t>
            </a:r>
            <a:endParaRPr lang="ru-RU" dirty="0">
              <a:solidFill>
                <a:srgbClr val="00234D"/>
              </a:solidFill>
              <a:latin typeface="Montserrat RB" panose="00000500000000000000" pitchFamily="2" charset="-52"/>
            </a:endParaRPr>
          </a:p>
        </p:txBody>
      </p:sp>
      <p:grpSp>
        <p:nvGrpSpPr>
          <p:cNvPr id="13" name="Group 12"/>
          <p:cNvGrpSpPr/>
          <p:nvPr/>
        </p:nvGrpSpPr>
        <p:grpSpPr>
          <a:xfrm>
            <a:off x="3552727" y="2170581"/>
            <a:ext cx="2196835" cy="2124843"/>
            <a:chOff x="2135126" y="1898649"/>
            <a:chExt cx="2196835" cy="2124843"/>
          </a:xfrm>
        </p:grpSpPr>
        <p:sp>
          <p:nvSpPr>
            <p:cNvPr id="14" name="Hexagon 13"/>
            <p:cNvSpPr/>
            <p:nvPr/>
          </p:nvSpPr>
          <p:spPr>
            <a:xfrm>
              <a:off x="2138430" y="1898649"/>
              <a:ext cx="1168400" cy="1007241"/>
            </a:xfrm>
            <a:prstGeom prst="hexagon">
              <a:avLst/>
            </a:prstGeom>
            <a:solidFill>
              <a:srgbClr val="1E2025"/>
            </a:solidFill>
            <a:ln>
              <a:solidFill>
                <a:srgbClr val="1E2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Hexagon 14"/>
            <p:cNvSpPr/>
            <p:nvPr/>
          </p:nvSpPr>
          <p:spPr>
            <a:xfrm>
              <a:off x="3163561" y="2457450"/>
              <a:ext cx="1168400" cy="1007241"/>
            </a:xfrm>
            <a:prstGeom prst="hexagon">
              <a:avLst/>
            </a:prstGeom>
            <a:solidFill>
              <a:srgbClr val="00234D"/>
            </a:solidFill>
            <a:ln>
              <a:solidFill>
                <a:srgbClr val="00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Hexagon 15"/>
            <p:cNvSpPr/>
            <p:nvPr/>
          </p:nvSpPr>
          <p:spPr>
            <a:xfrm>
              <a:off x="2135126" y="3016251"/>
              <a:ext cx="1168400" cy="1007241"/>
            </a:xfrm>
            <a:prstGeom prst="hexagon">
              <a:avLst/>
            </a:prstGeom>
            <a:ln>
              <a:solidFill>
                <a:srgbClr val="E40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Rectangle 16"/>
          <p:cNvSpPr/>
          <p:nvPr/>
        </p:nvSpPr>
        <p:spPr>
          <a:xfrm>
            <a:off x="304362" y="1055014"/>
            <a:ext cx="3087320" cy="32008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smtClean="0">
                <a:ln>
                  <a:noFill/>
                </a:ln>
                <a:solidFill>
                  <a:srgbClr val="010034">
                    <a:lumMod val="75000"/>
                  </a:srgbClr>
                </a:solidFill>
                <a:effectLst/>
                <a:uLnTx/>
                <a:uFillTx/>
                <a:latin typeface="Montserrat" panose="00000500000000000000" pitchFamily="2" charset="-52"/>
                <a:ea typeface="+mn-ea"/>
                <a:cs typeface="+mn-cs"/>
              </a:rPr>
              <a:t>Development</a:t>
            </a:r>
            <a:r>
              <a:rPr kumimoji="0" lang="en-US" sz="1400" b="1" i="0" u="none" strike="noStrike" kern="1200" cap="none" spc="0" normalizeH="0" noProof="0" dirty="0" smtClean="0">
                <a:ln>
                  <a:noFill/>
                </a:ln>
                <a:solidFill>
                  <a:srgbClr val="010034">
                    <a:lumMod val="75000"/>
                  </a:srgbClr>
                </a:solidFill>
                <a:effectLst/>
                <a:uLnTx/>
                <a:uFillTx/>
                <a:latin typeface="Montserrat" panose="00000500000000000000" pitchFamily="2" charset="-52"/>
                <a:ea typeface="+mn-ea"/>
                <a:cs typeface="+mn-cs"/>
              </a:rPr>
              <a:t> of regulatory environment</a:t>
            </a:r>
            <a:endParaRPr kumimoji="0" lang="ru-RU" sz="1400" b="1" i="0" u="none" strike="noStrike" kern="1200" cap="none" spc="0" normalizeH="0" baseline="0" noProof="0" dirty="0" smtClean="0">
              <a:ln>
                <a:noFill/>
              </a:ln>
              <a:solidFill>
                <a:srgbClr val="010034">
                  <a:lumMod val="75000"/>
                </a:srgbClr>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Expansion of “Ecology” national project</a:t>
            </a:r>
            <a:endParaRPr kumimoji="0" lang="ru-RU"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Mandatory GHG (Greenhouse Gas</a:t>
            </a:r>
            <a:r>
              <a:rPr kumimoji="0" lang="en-US" sz="1400" b="0" i="0" u="none" strike="noStrike" kern="1200" cap="none" spc="0" normalizeH="0" noProof="0" dirty="0" smtClean="0">
                <a:ln>
                  <a:noFill/>
                </a:ln>
                <a:solidFill>
                  <a:srgbClr val="1E2025"/>
                </a:solidFill>
                <a:effectLst/>
                <a:uLnTx/>
                <a:uFillTx/>
                <a:latin typeface="Montserrat" panose="00000500000000000000" pitchFamily="2" charset="-52"/>
                <a:ea typeface="+mn-ea"/>
                <a:cs typeface="+mn-cs"/>
              </a:rPr>
              <a:t> emissions) reporting </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Regulation and</a:t>
            </a:r>
            <a:r>
              <a:rPr kumimoji="0" lang="en-US" sz="1400" b="0" i="0" u="none" strike="noStrike" kern="1200" cap="none" spc="0" normalizeH="0" noProof="0" dirty="0" smtClean="0">
                <a:ln>
                  <a:noFill/>
                </a:ln>
                <a:solidFill>
                  <a:srgbClr val="1E2025"/>
                </a:solidFill>
                <a:effectLst/>
                <a:uLnTx/>
                <a:uFillTx/>
                <a:latin typeface="Montserrat" panose="00000500000000000000" pitchFamily="2" charset="-52"/>
                <a:ea typeface="+mn-ea"/>
                <a:cs typeface="+mn-cs"/>
              </a:rPr>
              <a:t> standardization of climate projects</a:t>
            </a:r>
            <a:endParaRPr kumimoji="0" lang="ru-RU"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GHG quotas</a:t>
            </a:r>
            <a:r>
              <a:rPr kumimoji="0" lang="en-US" sz="1400" b="0" i="0" u="none" strike="noStrike" kern="1200" cap="none" spc="0" normalizeH="0" noProof="0" dirty="0" smtClean="0">
                <a:ln>
                  <a:noFill/>
                </a:ln>
                <a:solidFill>
                  <a:srgbClr val="1E2025"/>
                </a:solidFill>
                <a:effectLst/>
                <a:uLnTx/>
                <a:uFillTx/>
                <a:latin typeface="Montserrat" panose="00000500000000000000" pitchFamily="2" charset="-52"/>
                <a:ea typeface="+mn-ea"/>
                <a:cs typeface="+mn-cs"/>
              </a:rPr>
              <a:t> on Sakhalin</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10034"/>
                </a:solidFill>
                <a:effectLst/>
                <a:uLnTx/>
                <a:uFillTx/>
                <a:latin typeface="Montserrat" panose="00000500000000000000" pitchFamily="2" charset="-52"/>
                <a:ea typeface="+mn-ea"/>
                <a:cs typeface="+mn-cs"/>
              </a:rPr>
              <a:t>Subsidies for recycling and</a:t>
            </a:r>
            <a:r>
              <a:rPr kumimoji="0" lang="ru-RU" sz="1400" b="0" i="0" u="none" strike="noStrike" kern="1200" cap="none" spc="0" normalizeH="0" baseline="0" noProof="0" dirty="0" smtClean="0">
                <a:ln>
                  <a:noFill/>
                </a:ln>
                <a:solidFill>
                  <a:srgbClr val="010034"/>
                </a:solidFill>
                <a:effectLst/>
                <a:uLnTx/>
                <a:uFillTx/>
                <a:latin typeface="Montserrat" panose="00000500000000000000" pitchFamily="2" charset="-52"/>
                <a:ea typeface="+mn-ea"/>
                <a:cs typeface="+mn-cs"/>
              </a:rPr>
              <a:t> </a:t>
            </a:r>
            <a:r>
              <a:rPr kumimoji="0" lang="en-US" sz="1400" b="0" i="0" u="none" strike="noStrike" kern="1200" cap="none" spc="0" normalizeH="0" baseline="0" noProof="0" dirty="0" smtClean="0">
                <a:ln>
                  <a:noFill/>
                </a:ln>
                <a:solidFill>
                  <a:srgbClr val="010034"/>
                </a:solidFill>
                <a:effectLst/>
                <a:uLnTx/>
                <a:uFillTx/>
                <a:latin typeface="Montserrat" panose="00000500000000000000" pitchFamily="2" charset="-52"/>
                <a:ea typeface="+mn-ea"/>
                <a:cs typeface="+mn-cs"/>
              </a:rPr>
              <a:t>future ban on single</a:t>
            </a:r>
            <a:r>
              <a:rPr kumimoji="0" lang="en-US" sz="1400" b="0" i="0" u="none" strike="noStrike" kern="1200" cap="none" spc="0" normalizeH="0" noProof="0" dirty="0" smtClean="0">
                <a:ln>
                  <a:noFill/>
                </a:ln>
                <a:solidFill>
                  <a:srgbClr val="010034"/>
                </a:solidFill>
                <a:effectLst/>
                <a:uLnTx/>
                <a:uFillTx/>
                <a:latin typeface="Montserrat" panose="00000500000000000000" pitchFamily="2" charset="-52"/>
                <a:ea typeface="+mn-ea"/>
                <a:cs typeface="+mn-cs"/>
              </a:rPr>
              <a:t> use packaging</a:t>
            </a:r>
            <a:endParaRPr kumimoji="0" lang="ru-RU" sz="1400" b="0" i="0" u="none" strike="noStrike" kern="1200" cap="none" spc="0" normalizeH="0" baseline="0" noProof="0" dirty="0">
              <a:ln>
                <a:noFill/>
              </a:ln>
              <a:solidFill>
                <a:srgbClr val="010034"/>
              </a:solidFill>
              <a:effectLst/>
              <a:uLnTx/>
              <a:uFillTx/>
              <a:latin typeface="Montserrat" panose="00000500000000000000" pitchFamily="2" charset="-52"/>
              <a:ea typeface="+mn-ea"/>
              <a:cs typeface="+mn-cs"/>
            </a:endParaRPr>
          </a:p>
        </p:txBody>
      </p:sp>
      <p:sp>
        <p:nvSpPr>
          <p:cNvPr id="18" name="Rectangle 17"/>
          <p:cNvSpPr/>
          <p:nvPr/>
        </p:nvSpPr>
        <p:spPr>
          <a:xfrm>
            <a:off x="5773904" y="1279489"/>
            <a:ext cx="3077722" cy="23006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smtClean="0">
                <a:ln>
                  <a:noFill/>
                </a:ln>
                <a:solidFill>
                  <a:srgbClr val="00234D"/>
                </a:solidFill>
                <a:effectLst/>
                <a:uLnTx/>
                <a:uFillTx/>
                <a:latin typeface="Montserrat" panose="00000500000000000000" pitchFamily="2" charset="-52"/>
                <a:ea typeface="+mn-ea"/>
                <a:cs typeface="+mn-cs"/>
              </a:rPr>
              <a:t>Development of national ESG infrastructure</a:t>
            </a:r>
            <a:endParaRPr kumimoji="0" lang="ru-RU" sz="1400" b="1" i="0" u="none" strike="noStrike" kern="1200" cap="none" spc="0" normalizeH="0" baseline="0" noProof="0" dirty="0" smtClean="0">
              <a:ln>
                <a:noFill/>
              </a:ln>
              <a:solidFill>
                <a:srgbClr val="00234D"/>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Bank of Russia has expanded the range of ESG-instruments</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dirty="0" smtClean="0">
                <a:solidFill>
                  <a:srgbClr val="1E2025"/>
                </a:solidFill>
                <a:latin typeface="Montserrat" panose="00000500000000000000" pitchFamily="2" charset="-52"/>
              </a:rPr>
              <a:t>Development of carbon market</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Development of National ESG-ratings</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Establishment of ESG-alliance</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p:txBody>
      </p:sp>
      <p:sp>
        <p:nvSpPr>
          <p:cNvPr id="19" name="Rectangle 18"/>
          <p:cNvSpPr/>
          <p:nvPr/>
        </p:nvSpPr>
        <p:spPr>
          <a:xfrm>
            <a:off x="265944" y="4831355"/>
            <a:ext cx="8610285" cy="16542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smtClean="0">
                <a:ln>
                  <a:noFill/>
                </a:ln>
                <a:solidFill>
                  <a:srgbClr val="E4013A"/>
                </a:solidFill>
                <a:effectLst/>
                <a:uLnTx/>
                <a:uFillTx/>
                <a:latin typeface="Montserrat" panose="00000500000000000000" pitchFamily="2" charset="-52"/>
                <a:ea typeface="+mn-ea"/>
                <a:cs typeface="+mn-cs"/>
              </a:rPr>
              <a:t>Responsible Finance</a:t>
            </a:r>
            <a:endParaRPr kumimoji="0" lang="ru-RU" sz="1400" b="1" i="0" u="none" strike="noStrike" kern="1200" cap="none" spc="0" normalizeH="0" baseline="0" noProof="0" dirty="0" smtClean="0">
              <a:ln>
                <a:noFill/>
              </a:ln>
              <a:solidFill>
                <a:srgbClr val="E4013A"/>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Sustainable development is identified</a:t>
            </a:r>
            <a:r>
              <a:rPr kumimoji="0" lang="en-US" sz="1400" b="0" i="0" u="none" strike="noStrike" kern="1200" cap="none" spc="0" normalizeH="0" noProof="0" dirty="0" smtClean="0">
                <a:ln>
                  <a:noFill/>
                </a:ln>
                <a:solidFill>
                  <a:srgbClr val="1E2025"/>
                </a:solidFill>
                <a:effectLst/>
                <a:uLnTx/>
                <a:uFillTx/>
                <a:latin typeface="Montserrat" panose="00000500000000000000" pitchFamily="2" charset="-52"/>
                <a:ea typeface="+mn-ea"/>
                <a:cs typeface="+mn-cs"/>
              </a:rPr>
              <a:t> as one of key issues in financial sector by Bank of Russia</a:t>
            </a: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Launch of ESG sectors on SPB Exchange</a:t>
            </a:r>
            <a:endParaRPr kumimoji="0" lang="ru-RU"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endParaRPr>
          </a:p>
          <a:p>
            <a:pPr marL="171450" lvl="0" indent="-171450">
              <a:spcAft>
                <a:spcPts val="300"/>
              </a:spcAft>
              <a:buFont typeface="Arial" panose="020B0604020202020204" pitchFamily="34" charset="0"/>
              <a:buChar char="•"/>
              <a:defRPr/>
            </a:pPr>
            <a:r>
              <a:rPr lang="en-US" sz="1400" dirty="0" smtClean="0">
                <a:solidFill>
                  <a:srgbClr val="1E2025"/>
                </a:solidFill>
                <a:latin typeface="Montserrat" panose="00000500000000000000" pitchFamily="2" charset="-52"/>
              </a:rPr>
              <a:t>Actualization of “Green Taxonomy”</a:t>
            </a:r>
            <a:endParaRPr kumimoji="0" lang="ru-RU" sz="1400" b="0"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effectLst/>
                <a:uLnTx/>
                <a:uFillTx/>
                <a:latin typeface="Montserrat" panose="00000500000000000000" pitchFamily="2" charset="-52"/>
                <a:ea typeface="+mn-ea"/>
                <a:cs typeface="+mn-cs"/>
              </a:rPr>
              <a:t>ESG-bonds</a:t>
            </a:r>
            <a:r>
              <a:rPr kumimoji="0" lang="en-US" sz="1400" b="0" i="0" u="none" strike="noStrike" kern="1200" cap="none" spc="0" normalizeH="0" noProof="0" dirty="0" smtClean="0">
                <a:ln>
                  <a:noFill/>
                </a:ln>
                <a:effectLst/>
                <a:uLnTx/>
                <a:uFillTx/>
                <a:latin typeface="Montserrat" panose="00000500000000000000" pitchFamily="2" charset="-52"/>
                <a:ea typeface="+mn-ea"/>
                <a:cs typeface="+mn-cs"/>
              </a:rPr>
              <a:t> issuance has amounted up to 106 bn rubles.</a:t>
            </a:r>
            <a:endParaRPr kumimoji="0" lang="ru-RU" sz="1400" b="0" i="0" u="none" strike="noStrike" kern="1200" cap="none" spc="0" normalizeH="0" baseline="0" noProof="0" dirty="0">
              <a:ln>
                <a:noFill/>
              </a:ln>
              <a:effectLst/>
              <a:uLnTx/>
              <a:uFillTx/>
              <a:latin typeface="Montserrat" panose="00000500000000000000" pitchFamily="2" charset="-52"/>
              <a:ea typeface="+mn-ea"/>
              <a:cs typeface="+mn-cs"/>
            </a:endParaRPr>
          </a:p>
        </p:txBody>
      </p:sp>
      <p:grpSp>
        <p:nvGrpSpPr>
          <p:cNvPr id="20" name="Group 19"/>
          <p:cNvGrpSpPr/>
          <p:nvPr/>
        </p:nvGrpSpPr>
        <p:grpSpPr>
          <a:xfrm>
            <a:off x="3865633" y="2388987"/>
            <a:ext cx="562620" cy="562620"/>
            <a:chOff x="2455863" y="1228726"/>
            <a:chExt cx="544513" cy="544513"/>
          </a:xfrm>
          <a:solidFill>
            <a:schemeClr val="bg1"/>
          </a:solidFill>
        </p:grpSpPr>
        <p:sp>
          <p:nvSpPr>
            <p:cNvPr id="30" name="Rectangle 63"/>
            <p:cNvSpPr>
              <a:spLocks noChangeArrowheads="1"/>
            </p:cNvSpPr>
            <p:nvPr/>
          </p:nvSpPr>
          <p:spPr bwMode="auto">
            <a:xfrm>
              <a:off x="2457450" y="1744664"/>
              <a:ext cx="542925"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64"/>
            <p:cNvSpPr>
              <a:spLocks noChangeArrowheads="1"/>
            </p:cNvSpPr>
            <p:nvPr/>
          </p:nvSpPr>
          <p:spPr bwMode="auto">
            <a:xfrm>
              <a:off x="2503488" y="1717676"/>
              <a:ext cx="449263" cy="269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65"/>
            <p:cNvSpPr>
              <a:spLocks noChangeArrowheads="1"/>
            </p:cNvSpPr>
            <p:nvPr/>
          </p:nvSpPr>
          <p:spPr bwMode="auto">
            <a:xfrm>
              <a:off x="2503488" y="1343026"/>
              <a:ext cx="449263"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66"/>
            <p:cNvSpPr>
              <a:spLocks noChangeArrowheads="1"/>
            </p:cNvSpPr>
            <p:nvPr/>
          </p:nvSpPr>
          <p:spPr bwMode="auto">
            <a:xfrm>
              <a:off x="2552700"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67"/>
            <p:cNvSpPr>
              <a:spLocks noChangeArrowheads="1"/>
            </p:cNvSpPr>
            <p:nvPr/>
          </p:nvSpPr>
          <p:spPr bwMode="auto">
            <a:xfrm>
              <a:off x="2652713" y="1390651"/>
              <a:ext cx="50800"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68"/>
            <p:cNvSpPr>
              <a:spLocks noChangeArrowheads="1"/>
            </p:cNvSpPr>
            <p:nvPr/>
          </p:nvSpPr>
          <p:spPr bwMode="auto">
            <a:xfrm>
              <a:off x="27543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69"/>
            <p:cNvSpPr>
              <a:spLocks noChangeArrowheads="1"/>
            </p:cNvSpPr>
            <p:nvPr/>
          </p:nvSpPr>
          <p:spPr bwMode="auto">
            <a:xfrm>
              <a:off x="28559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70"/>
            <p:cNvSpPr>
              <a:spLocks/>
            </p:cNvSpPr>
            <p:nvPr/>
          </p:nvSpPr>
          <p:spPr bwMode="auto">
            <a:xfrm>
              <a:off x="2455863" y="1228726"/>
              <a:ext cx="544513" cy="93663"/>
            </a:xfrm>
            <a:custGeom>
              <a:avLst/>
              <a:gdLst/>
              <a:ahLst/>
              <a:cxnLst>
                <a:cxn ang="0">
                  <a:pos x="0" y="59"/>
                </a:cxn>
                <a:cxn ang="0">
                  <a:pos x="171" y="0"/>
                </a:cxn>
                <a:cxn ang="0">
                  <a:pos x="343" y="59"/>
                </a:cxn>
                <a:cxn ang="0">
                  <a:pos x="0" y="59"/>
                </a:cxn>
              </a:cxnLst>
              <a:rect l="0" t="0" r="r" b="b"/>
              <a:pathLst>
                <a:path w="343" h="59">
                  <a:moveTo>
                    <a:pt x="0" y="59"/>
                  </a:moveTo>
                  <a:lnTo>
                    <a:pt x="171" y="0"/>
                  </a:lnTo>
                  <a:lnTo>
                    <a:pt x="343" y="59"/>
                  </a:lnTo>
                  <a:lnTo>
                    <a:pt x="0" y="5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38" name="Elbow Connector 37"/>
          <p:cNvCxnSpPr/>
          <p:nvPr/>
        </p:nvCxnSpPr>
        <p:spPr>
          <a:xfrm rot="10800000" flipV="1">
            <a:off x="384614" y="4000681"/>
            <a:ext cx="4043638" cy="1138379"/>
          </a:xfrm>
          <a:prstGeom prst="bentConnector3">
            <a:avLst>
              <a:gd name="adj1" fmla="val -685"/>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a:off x="384613" y="1563384"/>
            <a:ext cx="3451934" cy="724126"/>
          </a:xfrm>
          <a:prstGeom prst="bentConnector3">
            <a:avLst>
              <a:gd name="adj1" fmla="val 370"/>
            </a:avLst>
          </a:prstGeom>
          <a:ln w="38100">
            <a:solidFill>
              <a:srgbClr val="1E2025"/>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flipV="1">
            <a:off x="5531641" y="1776042"/>
            <a:ext cx="2846033" cy="1135722"/>
          </a:xfrm>
          <a:prstGeom prst="bentConnector3">
            <a:avLst>
              <a:gd name="adj1" fmla="val -963"/>
            </a:avLst>
          </a:prstGeom>
          <a:ln w="38100">
            <a:solidFill>
              <a:srgbClr val="00234D"/>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935736" y="1070871"/>
            <a:ext cx="3157443" cy="4532010"/>
          </a:xfrm>
          <a:prstGeom prst="rect">
            <a:avLst/>
          </a:prstGeom>
          <a:noFill/>
        </p:spPr>
        <p:txBody>
          <a:bodyPr wrap="square" rtlCol="0">
            <a:spAutoFit/>
          </a:bodyPr>
          <a:lstStyle/>
          <a:p>
            <a:pPr>
              <a:spcAft>
                <a:spcPts val="300"/>
              </a:spcAft>
              <a:defRPr/>
            </a:pPr>
            <a:r>
              <a:rPr lang="en-US" sz="1600" b="1" dirty="0" smtClean="0">
                <a:solidFill>
                  <a:srgbClr val="E4013A"/>
                </a:solidFill>
                <a:latin typeface="Montserrat" panose="00000500000000000000" pitchFamily="2" charset="-52"/>
              </a:rPr>
              <a:t>Russian Climate Strategy</a:t>
            </a:r>
            <a:endParaRPr lang="ru-RU" sz="1600" b="1" dirty="0">
              <a:solidFill>
                <a:srgbClr val="E4013A"/>
              </a:solidFill>
              <a:latin typeface="Montserrat" panose="00000500000000000000" pitchFamily="2" charset="-52"/>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Is a Member of the United Nations Framework Convention on Climate Change </a:t>
            </a:r>
            <a:endParaRPr kumimoji="0" lang="ru-RU"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Is a signatory of</a:t>
            </a:r>
            <a:r>
              <a:rPr kumimoji="0" lang="en-US" sz="1400" b="0" i="0" u="none" strike="noStrike" kern="1200" cap="none" spc="0" normalizeH="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 the Paris Agreement on Climate Finance</a:t>
            </a:r>
            <a:endParaRPr kumimoji="0" lang="ru-RU"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Has developed a climate</a:t>
            </a:r>
            <a:r>
              <a:rPr kumimoji="0" lang="en-US" sz="1400" b="0" i="0" u="none" strike="noStrike" kern="1200" cap="none" spc="0" normalizeH="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 strategy to reduce GHG emissions by 2050</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dirty="0">
              <a:solidFill>
                <a:schemeClr val="bg1"/>
              </a:solidFill>
              <a:latin typeface="Montserrat" panose="00000500000000000000" pitchFamily="2" charset="-52"/>
            </a:endParaRPr>
          </a:p>
          <a:p>
            <a:pPr marR="0" lvl="0" algn="l" defTabSz="914400" rtl="0" eaLnBrk="1" fontAlgn="auto" latinLnBrk="0" hangingPunct="1">
              <a:lnSpc>
                <a:spcPct val="100000"/>
              </a:lnSpc>
              <a:spcBef>
                <a:spcPts val="0"/>
              </a:spcBef>
              <a:spcAft>
                <a:spcPts val="600"/>
              </a:spcAft>
              <a:buClrTx/>
              <a:buSzTx/>
              <a:tabLst/>
              <a:defRPr/>
            </a:pPr>
            <a:r>
              <a:rPr lang="en-US" sz="1600" b="1" dirty="0" smtClean="0">
                <a:solidFill>
                  <a:srgbClr val="E4013A"/>
                </a:solidFill>
                <a:latin typeface="Montserrat" panose="00000500000000000000" pitchFamily="2" charset="-52"/>
              </a:rPr>
              <a:t>Goals</a:t>
            </a:r>
            <a:r>
              <a:rPr lang="ru-RU" sz="1600" b="1" dirty="0" smtClean="0">
                <a:solidFill>
                  <a:srgbClr val="E4013A"/>
                </a:solidFill>
                <a:latin typeface="Montserrat" panose="00000500000000000000" pitchFamily="2" charset="-52"/>
              </a:rPr>
              <a:t>:</a:t>
            </a:r>
            <a:endParaRPr lang="ru-RU" sz="1600" b="1" dirty="0">
              <a:solidFill>
                <a:srgbClr val="E4013A"/>
              </a:solidFill>
              <a:latin typeface="Montserrat" panose="00000500000000000000" pitchFamily="2" charset="-52"/>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smtClean="0">
                <a:solidFill>
                  <a:schemeClr val="bg1"/>
                </a:solidFill>
                <a:latin typeface="Montserrat" panose="00000500000000000000" pitchFamily="2" charset="-52"/>
                <a:ea typeface="Calibri" panose="020F0502020204030204" pitchFamily="34" charset="0"/>
              </a:rPr>
              <a:t>To Achieve carbon neutrality by 2060</a:t>
            </a:r>
            <a:r>
              <a:rPr kumimoji="0" lang="ru-RU"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a:t>
            </a:r>
            <a:endParaRPr kumimoji="0" lang="ru-RU" sz="1400" b="0" i="0" u="none" strike="noStrike" kern="1200" cap="none" spc="0" normalizeH="0" baseline="0" noProof="0" dirty="0">
              <a:ln>
                <a:noFill/>
              </a:ln>
              <a:solidFill>
                <a:schemeClr val="bg1"/>
              </a:solidFill>
              <a:effectLst/>
              <a:uLnTx/>
              <a:uFillTx/>
              <a:latin typeface="Montserrat" panose="00000500000000000000" pitchFamily="2" charset="-52"/>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To reduce GHG emissions by 70% by 2030 (1990 as base year)</a:t>
            </a:r>
            <a:r>
              <a:rPr kumimoji="0" lang="ru-RU" sz="1400" b="0" i="0" u="none" strike="noStrike" kern="1200" cap="none" spc="0" normalizeH="0" baseline="0" noProof="0" dirty="0" smtClean="0">
                <a:ln>
                  <a:noFill/>
                </a:ln>
                <a:solidFill>
                  <a:schemeClr val="bg1"/>
                </a:solidFill>
                <a:effectLst/>
                <a:uLnTx/>
                <a:uFillTx/>
                <a:latin typeface="Montserrat" panose="00000500000000000000" pitchFamily="2" charset="-52"/>
                <a:ea typeface="Calibri" panose="020F0502020204030204" pitchFamily="34" charset="0"/>
                <a:cs typeface="+mn-cs"/>
              </a:rPr>
              <a:t>.</a:t>
            </a:r>
            <a:endParaRPr kumimoji="0" lang="ru-RU" sz="1100" b="0" i="0" u="none" strike="noStrike" kern="1200" cap="none" spc="0" normalizeH="0" baseline="0" noProof="0" dirty="0">
              <a:ln>
                <a:noFill/>
              </a:ln>
              <a:solidFill>
                <a:schemeClr val="bg1"/>
              </a:solidFill>
              <a:effectLst/>
              <a:uLnTx/>
              <a:uFillTx/>
              <a:latin typeface="Montserrat" panose="00000500000000000000" pitchFamily="2" charset="-52"/>
              <a:ea typeface="Calibri" panose="020F0502020204030204" pitchFamily="34" charset="0"/>
              <a:cs typeface="+mn-cs"/>
            </a:endParaRPr>
          </a:p>
        </p:txBody>
      </p:sp>
      <p:grpSp>
        <p:nvGrpSpPr>
          <p:cNvPr id="43" name="Group 42"/>
          <p:cNvGrpSpPr/>
          <p:nvPr/>
        </p:nvGrpSpPr>
        <p:grpSpPr>
          <a:xfrm>
            <a:off x="3776902" y="3552949"/>
            <a:ext cx="741720" cy="525231"/>
            <a:chOff x="4933480" y="2652713"/>
            <a:chExt cx="957262" cy="677862"/>
          </a:xfrm>
          <a:solidFill>
            <a:schemeClr val="bg1"/>
          </a:solidFill>
        </p:grpSpPr>
        <p:sp>
          <p:nvSpPr>
            <p:cNvPr id="44" name="Freeform 30"/>
            <p:cNvSpPr>
              <a:spLocks noEditPoints="1"/>
            </p:cNvSpPr>
            <p:nvPr/>
          </p:nvSpPr>
          <p:spPr bwMode="auto">
            <a:xfrm>
              <a:off x="5122392" y="2682875"/>
              <a:ext cx="768350" cy="647700"/>
            </a:xfrm>
            <a:custGeom>
              <a:avLst/>
              <a:gdLst>
                <a:gd name="T0" fmla="*/ 364 w 484"/>
                <a:gd name="T1" fmla="*/ 1 h 408"/>
                <a:gd name="T2" fmla="*/ 347 w 484"/>
                <a:gd name="T3" fmla="*/ 12 h 408"/>
                <a:gd name="T4" fmla="*/ 12 w 484"/>
                <a:gd name="T5" fmla="*/ 200 h 408"/>
                <a:gd name="T6" fmla="*/ 1 w 484"/>
                <a:gd name="T7" fmla="*/ 219 h 408"/>
                <a:gd name="T8" fmla="*/ 119 w 484"/>
                <a:gd name="T9" fmla="*/ 404 h 408"/>
                <a:gd name="T10" fmla="*/ 140 w 484"/>
                <a:gd name="T11" fmla="*/ 401 h 408"/>
                <a:gd name="T12" fmla="*/ 475 w 484"/>
                <a:gd name="T13" fmla="*/ 212 h 408"/>
                <a:gd name="T14" fmla="*/ 483 w 484"/>
                <a:gd name="T15" fmla="*/ 188 h 408"/>
                <a:gd name="T16" fmla="*/ 364 w 484"/>
                <a:gd name="T17" fmla="*/ 1 h 408"/>
                <a:gd name="T18" fmla="*/ 415 w 484"/>
                <a:gd name="T19" fmla="*/ 239 h 408"/>
                <a:gd name="T20" fmla="*/ 408 w 484"/>
                <a:gd name="T21" fmla="*/ 245 h 408"/>
                <a:gd name="T22" fmla="*/ 193 w 484"/>
                <a:gd name="T23" fmla="*/ 345 h 408"/>
                <a:gd name="T24" fmla="*/ 179 w 484"/>
                <a:gd name="T25" fmla="*/ 343 h 408"/>
                <a:gd name="T26" fmla="*/ 115 w 484"/>
                <a:gd name="T27" fmla="*/ 333 h 408"/>
                <a:gd name="T28" fmla="*/ 104 w 484"/>
                <a:gd name="T29" fmla="*/ 330 h 408"/>
                <a:gd name="T30" fmla="*/ 60 w 484"/>
                <a:gd name="T31" fmla="*/ 261 h 408"/>
                <a:gd name="T32" fmla="*/ 62 w 484"/>
                <a:gd name="T33" fmla="*/ 252 h 408"/>
                <a:gd name="T34" fmla="*/ 83 w 484"/>
                <a:gd name="T35" fmla="*/ 191 h 408"/>
                <a:gd name="T36" fmla="*/ 82 w 484"/>
                <a:gd name="T37" fmla="*/ 189 h 408"/>
                <a:gd name="T38" fmla="*/ 313 w 484"/>
                <a:gd name="T39" fmla="*/ 79 h 408"/>
                <a:gd name="T40" fmla="*/ 343 w 484"/>
                <a:gd name="T41" fmla="*/ 96 h 408"/>
                <a:gd name="T42" fmla="*/ 376 w 484"/>
                <a:gd name="T43" fmla="*/ 83 h 408"/>
                <a:gd name="T44" fmla="*/ 382 w 484"/>
                <a:gd name="T45" fmla="*/ 82 h 408"/>
                <a:gd name="T46" fmla="*/ 431 w 484"/>
                <a:gd name="T47" fmla="*/ 158 h 408"/>
                <a:gd name="T48" fmla="*/ 415 w 484"/>
                <a:gd name="T49" fmla="*/ 23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4" h="408">
                  <a:moveTo>
                    <a:pt x="364" y="1"/>
                  </a:moveTo>
                  <a:cubicBezTo>
                    <a:pt x="357" y="0"/>
                    <a:pt x="352" y="5"/>
                    <a:pt x="347" y="12"/>
                  </a:cubicBezTo>
                  <a:cubicBezTo>
                    <a:pt x="264" y="119"/>
                    <a:pt x="119" y="130"/>
                    <a:pt x="12" y="200"/>
                  </a:cubicBezTo>
                  <a:cubicBezTo>
                    <a:pt x="4" y="205"/>
                    <a:pt x="0" y="211"/>
                    <a:pt x="1" y="219"/>
                  </a:cubicBezTo>
                  <a:cubicBezTo>
                    <a:pt x="40" y="281"/>
                    <a:pt x="79" y="342"/>
                    <a:pt x="119" y="404"/>
                  </a:cubicBezTo>
                  <a:cubicBezTo>
                    <a:pt x="126" y="408"/>
                    <a:pt x="132" y="406"/>
                    <a:pt x="140" y="401"/>
                  </a:cubicBezTo>
                  <a:cubicBezTo>
                    <a:pt x="246" y="330"/>
                    <a:pt x="392" y="320"/>
                    <a:pt x="475" y="212"/>
                  </a:cubicBezTo>
                  <a:cubicBezTo>
                    <a:pt x="481" y="205"/>
                    <a:pt x="484" y="198"/>
                    <a:pt x="483" y="188"/>
                  </a:cubicBezTo>
                  <a:cubicBezTo>
                    <a:pt x="443" y="126"/>
                    <a:pt x="403" y="63"/>
                    <a:pt x="364" y="1"/>
                  </a:cubicBezTo>
                  <a:close/>
                  <a:moveTo>
                    <a:pt x="415" y="239"/>
                  </a:moveTo>
                  <a:cubicBezTo>
                    <a:pt x="413" y="241"/>
                    <a:pt x="411" y="243"/>
                    <a:pt x="408" y="245"/>
                  </a:cubicBezTo>
                  <a:cubicBezTo>
                    <a:pt x="345" y="291"/>
                    <a:pt x="265" y="313"/>
                    <a:pt x="193" y="345"/>
                  </a:cubicBezTo>
                  <a:cubicBezTo>
                    <a:pt x="186" y="349"/>
                    <a:pt x="183" y="348"/>
                    <a:pt x="179" y="343"/>
                  </a:cubicBezTo>
                  <a:cubicBezTo>
                    <a:pt x="166" y="327"/>
                    <a:pt x="136" y="322"/>
                    <a:pt x="115" y="333"/>
                  </a:cubicBezTo>
                  <a:cubicBezTo>
                    <a:pt x="109" y="336"/>
                    <a:pt x="107" y="335"/>
                    <a:pt x="104" y="330"/>
                  </a:cubicBezTo>
                  <a:cubicBezTo>
                    <a:pt x="90" y="307"/>
                    <a:pt x="75" y="284"/>
                    <a:pt x="60" y="261"/>
                  </a:cubicBezTo>
                  <a:cubicBezTo>
                    <a:pt x="58" y="258"/>
                    <a:pt x="57" y="255"/>
                    <a:pt x="62" y="252"/>
                  </a:cubicBezTo>
                  <a:cubicBezTo>
                    <a:pt x="82" y="240"/>
                    <a:pt x="95" y="212"/>
                    <a:pt x="83" y="191"/>
                  </a:cubicBezTo>
                  <a:cubicBezTo>
                    <a:pt x="82" y="191"/>
                    <a:pt x="82" y="190"/>
                    <a:pt x="82" y="189"/>
                  </a:cubicBezTo>
                  <a:cubicBezTo>
                    <a:pt x="159" y="153"/>
                    <a:pt x="246" y="132"/>
                    <a:pt x="313" y="79"/>
                  </a:cubicBezTo>
                  <a:cubicBezTo>
                    <a:pt x="320" y="89"/>
                    <a:pt x="330" y="95"/>
                    <a:pt x="343" y="96"/>
                  </a:cubicBezTo>
                  <a:cubicBezTo>
                    <a:pt x="354" y="97"/>
                    <a:pt x="366" y="93"/>
                    <a:pt x="376" y="83"/>
                  </a:cubicBezTo>
                  <a:cubicBezTo>
                    <a:pt x="377" y="81"/>
                    <a:pt x="381" y="81"/>
                    <a:pt x="382" y="82"/>
                  </a:cubicBezTo>
                  <a:cubicBezTo>
                    <a:pt x="399" y="107"/>
                    <a:pt x="415" y="132"/>
                    <a:pt x="431" y="158"/>
                  </a:cubicBezTo>
                  <a:cubicBezTo>
                    <a:pt x="408" y="189"/>
                    <a:pt x="403" y="216"/>
                    <a:pt x="41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45" name="Freeform 31"/>
            <p:cNvSpPr>
              <a:spLocks/>
            </p:cNvSpPr>
            <p:nvPr/>
          </p:nvSpPr>
          <p:spPr bwMode="auto">
            <a:xfrm>
              <a:off x="5539905" y="3035300"/>
              <a:ext cx="22225" cy="26988"/>
            </a:xfrm>
            <a:custGeom>
              <a:avLst/>
              <a:gdLst>
                <a:gd name="T0" fmla="*/ 7 w 14"/>
                <a:gd name="T1" fmla="*/ 0 h 17"/>
                <a:gd name="T2" fmla="*/ 0 w 14"/>
                <a:gd name="T3" fmla="*/ 0 h 17"/>
                <a:gd name="T4" fmla="*/ 10 w 14"/>
                <a:gd name="T5" fmla="*/ 17 h 17"/>
                <a:gd name="T6" fmla="*/ 13 w 14"/>
                <a:gd name="T7" fmla="*/ 12 h 17"/>
                <a:gd name="T8" fmla="*/ 12 w 14"/>
                <a:gd name="T9" fmla="*/ 5 h 17"/>
                <a:gd name="T10" fmla="*/ 7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7" y="0"/>
                  </a:moveTo>
                  <a:cubicBezTo>
                    <a:pt x="5" y="0"/>
                    <a:pt x="2" y="0"/>
                    <a:pt x="0" y="0"/>
                  </a:cubicBezTo>
                  <a:cubicBezTo>
                    <a:pt x="3" y="5"/>
                    <a:pt x="7" y="11"/>
                    <a:pt x="10" y="17"/>
                  </a:cubicBezTo>
                  <a:cubicBezTo>
                    <a:pt x="12" y="15"/>
                    <a:pt x="13" y="13"/>
                    <a:pt x="13" y="12"/>
                  </a:cubicBezTo>
                  <a:cubicBezTo>
                    <a:pt x="14" y="9"/>
                    <a:pt x="13" y="7"/>
                    <a:pt x="12" y="5"/>
                  </a:cubicBezTo>
                  <a:cubicBezTo>
                    <a:pt x="11" y="2"/>
                    <a:pt x="9"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46" name="Freeform 32"/>
            <p:cNvSpPr>
              <a:spLocks/>
            </p:cNvSpPr>
            <p:nvPr/>
          </p:nvSpPr>
          <p:spPr bwMode="auto">
            <a:xfrm>
              <a:off x="5485930" y="2990850"/>
              <a:ext cx="19050" cy="20638"/>
            </a:xfrm>
            <a:custGeom>
              <a:avLst/>
              <a:gdLst>
                <a:gd name="T0" fmla="*/ 1 w 12"/>
                <a:gd name="T1" fmla="*/ 3 h 13"/>
                <a:gd name="T2" fmla="*/ 2 w 12"/>
                <a:gd name="T3" fmla="*/ 9 h 13"/>
                <a:gd name="T4" fmla="*/ 7 w 12"/>
                <a:gd name="T5" fmla="*/ 13 h 13"/>
                <a:gd name="T6" fmla="*/ 12 w 12"/>
                <a:gd name="T7" fmla="*/ 13 h 13"/>
                <a:gd name="T8" fmla="*/ 4 w 12"/>
                <a:gd name="T9" fmla="*/ 0 h 13"/>
                <a:gd name="T10" fmla="*/ 1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 y="3"/>
                  </a:moveTo>
                  <a:cubicBezTo>
                    <a:pt x="0" y="5"/>
                    <a:pt x="1" y="7"/>
                    <a:pt x="2" y="9"/>
                  </a:cubicBezTo>
                  <a:cubicBezTo>
                    <a:pt x="4" y="11"/>
                    <a:pt x="5" y="12"/>
                    <a:pt x="7" y="13"/>
                  </a:cubicBezTo>
                  <a:cubicBezTo>
                    <a:pt x="8" y="13"/>
                    <a:pt x="10" y="13"/>
                    <a:pt x="12" y="13"/>
                  </a:cubicBezTo>
                  <a:cubicBezTo>
                    <a:pt x="9" y="9"/>
                    <a:pt x="7" y="4"/>
                    <a:pt x="4" y="0"/>
                  </a:cubicBezTo>
                  <a:cubicBezTo>
                    <a:pt x="2"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47" name="Freeform 33"/>
            <p:cNvSpPr>
              <a:spLocks noEditPoints="1"/>
            </p:cNvSpPr>
            <p:nvPr/>
          </p:nvSpPr>
          <p:spPr bwMode="auto">
            <a:xfrm>
              <a:off x="5377980" y="2905125"/>
              <a:ext cx="285750" cy="254000"/>
            </a:xfrm>
            <a:custGeom>
              <a:avLst/>
              <a:gdLst>
                <a:gd name="T0" fmla="*/ 50 w 180"/>
                <a:gd name="T1" fmla="*/ 15 h 160"/>
                <a:gd name="T2" fmla="*/ 23 w 180"/>
                <a:gd name="T3" fmla="*/ 107 h 160"/>
                <a:gd name="T4" fmla="*/ 133 w 180"/>
                <a:gd name="T5" fmla="*/ 145 h 160"/>
                <a:gd name="T6" fmla="*/ 157 w 180"/>
                <a:gd name="T7" fmla="*/ 49 h 160"/>
                <a:gd name="T8" fmla="*/ 50 w 180"/>
                <a:gd name="T9" fmla="*/ 15 h 160"/>
                <a:gd name="T10" fmla="*/ 132 w 180"/>
                <a:gd name="T11" fmla="*/ 91 h 160"/>
                <a:gd name="T12" fmla="*/ 129 w 180"/>
                <a:gd name="T13" fmla="*/ 102 h 160"/>
                <a:gd name="T14" fmla="*/ 120 w 180"/>
                <a:gd name="T15" fmla="*/ 111 h 160"/>
                <a:gd name="T16" fmla="*/ 127 w 180"/>
                <a:gd name="T17" fmla="*/ 121 h 160"/>
                <a:gd name="T18" fmla="*/ 129 w 180"/>
                <a:gd name="T19" fmla="*/ 126 h 160"/>
                <a:gd name="T20" fmla="*/ 127 w 180"/>
                <a:gd name="T21" fmla="*/ 130 h 160"/>
                <a:gd name="T22" fmla="*/ 122 w 180"/>
                <a:gd name="T23" fmla="*/ 130 h 160"/>
                <a:gd name="T24" fmla="*/ 118 w 180"/>
                <a:gd name="T25" fmla="*/ 126 h 160"/>
                <a:gd name="T26" fmla="*/ 111 w 180"/>
                <a:gd name="T27" fmla="*/ 115 h 160"/>
                <a:gd name="T28" fmla="*/ 100 w 180"/>
                <a:gd name="T29" fmla="*/ 116 h 160"/>
                <a:gd name="T30" fmla="*/ 89 w 180"/>
                <a:gd name="T31" fmla="*/ 114 h 160"/>
                <a:gd name="T32" fmla="*/ 80 w 180"/>
                <a:gd name="T33" fmla="*/ 109 h 160"/>
                <a:gd name="T34" fmla="*/ 74 w 180"/>
                <a:gd name="T35" fmla="*/ 103 h 160"/>
                <a:gd name="T36" fmla="*/ 73 w 180"/>
                <a:gd name="T37" fmla="*/ 97 h 160"/>
                <a:gd name="T38" fmla="*/ 77 w 180"/>
                <a:gd name="T39" fmla="*/ 92 h 160"/>
                <a:gd name="T40" fmla="*/ 83 w 180"/>
                <a:gd name="T41" fmla="*/ 92 h 160"/>
                <a:gd name="T42" fmla="*/ 88 w 180"/>
                <a:gd name="T43" fmla="*/ 94 h 160"/>
                <a:gd name="T44" fmla="*/ 94 w 180"/>
                <a:gd name="T45" fmla="*/ 99 h 160"/>
                <a:gd name="T46" fmla="*/ 99 w 180"/>
                <a:gd name="T47" fmla="*/ 101 h 160"/>
                <a:gd name="T48" fmla="*/ 102 w 180"/>
                <a:gd name="T49" fmla="*/ 102 h 160"/>
                <a:gd name="T50" fmla="*/ 90 w 180"/>
                <a:gd name="T51" fmla="*/ 83 h 160"/>
                <a:gd name="T52" fmla="*/ 78 w 180"/>
                <a:gd name="T53" fmla="*/ 84 h 160"/>
                <a:gd name="T54" fmla="*/ 66 w 180"/>
                <a:gd name="T55" fmla="*/ 80 h 160"/>
                <a:gd name="T56" fmla="*/ 55 w 180"/>
                <a:gd name="T57" fmla="*/ 70 h 160"/>
                <a:gd name="T58" fmla="*/ 52 w 180"/>
                <a:gd name="T59" fmla="*/ 54 h 160"/>
                <a:gd name="T60" fmla="*/ 63 w 180"/>
                <a:gd name="T61" fmla="*/ 41 h 160"/>
                <a:gd name="T62" fmla="*/ 61 w 180"/>
                <a:gd name="T63" fmla="*/ 37 h 160"/>
                <a:gd name="T64" fmla="*/ 62 w 180"/>
                <a:gd name="T65" fmla="*/ 30 h 160"/>
                <a:gd name="T66" fmla="*/ 71 w 180"/>
                <a:gd name="T67" fmla="*/ 33 h 160"/>
                <a:gd name="T68" fmla="*/ 73 w 180"/>
                <a:gd name="T69" fmla="*/ 37 h 160"/>
                <a:gd name="T70" fmla="*/ 82 w 180"/>
                <a:gd name="T71" fmla="*/ 36 h 160"/>
                <a:gd name="T72" fmla="*/ 93 w 180"/>
                <a:gd name="T73" fmla="*/ 38 h 160"/>
                <a:gd name="T74" fmla="*/ 100 w 180"/>
                <a:gd name="T75" fmla="*/ 41 h 160"/>
                <a:gd name="T76" fmla="*/ 105 w 180"/>
                <a:gd name="T77" fmla="*/ 46 h 160"/>
                <a:gd name="T78" fmla="*/ 106 w 180"/>
                <a:gd name="T79" fmla="*/ 52 h 160"/>
                <a:gd name="T80" fmla="*/ 102 w 180"/>
                <a:gd name="T81" fmla="*/ 57 h 160"/>
                <a:gd name="T82" fmla="*/ 90 w 180"/>
                <a:gd name="T83" fmla="*/ 54 h 160"/>
                <a:gd name="T84" fmla="*/ 81 w 180"/>
                <a:gd name="T85" fmla="*/ 50 h 160"/>
                <a:gd name="T86" fmla="*/ 92 w 180"/>
                <a:gd name="T87" fmla="*/ 66 h 160"/>
                <a:gd name="T88" fmla="*/ 102 w 180"/>
                <a:gd name="T89" fmla="*/ 65 h 160"/>
                <a:gd name="T90" fmla="*/ 112 w 180"/>
                <a:gd name="T91" fmla="*/ 66 h 160"/>
                <a:gd name="T92" fmla="*/ 121 w 180"/>
                <a:gd name="T93" fmla="*/ 71 h 160"/>
                <a:gd name="T94" fmla="*/ 128 w 180"/>
                <a:gd name="T95" fmla="*/ 78 h 160"/>
                <a:gd name="T96" fmla="*/ 132 w 180"/>
                <a:gd name="T97"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160">
                  <a:moveTo>
                    <a:pt x="50" y="15"/>
                  </a:moveTo>
                  <a:cubicBezTo>
                    <a:pt x="12" y="31"/>
                    <a:pt x="0" y="71"/>
                    <a:pt x="23" y="107"/>
                  </a:cubicBezTo>
                  <a:cubicBezTo>
                    <a:pt x="45" y="143"/>
                    <a:pt x="95" y="160"/>
                    <a:pt x="133" y="145"/>
                  </a:cubicBezTo>
                  <a:cubicBezTo>
                    <a:pt x="170" y="129"/>
                    <a:pt x="180" y="85"/>
                    <a:pt x="157" y="49"/>
                  </a:cubicBezTo>
                  <a:cubicBezTo>
                    <a:pt x="135" y="13"/>
                    <a:pt x="88" y="0"/>
                    <a:pt x="50" y="15"/>
                  </a:cubicBezTo>
                  <a:close/>
                  <a:moveTo>
                    <a:pt x="132" y="91"/>
                  </a:moveTo>
                  <a:cubicBezTo>
                    <a:pt x="133" y="95"/>
                    <a:pt x="132" y="99"/>
                    <a:pt x="129" y="102"/>
                  </a:cubicBezTo>
                  <a:cubicBezTo>
                    <a:pt x="127" y="106"/>
                    <a:pt x="124" y="109"/>
                    <a:pt x="120" y="111"/>
                  </a:cubicBezTo>
                  <a:cubicBezTo>
                    <a:pt x="122" y="115"/>
                    <a:pt x="125" y="118"/>
                    <a:pt x="127" y="121"/>
                  </a:cubicBezTo>
                  <a:cubicBezTo>
                    <a:pt x="128" y="124"/>
                    <a:pt x="129" y="125"/>
                    <a:pt x="129" y="126"/>
                  </a:cubicBezTo>
                  <a:cubicBezTo>
                    <a:pt x="129" y="127"/>
                    <a:pt x="129" y="129"/>
                    <a:pt x="127" y="130"/>
                  </a:cubicBezTo>
                  <a:cubicBezTo>
                    <a:pt x="124" y="131"/>
                    <a:pt x="123" y="131"/>
                    <a:pt x="122" y="130"/>
                  </a:cubicBezTo>
                  <a:cubicBezTo>
                    <a:pt x="120" y="129"/>
                    <a:pt x="119" y="128"/>
                    <a:pt x="118" y="126"/>
                  </a:cubicBezTo>
                  <a:cubicBezTo>
                    <a:pt x="116" y="123"/>
                    <a:pt x="113" y="119"/>
                    <a:pt x="111" y="115"/>
                  </a:cubicBezTo>
                  <a:cubicBezTo>
                    <a:pt x="107" y="116"/>
                    <a:pt x="103" y="116"/>
                    <a:pt x="100" y="116"/>
                  </a:cubicBezTo>
                  <a:cubicBezTo>
                    <a:pt x="96" y="116"/>
                    <a:pt x="92" y="115"/>
                    <a:pt x="89" y="114"/>
                  </a:cubicBezTo>
                  <a:cubicBezTo>
                    <a:pt x="85" y="113"/>
                    <a:pt x="82" y="111"/>
                    <a:pt x="80" y="109"/>
                  </a:cubicBezTo>
                  <a:cubicBezTo>
                    <a:pt x="77" y="107"/>
                    <a:pt x="75" y="105"/>
                    <a:pt x="74" y="103"/>
                  </a:cubicBezTo>
                  <a:cubicBezTo>
                    <a:pt x="73" y="101"/>
                    <a:pt x="72" y="99"/>
                    <a:pt x="73" y="97"/>
                  </a:cubicBezTo>
                  <a:cubicBezTo>
                    <a:pt x="74" y="95"/>
                    <a:pt x="75" y="93"/>
                    <a:pt x="77" y="92"/>
                  </a:cubicBezTo>
                  <a:cubicBezTo>
                    <a:pt x="79" y="92"/>
                    <a:pt x="81" y="92"/>
                    <a:pt x="83" y="92"/>
                  </a:cubicBezTo>
                  <a:cubicBezTo>
                    <a:pt x="85" y="92"/>
                    <a:pt x="86" y="93"/>
                    <a:pt x="88" y="94"/>
                  </a:cubicBezTo>
                  <a:cubicBezTo>
                    <a:pt x="90" y="96"/>
                    <a:pt x="92" y="98"/>
                    <a:pt x="94" y="99"/>
                  </a:cubicBezTo>
                  <a:cubicBezTo>
                    <a:pt x="95" y="100"/>
                    <a:pt x="97" y="101"/>
                    <a:pt x="99" y="101"/>
                  </a:cubicBezTo>
                  <a:cubicBezTo>
                    <a:pt x="100" y="102"/>
                    <a:pt x="101" y="102"/>
                    <a:pt x="102" y="102"/>
                  </a:cubicBezTo>
                  <a:cubicBezTo>
                    <a:pt x="98" y="96"/>
                    <a:pt x="94" y="89"/>
                    <a:pt x="90" y="83"/>
                  </a:cubicBezTo>
                  <a:cubicBezTo>
                    <a:pt x="86" y="84"/>
                    <a:pt x="81" y="84"/>
                    <a:pt x="78" y="84"/>
                  </a:cubicBezTo>
                  <a:cubicBezTo>
                    <a:pt x="73" y="83"/>
                    <a:pt x="69" y="82"/>
                    <a:pt x="66" y="80"/>
                  </a:cubicBezTo>
                  <a:cubicBezTo>
                    <a:pt x="62" y="78"/>
                    <a:pt x="58" y="75"/>
                    <a:pt x="55" y="70"/>
                  </a:cubicBezTo>
                  <a:cubicBezTo>
                    <a:pt x="52" y="64"/>
                    <a:pt x="51" y="59"/>
                    <a:pt x="52" y="54"/>
                  </a:cubicBezTo>
                  <a:cubicBezTo>
                    <a:pt x="54" y="49"/>
                    <a:pt x="57" y="44"/>
                    <a:pt x="63" y="41"/>
                  </a:cubicBezTo>
                  <a:cubicBezTo>
                    <a:pt x="63" y="40"/>
                    <a:pt x="62" y="38"/>
                    <a:pt x="61" y="37"/>
                  </a:cubicBezTo>
                  <a:cubicBezTo>
                    <a:pt x="58" y="32"/>
                    <a:pt x="61" y="30"/>
                    <a:pt x="62" y="30"/>
                  </a:cubicBezTo>
                  <a:cubicBezTo>
                    <a:pt x="64" y="29"/>
                    <a:pt x="67" y="28"/>
                    <a:pt x="71" y="33"/>
                  </a:cubicBezTo>
                  <a:cubicBezTo>
                    <a:pt x="71" y="35"/>
                    <a:pt x="72" y="36"/>
                    <a:pt x="73" y="37"/>
                  </a:cubicBezTo>
                  <a:cubicBezTo>
                    <a:pt x="76" y="36"/>
                    <a:pt x="79" y="36"/>
                    <a:pt x="82" y="36"/>
                  </a:cubicBezTo>
                  <a:cubicBezTo>
                    <a:pt x="86" y="36"/>
                    <a:pt x="89" y="36"/>
                    <a:pt x="93" y="38"/>
                  </a:cubicBezTo>
                  <a:cubicBezTo>
                    <a:pt x="95" y="39"/>
                    <a:pt x="98" y="40"/>
                    <a:pt x="100" y="41"/>
                  </a:cubicBezTo>
                  <a:cubicBezTo>
                    <a:pt x="102" y="43"/>
                    <a:pt x="103" y="44"/>
                    <a:pt x="105" y="46"/>
                  </a:cubicBezTo>
                  <a:cubicBezTo>
                    <a:pt x="106" y="48"/>
                    <a:pt x="106" y="50"/>
                    <a:pt x="106" y="52"/>
                  </a:cubicBezTo>
                  <a:cubicBezTo>
                    <a:pt x="105" y="54"/>
                    <a:pt x="104" y="56"/>
                    <a:pt x="102" y="57"/>
                  </a:cubicBezTo>
                  <a:cubicBezTo>
                    <a:pt x="99" y="58"/>
                    <a:pt x="95" y="58"/>
                    <a:pt x="90" y="54"/>
                  </a:cubicBezTo>
                  <a:cubicBezTo>
                    <a:pt x="87" y="52"/>
                    <a:pt x="85" y="50"/>
                    <a:pt x="81" y="50"/>
                  </a:cubicBezTo>
                  <a:cubicBezTo>
                    <a:pt x="85" y="55"/>
                    <a:pt x="88" y="61"/>
                    <a:pt x="92" y="66"/>
                  </a:cubicBezTo>
                  <a:cubicBezTo>
                    <a:pt x="96" y="66"/>
                    <a:pt x="99" y="65"/>
                    <a:pt x="102" y="65"/>
                  </a:cubicBezTo>
                  <a:cubicBezTo>
                    <a:pt x="105" y="65"/>
                    <a:pt x="109" y="65"/>
                    <a:pt x="112" y="66"/>
                  </a:cubicBezTo>
                  <a:cubicBezTo>
                    <a:pt x="115" y="67"/>
                    <a:pt x="118" y="69"/>
                    <a:pt x="121" y="71"/>
                  </a:cubicBezTo>
                  <a:cubicBezTo>
                    <a:pt x="124" y="73"/>
                    <a:pt x="126" y="75"/>
                    <a:pt x="128" y="78"/>
                  </a:cubicBezTo>
                  <a:cubicBezTo>
                    <a:pt x="131" y="82"/>
                    <a:pt x="132" y="86"/>
                    <a:pt x="13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48" name="Freeform 34"/>
            <p:cNvSpPr>
              <a:spLocks/>
            </p:cNvSpPr>
            <p:nvPr/>
          </p:nvSpPr>
          <p:spPr bwMode="auto">
            <a:xfrm>
              <a:off x="4933480" y="2652713"/>
              <a:ext cx="635000" cy="647700"/>
            </a:xfrm>
            <a:custGeom>
              <a:avLst/>
              <a:gdLst>
                <a:gd name="T0" fmla="*/ 97 w 400"/>
                <a:gd name="T1" fmla="*/ 209 h 408"/>
                <a:gd name="T2" fmla="*/ 400 w 400"/>
                <a:gd name="T3" fmla="*/ 58 h 408"/>
                <a:gd name="T4" fmla="*/ 364 w 400"/>
                <a:gd name="T5" fmla="*/ 2 h 408"/>
                <a:gd name="T6" fmla="*/ 344 w 400"/>
                <a:gd name="T7" fmla="*/ 7 h 408"/>
                <a:gd name="T8" fmla="*/ 9 w 400"/>
                <a:gd name="T9" fmla="*/ 195 h 408"/>
                <a:gd name="T10" fmla="*/ 1 w 400"/>
                <a:gd name="T11" fmla="*/ 220 h 408"/>
                <a:gd name="T12" fmla="*/ 119 w 400"/>
                <a:gd name="T13" fmla="*/ 405 h 408"/>
                <a:gd name="T14" fmla="*/ 137 w 400"/>
                <a:gd name="T15" fmla="*/ 396 h 408"/>
                <a:gd name="T16" fmla="*/ 170 w 400"/>
                <a:gd name="T17" fmla="*/ 360 h 408"/>
                <a:gd name="T18" fmla="*/ 87 w 400"/>
                <a:gd name="T19" fmla="*/ 230 h 408"/>
                <a:gd name="T20" fmla="*/ 97 w 400"/>
                <a:gd name="T21" fmla="*/ 20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8">
                  <a:moveTo>
                    <a:pt x="97" y="209"/>
                  </a:moveTo>
                  <a:cubicBezTo>
                    <a:pt x="187" y="141"/>
                    <a:pt x="310" y="125"/>
                    <a:pt x="400" y="58"/>
                  </a:cubicBezTo>
                  <a:cubicBezTo>
                    <a:pt x="388" y="39"/>
                    <a:pt x="376" y="20"/>
                    <a:pt x="364" y="2"/>
                  </a:cubicBezTo>
                  <a:cubicBezTo>
                    <a:pt x="357" y="0"/>
                    <a:pt x="351" y="2"/>
                    <a:pt x="344" y="7"/>
                  </a:cubicBezTo>
                  <a:cubicBezTo>
                    <a:pt x="237" y="78"/>
                    <a:pt x="92" y="88"/>
                    <a:pt x="9" y="195"/>
                  </a:cubicBezTo>
                  <a:cubicBezTo>
                    <a:pt x="3" y="203"/>
                    <a:pt x="0" y="211"/>
                    <a:pt x="1" y="220"/>
                  </a:cubicBezTo>
                  <a:cubicBezTo>
                    <a:pt x="41" y="282"/>
                    <a:pt x="80" y="344"/>
                    <a:pt x="119" y="405"/>
                  </a:cubicBezTo>
                  <a:cubicBezTo>
                    <a:pt x="126" y="408"/>
                    <a:pt x="131" y="403"/>
                    <a:pt x="137" y="396"/>
                  </a:cubicBezTo>
                  <a:cubicBezTo>
                    <a:pt x="147" y="382"/>
                    <a:pt x="158" y="371"/>
                    <a:pt x="170" y="360"/>
                  </a:cubicBezTo>
                  <a:cubicBezTo>
                    <a:pt x="142" y="317"/>
                    <a:pt x="115" y="273"/>
                    <a:pt x="87" y="230"/>
                  </a:cubicBezTo>
                  <a:cubicBezTo>
                    <a:pt x="86" y="221"/>
                    <a:pt x="90" y="215"/>
                    <a:pt x="97"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grpSp>
      <p:sp>
        <p:nvSpPr>
          <p:cNvPr id="49" name="Freeform 616"/>
          <p:cNvSpPr>
            <a:spLocks noEditPoints="1"/>
          </p:cNvSpPr>
          <p:nvPr/>
        </p:nvSpPr>
        <p:spPr bwMode="auto">
          <a:xfrm>
            <a:off x="4862545" y="2872911"/>
            <a:ext cx="598890" cy="693796"/>
          </a:xfrm>
          <a:custGeom>
            <a:avLst/>
            <a:gdLst>
              <a:gd name="T0" fmla="*/ 518 w 613"/>
              <a:gd name="T1" fmla="*/ 290 h 710"/>
              <a:gd name="T2" fmla="*/ 565 w 613"/>
              <a:gd name="T3" fmla="*/ 637 h 710"/>
              <a:gd name="T4" fmla="*/ 331 w 613"/>
              <a:gd name="T5" fmla="*/ 211 h 710"/>
              <a:gd name="T6" fmla="*/ 382 w 613"/>
              <a:gd name="T7" fmla="*/ 189 h 710"/>
              <a:gd name="T8" fmla="*/ 374 w 613"/>
              <a:gd name="T9" fmla="*/ 177 h 710"/>
              <a:gd name="T10" fmla="*/ 0 w 613"/>
              <a:gd name="T11" fmla="*/ 279 h 710"/>
              <a:gd name="T12" fmla="*/ 307 w 613"/>
              <a:gd name="T13" fmla="*/ 579 h 710"/>
              <a:gd name="T14" fmla="*/ 613 w 613"/>
              <a:gd name="T15" fmla="*/ 279 h 710"/>
              <a:gd name="T16" fmla="*/ 283 w 613"/>
              <a:gd name="T17" fmla="*/ 537 h 710"/>
              <a:gd name="T18" fmla="*/ 48 w 613"/>
              <a:gd name="T19" fmla="*/ 311 h 710"/>
              <a:gd name="T20" fmla="*/ 283 w 613"/>
              <a:gd name="T21" fmla="*/ 537 h 710"/>
              <a:gd name="T22" fmla="*/ 473 w 613"/>
              <a:gd name="T23" fmla="*/ 0 h 710"/>
              <a:gd name="T24" fmla="*/ 392 w 613"/>
              <a:gd name="T25" fmla="*/ 159 h 710"/>
              <a:gd name="T26" fmla="*/ 553 w 613"/>
              <a:gd name="T27" fmla="*/ 159 h 710"/>
              <a:gd name="T28" fmla="*/ 473 w 613"/>
              <a:gd name="T29" fmla="*/ 152 h 710"/>
              <a:gd name="T30" fmla="*/ 473 w 613"/>
              <a:gd name="T31" fmla="*/ 47 h 710"/>
              <a:gd name="T32" fmla="*/ 473 w 613"/>
              <a:gd name="T33" fmla="*/ 152 h 710"/>
              <a:gd name="T34" fmla="*/ 99 w 613"/>
              <a:gd name="T35" fmla="*/ 437 h 710"/>
              <a:gd name="T36" fmla="*/ 77 w 613"/>
              <a:gd name="T37" fmla="*/ 415 h 710"/>
              <a:gd name="T38" fmla="*/ 136 w 613"/>
              <a:gd name="T39" fmla="*/ 381 h 710"/>
              <a:gd name="T40" fmla="*/ 158 w 613"/>
              <a:gd name="T41" fmla="*/ 403 h 710"/>
              <a:gd name="T42" fmla="*/ 136 w 613"/>
              <a:gd name="T43" fmla="*/ 381 h 710"/>
              <a:gd name="T44" fmla="*/ 199 w 613"/>
              <a:gd name="T45" fmla="*/ 423 h 710"/>
              <a:gd name="T46" fmla="*/ 221 w 613"/>
              <a:gd name="T47" fmla="*/ 401 h 710"/>
              <a:gd name="T48" fmla="*/ 234 w 613"/>
              <a:gd name="T49" fmla="*/ 464 h 710"/>
              <a:gd name="T50" fmla="*/ 256 w 613"/>
              <a:gd name="T51" fmla="*/ 486 h 710"/>
              <a:gd name="T52" fmla="*/ 234 w 613"/>
              <a:gd name="T53" fmla="*/ 464 h 710"/>
              <a:gd name="T54" fmla="*/ 360 w 613"/>
              <a:gd name="T55" fmla="*/ 495 h 710"/>
              <a:gd name="T56" fmla="*/ 382 w 613"/>
              <a:gd name="T57" fmla="*/ 473 h 710"/>
              <a:gd name="T58" fmla="*/ 425 w 613"/>
              <a:gd name="T59" fmla="*/ 454 h 710"/>
              <a:gd name="T60" fmla="*/ 447 w 613"/>
              <a:gd name="T61" fmla="*/ 476 h 710"/>
              <a:gd name="T62" fmla="*/ 425 w 613"/>
              <a:gd name="T63" fmla="*/ 454 h 710"/>
              <a:gd name="T64" fmla="*/ 457 w 613"/>
              <a:gd name="T65" fmla="*/ 413 h 710"/>
              <a:gd name="T66" fmla="*/ 480 w 613"/>
              <a:gd name="T67" fmla="*/ 39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3" h="710">
                <a:moveTo>
                  <a:pt x="536" y="246"/>
                </a:moveTo>
                <a:cubicBezTo>
                  <a:pt x="530" y="260"/>
                  <a:pt x="523" y="276"/>
                  <a:pt x="518" y="290"/>
                </a:cubicBezTo>
                <a:cubicBezTo>
                  <a:pt x="565" y="311"/>
                  <a:pt x="565" y="311"/>
                  <a:pt x="565" y="311"/>
                </a:cubicBezTo>
                <a:cubicBezTo>
                  <a:pt x="565" y="637"/>
                  <a:pt x="565" y="637"/>
                  <a:pt x="565" y="637"/>
                </a:cubicBezTo>
                <a:cubicBezTo>
                  <a:pt x="331" y="537"/>
                  <a:pt x="331" y="537"/>
                  <a:pt x="331" y="537"/>
                </a:cubicBezTo>
                <a:cubicBezTo>
                  <a:pt x="331" y="211"/>
                  <a:pt x="331" y="211"/>
                  <a:pt x="331" y="211"/>
                </a:cubicBezTo>
                <a:cubicBezTo>
                  <a:pt x="409" y="244"/>
                  <a:pt x="409" y="244"/>
                  <a:pt x="409" y="244"/>
                </a:cubicBezTo>
                <a:cubicBezTo>
                  <a:pt x="399" y="220"/>
                  <a:pt x="389" y="200"/>
                  <a:pt x="382" y="189"/>
                </a:cubicBezTo>
                <a:cubicBezTo>
                  <a:pt x="382" y="189"/>
                  <a:pt x="382" y="189"/>
                  <a:pt x="382" y="189"/>
                </a:cubicBezTo>
                <a:cubicBezTo>
                  <a:pt x="379" y="184"/>
                  <a:pt x="376" y="180"/>
                  <a:pt x="374" y="177"/>
                </a:cubicBezTo>
                <a:cubicBezTo>
                  <a:pt x="307" y="149"/>
                  <a:pt x="307" y="149"/>
                  <a:pt x="307" y="149"/>
                </a:cubicBezTo>
                <a:cubicBezTo>
                  <a:pt x="0" y="279"/>
                  <a:pt x="0" y="279"/>
                  <a:pt x="0" y="279"/>
                </a:cubicBezTo>
                <a:cubicBezTo>
                  <a:pt x="0" y="710"/>
                  <a:pt x="0" y="710"/>
                  <a:pt x="0" y="710"/>
                </a:cubicBezTo>
                <a:cubicBezTo>
                  <a:pt x="307" y="579"/>
                  <a:pt x="307" y="579"/>
                  <a:pt x="307" y="579"/>
                </a:cubicBezTo>
                <a:cubicBezTo>
                  <a:pt x="613" y="710"/>
                  <a:pt x="613" y="710"/>
                  <a:pt x="613" y="710"/>
                </a:cubicBezTo>
                <a:cubicBezTo>
                  <a:pt x="613" y="279"/>
                  <a:pt x="613" y="279"/>
                  <a:pt x="613" y="279"/>
                </a:cubicBezTo>
                <a:lnTo>
                  <a:pt x="536" y="246"/>
                </a:lnTo>
                <a:close/>
                <a:moveTo>
                  <a:pt x="283" y="537"/>
                </a:moveTo>
                <a:cubicBezTo>
                  <a:pt x="48" y="637"/>
                  <a:pt x="48" y="637"/>
                  <a:pt x="48" y="637"/>
                </a:cubicBezTo>
                <a:cubicBezTo>
                  <a:pt x="48" y="311"/>
                  <a:pt x="48" y="311"/>
                  <a:pt x="48" y="311"/>
                </a:cubicBezTo>
                <a:cubicBezTo>
                  <a:pt x="283" y="211"/>
                  <a:pt x="283" y="211"/>
                  <a:pt x="283" y="211"/>
                </a:cubicBezTo>
                <a:lnTo>
                  <a:pt x="283" y="537"/>
                </a:lnTo>
                <a:close/>
                <a:moveTo>
                  <a:pt x="571" y="99"/>
                </a:moveTo>
                <a:cubicBezTo>
                  <a:pt x="571" y="45"/>
                  <a:pt x="527" y="0"/>
                  <a:pt x="473" y="0"/>
                </a:cubicBezTo>
                <a:cubicBezTo>
                  <a:pt x="418" y="0"/>
                  <a:pt x="374" y="45"/>
                  <a:pt x="374" y="99"/>
                </a:cubicBezTo>
                <a:cubicBezTo>
                  <a:pt x="374" y="121"/>
                  <a:pt x="382" y="140"/>
                  <a:pt x="392" y="159"/>
                </a:cubicBezTo>
                <a:cubicBezTo>
                  <a:pt x="400" y="172"/>
                  <a:pt x="457" y="290"/>
                  <a:pt x="473" y="343"/>
                </a:cubicBezTo>
                <a:cubicBezTo>
                  <a:pt x="488" y="290"/>
                  <a:pt x="545" y="172"/>
                  <a:pt x="553" y="159"/>
                </a:cubicBezTo>
                <a:cubicBezTo>
                  <a:pt x="563" y="141"/>
                  <a:pt x="571" y="121"/>
                  <a:pt x="571" y="99"/>
                </a:cubicBezTo>
                <a:close/>
                <a:moveTo>
                  <a:pt x="473" y="152"/>
                </a:moveTo>
                <a:cubicBezTo>
                  <a:pt x="444" y="152"/>
                  <a:pt x="420" y="128"/>
                  <a:pt x="420" y="99"/>
                </a:cubicBezTo>
                <a:cubicBezTo>
                  <a:pt x="420" y="70"/>
                  <a:pt x="444" y="47"/>
                  <a:pt x="473" y="47"/>
                </a:cubicBezTo>
                <a:cubicBezTo>
                  <a:pt x="502" y="47"/>
                  <a:pt x="525" y="70"/>
                  <a:pt x="525" y="99"/>
                </a:cubicBezTo>
                <a:cubicBezTo>
                  <a:pt x="525" y="128"/>
                  <a:pt x="502" y="152"/>
                  <a:pt x="473" y="152"/>
                </a:cubicBezTo>
                <a:close/>
                <a:moveTo>
                  <a:pt x="99" y="415"/>
                </a:moveTo>
                <a:cubicBezTo>
                  <a:pt x="110" y="425"/>
                  <a:pt x="110" y="428"/>
                  <a:pt x="99" y="437"/>
                </a:cubicBezTo>
                <a:cubicBezTo>
                  <a:pt x="90" y="448"/>
                  <a:pt x="86" y="448"/>
                  <a:pt x="77" y="437"/>
                </a:cubicBezTo>
                <a:cubicBezTo>
                  <a:pt x="66" y="428"/>
                  <a:pt x="66" y="425"/>
                  <a:pt x="77" y="415"/>
                </a:cubicBezTo>
                <a:cubicBezTo>
                  <a:pt x="87" y="404"/>
                  <a:pt x="90" y="404"/>
                  <a:pt x="99" y="415"/>
                </a:cubicBezTo>
                <a:close/>
                <a:moveTo>
                  <a:pt x="136" y="381"/>
                </a:moveTo>
                <a:cubicBezTo>
                  <a:pt x="125" y="390"/>
                  <a:pt x="125" y="394"/>
                  <a:pt x="136" y="403"/>
                </a:cubicBezTo>
                <a:cubicBezTo>
                  <a:pt x="145" y="414"/>
                  <a:pt x="148" y="414"/>
                  <a:pt x="158" y="403"/>
                </a:cubicBezTo>
                <a:cubicBezTo>
                  <a:pt x="169" y="394"/>
                  <a:pt x="169" y="391"/>
                  <a:pt x="158" y="381"/>
                </a:cubicBezTo>
                <a:cubicBezTo>
                  <a:pt x="148" y="370"/>
                  <a:pt x="145" y="370"/>
                  <a:pt x="136" y="381"/>
                </a:cubicBezTo>
                <a:close/>
                <a:moveTo>
                  <a:pt x="199" y="401"/>
                </a:moveTo>
                <a:cubicBezTo>
                  <a:pt x="188" y="410"/>
                  <a:pt x="188" y="414"/>
                  <a:pt x="199" y="423"/>
                </a:cubicBezTo>
                <a:cubicBezTo>
                  <a:pt x="208" y="434"/>
                  <a:pt x="211" y="434"/>
                  <a:pt x="221" y="423"/>
                </a:cubicBezTo>
                <a:cubicBezTo>
                  <a:pt x="232" y="414"/>
                  <a:pt x="232" y="411"/>
                  <a:pt x="221" y="401"/>
                </a:cubicBezTo>
                <a:cubicBezTo>
                  <a:pt x="211" y="390"/>
                  <a:pt x="208" y="390"/>
                  <a:pt x="199" y="401"/>
                </a:cubicBezTo>
                <a:close/>
                <a:moveTo>
                  <a:pt x="234" y="464"/>
                </a:moveTo>
                <a:cubicBezTo>
                  <a:pt x="223" y="473"/>
                  <a:pt x="223" y="477"/>
                  <a:pt x="234" y="486"/>
                </a:cubicBezTo>
                <a:cubicBezTo>
                  <a:pt x="243" y="497"/>
                  <a:pt x="246" y="497"/>
                  <a:pt x="256" y="486"/>
                </a:cubicBezTo>
                <a:cubicBezTo>
                  <a:pt x="267" y="477"/>
                  <a:pt x="267" y="473"/>
                  <a:pt x="256" y="464"/>
                </a:cubicBezTo>
                <a:cubicBezTo>
                  <a:pt x="246" y="453"/>
                  <a:pt x="243" y="453"/>
                  <a:pt x="234" y="464"/>
                </a:cubicBezTo>
                <a:close/>
                <a:moveTo>
                  <a:pt x="360" y="473"/>
                </a:moveTo>
                <a:cubicBezTo>
                  <a:pt x="349" y="483"/>
                  <a:pt x="349" y="486"/>
                  <a:pt x="360" y="495"/>
                </a:cubicBezTo>
                <a:cubicBezTo>
                  <a:pt x="369" y="506"/>
                  <a:pt x="372" y="506"/>
                  <a:pt x="382" y="495"/>
                </a:cubicBezTo>
                <a:cubicBezTo>
                  <a:pt x="393" y="486"/>
                  <a:pt x="393" y="483"/>
                  <a:pt x="382" y="473"/>
                </a:cubicBezTo>
                <a:cubicBezTo>
                  <a:pt x="372" y="462"/>
                  <a:pt x="369" y="462"/>
                  <a:pt x="360" y="473"/>
                </a:cubicBezTo>
                <a:close/>
                <a:moveTo>
                  <a:pt x="425" y="454"/>
                </a:moveTo>
                <a:cubicBezTo>
                  <a:pt x="414" y="463"/>
                  <a:pt x="414" y="466"/>
                  <a:pt x="425" y="476"/>
                </a:cubicBezTo>
                <a:cubicBezTo>
                  <a:pt x="434" y="486"/>
                  <a:pt x="438" y="486"/>
                  <a:pt x="447" y="476"/>
                </a:cubicBezTo>
                <a:cubicBezTo>
                  <a:pt x="458" y="466"/>
                  <a:pt x="458" y="463"/>
                  <a:pt x="447" y="454"/>
                </a:cubicBezTo>
                <a:cubicBezTo>
                  <a:pt x="438" y="443"/>
                  <a:pt x="435" y="443"/>
                  <a:pt x="425" y="454"/>
                </a:cubicBezTo>
                <a:close/>
                <a:moveTo>
                  <a:pt x="457" y="390"/>
                </a:moveTo>
                <a:cubicBezTo>
                  <a:pt x="447" y="400"/>
                  <a:pt x="447" y="403"/>
                  <a:pt x="457" y="413"/>
                </a:cubicBezTo>
                <a:cubicBezTo>
                  <a:pt x="467" y="423"/>
                  <a:pt x="470" y="423"/>
                  <a:pt x="480" y="413"/>
                </a:cubicBezTo>
                <a:cubicBezTo>
                  <a:pt x="490" y="403"/>
                  <a:pt x="490" y="400"/>
                  <a:pt x="480" y="390"/>
                </a:cubicBezTo>
                <a:cubicBezTo>
                  <a:pt x="470" y="380"/>
                  <a:pt x="467" y="380"/>
                  <a:pt x="457" y="390"/>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663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Текст 92">
            <a:extLst>
              <a:ext uri="{FF2B5EF4-FFF2-40B4-BE49-F238E27FC236}">
                <a16:creationId xmlns:a16="http://schemas.microsoft.com/office/drawing/2014/main" id="{C1E2AECB-A494-D949-863C-0C1143D6B651}"/>
              </a:ext>
            </a:extLst>
          </p:cNvPr>
          <p:cNvSpPr>
            <a:spLocks noGrp="1"/>
          </p:cNvSpPr>
          <p:nvPr>
            <p:ph type="body" sz="quarter" idx="4294967295"/>
          </p:nvPr>
        </p:nvSpPr>
        <p:spPr>
          <a:xfrm>
            <a:off x="540196" y="3789746"/>
            <a:ext cx="3089439" cy="2805933"/>
          </a:xfrm>
          <a:prstGeom prst="roundRect">
            <a:avLst>
              <a:gd name="adj" fmla="val 16517"/>
            </a:avLst>
          </a:prstGeom>
          <a:ln>
            <a:solidFill>
              <a:srgbClr val="E40038"/>
            </a:solidFill>
          </a:ln>
        </p:spPr>
        <p:txBody>
          <a:bodyPr/>
          <a:lstStyle/>
          <a:p>
            <a:endParaRPr lang="ru-RU" dirty="0">
              <a:latin typeface="Montserrat RB" panose="00000500000000000000" pitchFamily="2" charset="-52"/>
            </a:endParaRPr>
          </a:p>
        </p:txBody>
      </p:sp>
      <p:pic>
        <p:nvPicPr>
          <p:cNvPr id="51" name="Рисунок 4"/>
          <p:cNvPicPr>
            <a:picLocks noChangeAspect="1"/>
          </p:cNvPicPr>
          <p:nvPr/>
        </p:nvPicPr>
        <p:blipFill rotWithShape="1">
          <a:blip r:embed="rId3"/>
          <a:srcRect t="3598"/>
          <a:stretch/>
        </p:blipFill>
        <p:spPr>
          <a:xfrm>
            <a:off x="4093028" y="866274"/>
            <a:ext cx="8098971" cy="5992523"/>
          </a:xfrm>
          <a:prstGeom prst="rect">
            <a:avLst/>
          </a:prstGeom>
        </p:spPr>
      </p:pic>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Why ESG factors are important</a:t>
            </a:r>
            <a:endParaRPr lang="ru-RU" dirty="0">
              <a:solidFill>
                <a:srgbClr val="00234D"/>
              </a:solidFill>
              <a:latin typeface="Montserrat RB" panose="00000500000000000000" pitchFamily="2" charset="-52"/>
            </a:endParaRPr>
          </a:p>
        </p:txBody>
      </p:sp>
      <p:sp>
        <p:nvSpPr>
          <p:cNvPr id="50" name="Прямоугольник 3"/>
          <p:cNvSpPr/>
          <p:nvPr/>
        </p:nvSpPr>
        <p:spPr>
          <a:xfrm>
            <a:off x="550863" y="1268413"/>
            <a:ext cx="3421062" cy="2308324"/>
          </a:xfrm>
          <a:prstGeom prst="rect">
            <a:avLst/>
          </a:prstGeom>
        </p:spPr>
        <p:txBody>
          <a:bodyPr wrap="square">
            <a:spAutoFit/>
          </a:bodyPr>
          <a:lstStyle/>
          <a:p>
            <a:r>
              <a:rPr lang="en-US" sz="1600" b="1" dirty="0" smtClean="0">
                <a:latin typeface="Montserrat" panose="00000500000000000000" pitchFamily="2" charset="-52"/>
              </a:rPr>
              <a:t>Global </a:t>
            </a:r>
            <a:r>
              <a:rPr lang="en-US" sz="1600" b="1" dirty="0">
                <a:latin typeface="Montserrat" panose="00000500000000000000" pitchFamily="2" charset="-52"/>
              </a:rPr>
              <a:t>risks ranked by severity over the short and long </a:t>
            </a:r>
            <a:r>
              <a:rPr lang="en-US" sz="1600" b="1" dirty="0" smtClean="0">
                <a:latin typeface="Montserrat" panose="00000500000000000000" pitchFamily="2" charset="-52"/>
              </a:rPr>
              <a:t>term</a:t>
            </a:r>
            <a:endParaRPr lang="ru-RU" sz="1600" b="1" dirty="0" smtClean="0">
              <a:latin typeface="Montserrat" panose="00000500000000000000" pitchFamily="2" charset="-52"/>
            </a:endParaRPr>
          </a:p>
          <a:p>
            <a:r>
              <a:rPr lang="en-US" sz="1600" dirty="0" smtClean="0"/>
              <a:t>Cost </a:t>
            </a:r>
            <a:r>
              <a:rPr lang="en-US" sz="1600" dirty="0"/>
              <a:t>of living crisis and its economic and social implications dominate the global risks ranking in the next two years, while climate action failure dominates the next decade in a context of international </a:t>
            </a:r>
            <a:r>
              <a:rPr lang="en-US" sz="1600" dirty="0" smtClean="0"/>
              <a:t>economy.</a:t>
            </a:r>
            <a:endParaRPr lang="ru-RU" sz="1600" b="1" dirty="0">
              <a:latin typeface="Montserrat" panose="00000500000000000000" pitchFamily="2" charset="-52"/>
            </a:endParaRPr>
          </a:p>
        </p:txBody>
      </p:sp>
      <p:pic>
        <p:nvPicPr>
          <p:cNvPr id="52" name="Рисунок 2"/>
          <p:cNvPicPr>
            <a:picLocks noChangeAspect="1"/>
          </p:cNvPicPr>
          <p:nvPr/>
        </p:nvPicPr>
        <p:blipFill>
          <a:blip r:embed="rId4">
            <a:extLst>
              <a:ext uri="{28A0092B-C50C-407E-A947-70E740481C1C}">
                <a14:useLocalDpi xmlns:a14="http://schemas.microsoft.com/office/drawing/2010/main" val="0"/>
              </a:ext>
            </a:extLst>
          </a:blip>
          <a:srcRect t="5799" b="5799"/>
          <a:stretch>
            <a:fillRect/>
          </a:stretch>
        </p:blipFill>
        <p:spPr>
          <a:xfrm>
            <a:off x="529528" y="3789746"/>
            <a:ext cx="3100107" cy="943275"/>
          </a:xfrm>
          <a:prstGeom prst="round2SameRect">
            <a:avLst>
              <a:gd name="adj1" fmla="val 50000"/>
              <a:gd name="adj2" fmla="val 0"/>
            </a:avLst>
          </a:prstGeom>
        </p:spPr>
      </p:pic>
      <p:sp>
        <p:nvSpPr>
          <p:cNvPr id="54" name="Rectangle 53"/>
          <p:cNvSpPr/>
          <p:nvPr/>
        </p:nvSpPr>
        <p:spPr>
          <a:xfrm>
            <a:off x="734528" y="4937718"/>
            <a:ext cx="2690106" cy="14532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Зашить </a:t>
            </a:r>
            <a:r>
              <a:rPr lang="ru-RU" dirty="0" err="1" smtClean="0"/>
              <a:t>голосовалку</a:t>
            </a:r>
            <a:endParaRPr lang="ru-RU" dirty="0" smtClean="0"/>
          </a:p>
          <a:p>
            <a:pPr algn="ctr"/>
            <a:r>
              <a:rPr lang="ru-RU" dirty="0" smtClean="0"/>
              <a:t>Назовите </a:t>
            </a:r>
            <a:r>
              <a:rPr lang="ru-RU" dirty="0"/>
              <a:t>наиболее </a:t>
            </a:r>
          </a:p>
          <a:p>
            <a:pPr algn="ctr"/>
            <a:r>
              <a:rPr lang="ru-RU" dirty="0" smtClean="0"/>
              <a:t>Существенные </a:t>
            </a:r>
            <a:r>
              <a:rPr lang="en-US" dirty="0" smtClean="0"/>
              <a:t>ESG </a:t>
            </a:r>
            <a:r>
              <a:rPr lang="ru-RU" dirty="0" smtClean="0"/>
              <a:t>риски</a:t>
            </a:r>
            <a:endParaRPr lang="ru-RU" dirty="0"/>
          </a:p>
        </p:txBody>
      </p:sp>
    </p:spTree>
    <p:extLst>
      <p:ext uri="{BB962C8B-B14F-4D97-AF65-F5344CB8AC3E}">
        <p14:creationId xmlns:p14="http://schemas.microsoft.com/office/powerpoint/2010/main" val="33658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8D24AA5-AC4C-9F4D-9EA5-4B1256F3C9A9}"/>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RB" panose="00000500000000000000" pitchFamily="2" charset="-52"/>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900" b="1" i="0" u="none" strike="noStrike" kern="1200" cap="none" spc="0" normalizeH="0" baseline="0" noProof="0" dirty="0">
              <a:ln>
                <a:noFill/>
              </a:ln>
              <a:solidFill>
                <a:srgbClr val="010034"/>
              </a:solidFill>
              <a:effectLst/>
              <a:uLnTx/>
              <a:uFillTx/>
              <a:latin typeface="Montserrat RB" panose="00000500000000000000" pitchFamily="2" charset="-52"/>
              <a:ea typeface="Source Sans Pro" panose="020B0503030403020204" pitchFamily="34" charset="0"/>
              <a:cs typeface="+mn-cs"/>
            </a:endParaRPr>
          </a:p>
        </p:txBody>
      </p:sp>
      <p:sp>
        <p:nvSpPr>
          <p:cNvPr id="4" name="Заголовок 3">
            <a:extLst>
              <a:ext uri="{FF2B5EF4-FFF2-40B4-BE49-F238E27FC236}">
                <a16:creationId xmlns:a16="http://schemas.microsoft.com/office/drawing/2014/main" id="{B115036B-4F0B-364B-A1A6-D416AA68F47B}"/>
              </a:ext>
            </a:extLst>
          </p:cNvPr>
          <p:cNvSpPr>
            <a:spLocks noGrp="1"/>
          </p:cNvSpPr>
          <p:nvPr>
            <p:ph type="title"/>
          </p:nvPr>
        </p:nvSpPr>
        <p:spPr>
          <a:xfrm>
            <a:off x="550863" y="430213"/>
            <a:ext cx="8142200" cy="790794"/>
          </a:xfrm>
        </p:spPr>
        <p:txBody>
          <a:bodyPr/>
          <a:lstStyle/>
          <a:p>
            <a:r>
              <a:rPr lang="en-US" dirty="0" smtClean="0">
                <a:solidFill>
                  <a:srgbClr val="00234D"/>
                </a:solidFill>
                <a:latin typeface="Montserrat RB" panose="00000500000000000000" pitchFamily="2" charset="-52"/>
              </a:rPr>
              <a:t>Context: Climate change risks</a:t>
            </a:r>
            <a:endParaRPr lang="ru-RU" dirty="0">
              <a:solidFill>
                <a:srgbClr val="00234D"/>
              </a:solidFill>
              <a:latin typeface="Montserrat RB" panose="00000500000000000000" pitchFamily="2" charset="-52"/>
            </a:endParaRPr>
          </a:p>
        </p:txBody>
      </p:sp>
      <p:sp>
        <p:nvSpPr>
          <p:cNvPr id="32" name="TextBox 31"/>
          <p:cNvSpPr txBox="1"/>
          <p:nvPr/>
        </p:nvSpPr>
        <p:spPr>
          <a:xfrm>
            <a:off x="294392" y="1460499"/>
            <a:ext cx="6131808" cy="4943267"/>
          </a:xfrm>
          <a:prstGeom prst="rect">
            <a:avLst/>
          </a:prstGeom>
          <a:noFill/>
        </p:spPr>
        <p:txBody>
          <a:bodyPr wrap="square" lIns="36000" tIns="36000" rIns="36000" bIns="36000" rtlCol="0">
            <a:spAutoFit/>
          </a:bodyPr>
          <a:lstStyle/>
          <a:p>
            <a:pPr marL="285750" indent="-285750">
              <a:spcAft>
                <a:spcPts val="300"/>
              </a:spcAft>
              <a:buClr>
                <a:schemeClr val="bg2"/>
              </a:buClr>
              <a:buFont typeface="Wingdings" panose="05000000000000000000" pitchFamily="2" charset="2"/>
              <a:buChar char="§"/>
            </a:pPr>
            <a:r>
              <a:rPr lang="en-US" sz="1600" dirty="0">
                <a:latin typeface="Montserrat" panose="00000500000000000000" pitchFamily="2" charset="-52"/>
                <a:cs typeface="Calibri" panose="020F0502020204030204" pitchFamily="34" charset="0"/>
              </a:rPr>
              <a:t>In 2016 World Economic Forum's annual meeting at Davos cited climate change as </a:t>
            </a:r>
            <a:r>
              <a:rPr lang="en-US" sz="1600" b="1" dirty="0">
                <a:solidFill>
                  <a:srgbClr val="E4032E"/>
                </a:solidFill>
                <a:latin typeface="Montserrat" panose="00000500000000000000" pitchFamily="2" charset="-52"/>
                <a:cs typeface="Calibri" panose="020F0502020204030204" pitchFamily="34" charset="0"/>
              </a:rPr>
              <a:t>the</a:t>
            </a:r>
            <a:r>
              <a:rPr lang="en-US" sz="1600" dirty="0">
                <a:latin typeface="Montserrat" panose="00000500000000000000" pitchFamily="2" charset="-52"/>
                <a:cs typeface="Calibri" panose="020F0502020204030204" pitchFamily="34" charset="0"/>
              </a:rPr>
              <a:t> </a:t>
            </a:r>
            <a:r>
              <a:rPr lang="en-US" sz="1600" b="1" dirty="0">
                <a:solidFill>
                  <a:srgbClr val="E4032E"/>
                </a:solidFill>
                <a:latin typeface="Montserrat" panose="00000500000000000000" pitchFamily="2" charset="-52"/>
                <a:cs typeface="Calibri" panose="020F0502020204030204" pitchFamily="34" charset="0"/>
              </a:rPr>
              <a:t>biggest threat to the global economy</a:t>
            </a:r>
            <a:r>
              <a:rPr lang="en-US" sz="1600" dirty="0">
                <a:latin typeface="Montserrat" panose="00000500000000000000" pitchFamily="2" charset="-52"/>
                <a:cs typeface="Calibri" panose="020F0502020204030204" pitchFamily="34" charset="0"/>
              </a:rPr>
              <a:t>.</a:t>
            </a:r>
          </a:p>
          <a:p>
            <a:pPr marL="285750" indent="-285750">
              <a:spcAft>
                <a:spcPts val="300"/>
              </a:spcAft>
              <a:buClr>
                <a:schemeClr val="bg2"/>
              </a:buClr>
              <a:buFont typeface="Wingdings" panose="05000000000000000000" pitchFamily="2" charset="2"/>
              <a:buChar char="§"/>
            </a:pPr>
            <a:r>
              <a:rPr lang="en-US" sz="1600" dirty="0">
                <a:latin typeface="Montserrat" panose="00000500000000000000" pitchFamily="2" charset="-52"/>
                <a:cs typeface="Calibri" panose="020F0502020204030204" pitchFamily="34" charset="0"/>
              </a:rPr>
              <a:t>From disruption to our products, services, supply chains, markets and asset values, to the acceleration of policy and regulatory change, we are waking up to the </a:t>
            </a:r>
            <a:r>
              <a:rPr lang="en-US" sz="1600" b="1" dirty="0">
                <a:solidFill>
                  <a:srgbClr val="E4032E"/>
                </a:solidFill>
                <a:latin typeface="Montserrat" panose="00000500000000000000" pitchFamily="2" charset="-52"/>
                <a:cs typeface="Calibri" panose="020F0502020204030204" pitchFamily="34" charset="0"/>
              </a:rPr>
              <a:t>drastic action necessary </a:t>
            </a:r>
            <a:r>
              <a:rPr lang="en-US" sz="1600" dirty="0">
                <a:latin typeface="Montserrat" panose="00000500000000000000" pitchFamily="2" charset="-52"/>
                <a:cs typeface="Calibri" panose="020F0502020204030204" pitchFamily="34" charset="0"/>
              </a:rPr>
              <a:t>to protect humanity, our planet, and our livelihoods.</a:t>
            </a:r>
          </a:p>
          <a:p>
            <a:pPr marL="285750" indent="-285750">
              <a:spcAft>
                <a:spcPts val="300"/>
              </a:spcAft>
              <a:buClr>
                <a:schemeClr val="bg2"/>
              </a:buClr>
              <a:buFont typeface="Wingdings" panose="05000000000000000000" pitchFamily="2" charset="2"/>
              <a:buChar char="§"/>
            </a:pPr>
            <a:endParaRPr lang="en-US" sz="1600" dirty="0" smtClean="0">
              <a:latin typeface="Montserrat" panose="00000500000000000000" pitchFamily="2" charset="-52"/>
              <a:cs typeface="Calibri" panose="020F0502020204030204" pitchFamily="34" charset="0"/>
            </a:endParaRPr>
          </a:p>
          <a:p>
            <a:pPr marL="285750" indent="-285750">
              <a:spcAft>
                <a:spcPts val="300"/>
              </a:spcAft>
              <a:buClr>
                <a:schemeClr val="bg2"/>
              </a:buClr>
              <a:buFont typeface="Wingdings" panose="05000000000000000000" pitchFamily="2" charset="2"/>
              <a:buChar char="§"/>
            </a:pPr>
            <a:r>
              <a:rPr lang="en-US" sz="1600" dirty="0" smtClean="0">
                <a:latin typeface="Montserrat" panose="00000500000000000000" pitchFamily="2" charset="-52"/>
                <a:cs typeface="Calibri" panose="020F0502020204030204" pitchFamily="34" charset="0"/>
              </a:rPr>
              <a:t>Transition </a:t>
            </a:r>
            <a:r>
              <a:rPr lang="en-US" sz="1600" dirty="0">
                <a:latin typeface="Montserrat" panose="00000500000000000000" pitchFamily="2" charset="-52"/>
                <a:cs typeface="Calibri" panose="020F0502020204030204" pitchFamily="34" charset="0"/>
              </a:rPr>
              <a:t>to a low-carbon economy will affect every single business and every one of our clients. Today, more than ever before, regulators need clarity, customers expect green standards to be met and employees choose to work for businesses that can demonstrate that their values and purpose are aligned. </a:t>
            </a:r>
            <a:endParaRPr lang="ru-RU" sz="1600" dirty="0">
              <a:latin typeface="Montserrat" panose="00000500000000000000" pitchFamily="2" charset="-52"/>
              <a:cs typeface="Calibri" panose="020F0502020204030204" pitchFamily="34" charset="0"/>
            </a:endParaRPr>
          </a:p>
          <a:p>
            <a:pPr marL="285750" indent="-285750">
              <a:spcAft>
                <a:spcPts val="300"/>
              </a:spcAft>
              <a:buClr>
                <a:schemeClr val="bg2"/>
              </a:buClr>
              <a:buFont typeface="Wingdings" panose="05000000000000000000" pitchFamily="2" charset="2"/>
              <a:buChar char="§"/>
            </a:pPr>
            <a:endParaRPr lang="en-US" sz="1600" b="1" dirty="0" smtClean="0">
              <a:latin typeface="Montserrat" panose="00000500000000000000" pitchFamily="2" charset="-52"/>
              <a:cs typeface="Calibri" panose="020F0502020204030204" pitchFamily="34" charset="0"/>
            </a:endParaRPr>
          </a:p>
          <a:p>
            <a:pPr marL="285750" indent="-285750">
              <a:spcAft>
                <a:spcPts val="300"/>
              </a:spcAft>
              <a:buClr>
                <a:schemeClr val="bg2"/>
              </a:buClr>
              <a:buFont typeface="Wingdings" panose="05000000000000000000" pitchFamily="2" charset="2"/>
              <a:buChar char="§"/>
            </a:pPr>
            <a:r>
              <a:rPr lang="en-US" sz="1600" b="1" dirty="0" smtClean="0">
                <a:latin typeface="Montserrat" panose="00000500000000000000" pitchFamily="2" charset="-52"/>
                <a:cs typeface="Calibri" panose="020F0502020204030204" pitchFamily="34" charset="0"/>
              </a:rPr>
              <a:t>Consequently</a:t>
            </a:r>
            <a:r>
              <a:rPr lang="en-US" sz="1600" b="1" dirty="0">
                <a:latin typeface="Montserrat" panose="00000500000000000000" pitchFamily="2" charset="-52"/>
                <a:cs typeface="Calibri" panose="020F0502020204030204" pitchFamily="34" charset="0"/>
              </a:rPr>
              <a:t>, companies will need to implement change, manage risk and exploit new opportunities to protect their value and businesses for the future.</a:t>
            </a:r>
            <a:endParaRPr lang="ru-RU" sz="1600" b="1" dirty="0">
              <a:latin typeface="Montserrat" panose="00000500000000000000" pitchFamily="2" charset="-52"/>
              <a:cs typeface="Calibri" panose="020F0502020204030204" pitchFamily="34" charset="0"/>
            </a:endParaRPr>
          </a:p>
        </p:txBody>
      </p:sp>
      <p:sp>
        <p:nvSpPr>
          <p:cNvPr id="33" name="Rectangle 32"/>
          <p:cNvSpPr/>
          <p:nvPr/>
        </p:nvSpPr>
        <p:spPr>
          <a:xfrm>
            <a:off x="6959599" y="1658451"/>
            <a:ext cx="4485201" cy="3031599"/>
          </a:xfrm>
          <a:prstGeom prst="rect">
            <a:avLst/>
          </a:prstGeom>
        </p:spPr>
        <p:txBody>
          <a:bodyPr wrap="square">
            <a:spAutoFit/>
          </a:bodyPr>
          <a:lstStyle/>
          <a:p>
            <a:pPr fontAlgn="base">
              <a:spcAft>
                <a:spcPts val="600"/>
              </a:spcAft>
              <a:buClr>
                <a:srgbClr val="E4032E"/>
              </a:buClr>
            </a:pPr>
            <a:r>
              <a:rPr lang="en-US" sz="1600" b="1" dirty="0">
                <a:solidFill>
                  <a:srgbClr val="E4032E"/>
                </a:solidFill>
                <a:latin typeface="Montserrat" panose="00000500000000000000" pitchFamily="2" charset="-52"/>
                <a:cs typeface="Calibri" panose="020F0502020204030204" pitchFamily="34" charset="0"/>
              </a:rPr>
              <a:t>IMPORTANCE OF COMBATING CLIMATE CHANGE</a:t>
            </a:r>
          </a:p>
          <a:p>
            <a:pPr marL="285750" indent="-285750" fontAlgn="base">
              <a:spcAft>
                <a:spcPts val="600"/>
              </a:spcAft>
              <a:buClr>
                <a:srgbClr val="E4032E"/>
              </a:buClr>
              <a:buFont typeface="Wingdings" panose="05000000000000000000" pitchFamily="2" charset="2"/>
              <a:buChar char="§"/>
            </a:pPr>
            <a:r>
              <a:rPr lang="en-US" sz="1600" b="1" dirty="0">
                <a:solidFill>
                  <a:srgbClr val="000000"/>
                </a:solidFill>
                <a:latin typeface="Montserrat" panose="00000500000000000000" pitchFamily="2" charset="-52"/>
                <a:cs typeface="Calibri" panose="020F0502020204030204" pitchFamily="34" charset="0"/>
              </a:rPr>
              <a:t>31GT </a:t>
            </a:r>
            <a:r>
              <a:rPr lang="en-US" sz="1600" dirty="0">
                <a:solidFill>
                  <a:srgbClr val="000000"/>
                </a:solidFill>
                <a:latin typeface="Montserrat" panose="00000500000000000000" pitchFamily="2" charset="-52"/>
                <a:cs typeface="Calibri" panose="020F0502020204030204" pitchFamily="34" charset="0"/>
              </a:rPr>
              <a:t>Greenhouse Gas emissions produced globally each year. That's equivalent to 8,139 coal power stations.</a:t>
            </a:r>
          </a:p>
          <a:p>
            <a:pPr marL="285750" indent="-285750" fontAlgn="base">
              <a:spcAft>
                <a:spcPts val="600"/>
              </a:spcAft>
              <a:buClr>
                <a:srgbClr val="E4032E"/>
              </a:buClr>
              <a:buFont typeface="Wingdings" panose="05000000000000000000" pitchFamily="2" charset="2"/>
              <a:buChar char="§"/>
            </a:pPr>
            <a:r>
              <a:rPr lang="en-US" sz="1600" b="1" dirty="0">
                <a:solidFill>
                  <a:srgbClr val="000000"/>
                </a:solidFill>
                <a:latin typeface="Montserrat" panose="00000500000000000000" pitchFamily="2" charset="-52"/>
                <a:cs typeface="Calibri" panose="020F0502020204030204" pitchFamily="34" charset="0"/>
              </a:rPr>
              <a:t>$4tn</a:t>
            </a:r>
            <a:r>
              <a:rPr lang="en-US" sz="1600" dirty="0">
                <a:solidFill>
                  <a:srgbClr val="000000"/>
                </a:solidFill>
                <a:latin typeface="Montserrat" panose="00000500000000000000" pitchFamily="2" charset="-52"/>
                <a:cs typeface="Calibri" panose="020F0502020204030204" pitchFamily="34" charset="0"/>
              </a:rPr>
              <a:t> worth of assets will be at risk from climate change by 2030.</a:t>
            </a:r>
          </a:p>
          <a:p>
            <a:pPr marL="285750" indent="-285750" fontAlgn="base">
              <a:spcAft>
                <a:spcPts val="600"/>
              </a:spcAft>
              <a:buClr>
                <a:srgbClr val="E4032E"/>
              </a:buClr>
              <a:buFont typeface="Wingdings" panose="05000000000000000000" pitchFamily="2" charset="2"/>
              <a:buChar char="§"/>
            </a:pPr>
            <a:r>
              <a:rPr lang="en-US" sz="1600" i="0" dirty="0">
                <a:solidFill>
                  <a:srgbClr val="000000"/>
                </a:solidFill>
                <a:effectLst/>
                <a:latin typeface="Montserrat" panose="00000500000000000000" pitchFamily="2" charset="-52"/>
                <a:cs typeface="Calibri" panose="020F0502020204030204" pitchFamily="34" charset="0"/>
              </a:rPr>
              <a:t>Physical consequences of climate change risk severely destabilizing social and economic structures across the world. </a:t>
            </a:r>
          </a:p>
        </p:txBody>
      </p:sp>
      <p:sp>
        <p:nvSpPr>
          <p:cNvPr id="34" name="Rounded Rectangle 33"/>
          <p:cNvSpPr/>
          <p:nvPr/>
        </p:nvSpPr>
        <p:spPr>
          <a:xfrm>
            <a:off x="6756400" y="1358899"/>
            <a:ext cx="4893702" cy="3467101"/>
          </a:xfrm>
          <a:prstGeom prst="roundRect">
            <a:avLst>
              <a:gd name="adj" fmla="val 9612"/>
            </a:avLst>
          </a:prstGeom>
          <a:ln w="19050">
            <a:solidFill>
              <a:srgbClr val="E4032E"/>
            </a:solidFill>
            <a:prstDash val="dash"/>
          </a:ln>
        </p:spPr>
        <p:txBody>
          <a:bodyPr wrap="square" lIns="0" tIns="0" rIns="0" bIns="0" rtlCol="0" anchor="ctr">
            <a:spAutoFit/>
          </a:bodyPr>
          <a:lstStyle/>
          <a:p>
            <a:pPr algn="ctr">
              <a:spcBef>
                <a:spcPts val="1200"/>
              </a:spcBef>
            </a:pPr>
            <a:endParaRPr lang="ru-RU" sz="1600" dirty="0">
              <a:latin typeface="Montserrat" panose="00000500000000000000" pitchFamily="2" charset="-52"/>
              <a:ea typeface="Source Sans Pro" pitchFamily="34" charset="0"/>
            </a:endParaRPr>
          </a:p>
        </p:txBody>
      </p:sp>
    </p:spTree>
    <p:extLst>
      <p:ext uri="{BB962C8B-B14F-4D97-AF65-F5344CB8AC3E}">
        <p14:creationId xmlns:p14="http://schemas.microsoft.com/office/powerpoint/2010/main" val="610670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34D"/>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D6C433D-36FC-5745-92B2-2F497338269C}"/>
              </a:ext>
            </a:extLst>
          </p:cNvPr>
          <p:cNvSpPr>
            <a:spLocks noGrp="1"/>
          </p:cNvSpPr>
          <p:nvPr>
            <p:ph type="body" sz="quarter" idx="11"/>
          </p:nvPr>
        </p:nvSpPr>
        <p:spPr>
          <a:xfrm>
            <a:off x="3971924" y="1614354"/>
            <a:ext cx="7274145" cy="1186222"/>
          </a:xfrm>
        </p:spPr>
        <p:txBody>
          <a:bodyPr/>
          <a:lstStyle/>
          <a:p>
            <a:r>
              <a:rPr lang="en-US" dirty="0" smtClean="0">
                <a:latin typeface="Montserrat RB ExtraBold" panose="00000900000000000000" pitchFamily="2" charset="-52"/>
              </a:rPr>
              <a:t>Sustainability in banking sector</a:t>
            </a:r>
            <a:endParaRPr lang="ru-RU" dirty="0">
              <a:latin typeface="Montserrat RB ExtraBold" panose="00000900000000000000" pitchFamily="2" charset="-52"/>
            </a:endParaRPr>
          </a:p>
        </p:txBody>
      </p:sp>
    </p:spTree>
    <p:extLst>
      <p:ext uri="{BB962C8B-B14F-4D97-AF65-F5344CB8AC3E}">
        <p14:creationId xmlns:p14="http://schemas.microsoft.com/office/powerpoint/2010/main" val="3718688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34D"/>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747645-E78C-0546-A0F5-B6B3F9A0305E}"/>
              </a:ext>
            </a:extLst>
          </p:cNvPr>
          <p:cNvSpPr>
            <a:spLocks noGrp="1"/>
          </p:cNvSpPr>
          <p:nvPr>
            <p:ph type="title"/>
          </p:nvPr>
        </p:nvSpPr>
        <p:spPr>
          <a:xfrm>
            <a:off x="3971925" y="411812"/>
            <a:ext cx="7669210" cy="4154984"/>
          </a:xfrm>
        </p:spPr>
        <p:txBody>
          <a:bodyPr/>
          <a:lstStyle/>
          <a:p>
            <a:r>
              <a:rPr lang="en-US" dirty="0" smtClean="0">
                <a:solidFill>
                  <a:schemeClr val="bg1"/>
                </a:solidFill>
              </a:rPr>
              <a:t>Question:</a:t>
            </a:r>
            <a:r>
              <a:rPr lang="en-US" dirty="0">
                <a:solidFill>
                  <a:schemeClr val="bg1"/>
                </a:solidFill>
              </a:rPr>
              <a:t/>
            </a:r>
            <a:br>
              <a:rPr lang="en-US" dirty="0">
                <a:solidFill>
                  <a:schemeClr val="bg1"/>
                </a:solidFill>
              </a:rPr>
            </a:br>
            <a:r>
              <a:rPr lang="en-US" dirty="0" smtClean="0">
                <a:solidFill>
                  <a:srgbClr val="E40038"/>
                </a:solidFill>
              </a:rPr>
              <a:t>Why do you think banks should care about </a:t>
            </a:r>
            <a:r>
              <a:rPr lang="en-US" b="1" u="sng" dirty="0" smtClean="0">
                <a:solidFill>
                  <a:srgbClr val="E40038"/>
                </a:solidFill>
              </a:rPr>
              <a:t>ESG</a:t>
            </a:r>
            <a:r>
              <a:rPr lang="en-US" dirty="0" smtClean="0">
                <a:solidFill>
                  <a:srgbClr val="E40038"/>
                </a:solidFill>
              </a:rPr>
              <a:t>?</a:t>
            </a:r>
            <a:endParaRPr lang="ru-RU" dirty="0">
              <a:solidFill>
                <a:srgbClr val="E40038"/>
              </a:solidFill>
            </a:endParaRPr>
          </a:p>
        </p:txBody>
      </p:sp>
      <p:sp>
        <p:nvSpPr>
          <p:cNvPr id="4" name="Номер слайда 3">
            <a:extLst>
              <a:ext uri="{FF2B5EF4-FFF2-40B4-BE49-F238E27FC236}">
                <a16:creationId xmlns:a16="http://schemas.microsoft.com/office/drawing/2014/main" id="{9281C8D6-4E78-8643-A9EF-E3E9382F9C5F}"/>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FFFFFF"/>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900" b="1" i="0" u="none" strike="noStrike" kern="1200" cap="none" spc="0" normalizeH="0" baseline="0" noProof="0" dirty="0">
              <a:ln>
                <a:noFill/>
              </a:ln>
              <a:solidFill>
                <a:srgbClr val="FFFFFF"/>
              </a:solidFill>
              <a:effectLst/>
              <a:uLnTx/>
              <a:uFillTx/>
              <a:latin typeface="Montserrat" pitchFamily="2" charset="0"/>
              <a:ea typeface="Source Sans Pro" panose="020B0503030403020204" pitchFamily="34" charset="0"/>
              <a:cs typeface="+mn-cs"/>
            </a:endParaRPr>
          </a:p>
        </p:txBody>
      </p:sp>
      <p:pic>
        <p:nvPicPr>
          <p:cNvPr id="10" name="Рисунок 17">
            <a:extLst>
              <a:ext uri="{FF2B5EF4-FFF2-40B4-BE49-F238E27FC236}">
                <a16:creationId xmlns:a16="http://schemas.microsoft.com/office/drawing/2014/main" id="{EE3D3DE0-43A9-FF45-A560-90A02602C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3737"/>
          <a:stretch/>
        </p:blipFill>
        <p:spPr>
          <a:xfrm>
            <a:off x="98917" y="3905517"/>
            <a:ext cx="6516688" cy="3085123"/>
          </a:xfrm>
          <a:prstGeom prst="rect">
            <a:avLst/>
          </a:prstGeom>
        </p:spPr>
      </p:pic>
    </p:spTree>
    <p:extLst>
      <p:ext uri="{BB962C8B-B14F-4D97-AF65-F5344CB8AC3E}">
        <p14:creationId xmlns:p14="http://schemas.microsoft.com/office/powerpoint/2010/main" val="111713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Financing of Climate Change in Russia</a:t>
            </a:r>
            <a:endParaRPr lang="ru-RU" dirty="0">
              <a:solidFill>
                <a:srgbClr val="00234D"/>
              </a:solidFill>
              <a:latin typeface="Montserrat RB" panose="00000500000000000000" pitchFamily="2" charset="-52"/>
            </a:endParaRPr>
          </a:p>
        </p:txBody>
      </p:sp>
      <p:sp>
        <p:nvSpPr>
          <p:cNvPr id="13" name="Текст 5">
            <a:extLst>
              <a:ext uri="{FF2B5EF4-FFF2-40B4-BE49-F238E27FC236}">
                <a16:creationId xmlns:a16="http://schemas.microsoft.com/office/drawing/2014/main" id="{1A2B3FA3-5F9E-A34A-A62C-C13724103085}"/>
              </a:ext>
            </a:extLst>
          </p:cNvPr>
          <p:cNvSpPr txBox="1">
            <a:spLocks/>
          </p:cNvSpPr>
          <p:nvPr/>
        </p:nvSpPr>
        <p:spPr>
          <a:xfrm>
            <a:off x="522734" y="1809596"/>
            <a:ext cx="683491"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01</a:t>
            </a:r>
            <a:endParaRPr lang="ru-RU" sz="3600" b="1" dirty="0">
              <a:solidFill>
                <a:srgbClr val="E40038"/>
              </a:solidFill>
              <a:latin typeface="Montserrat" panose="00000500000000000000" pitchFamily="2" charset="-52"/>
            </a:endParaRPr>
          </a:p>
        </p:txBody>
      </p:sp>
      <p:sp>
        <p:nvSpPr>
          <p:cNvPr id="14" name="Текст 7">
            <a:extLst>
              <a:ext uri="{FF2B5EF4-FFF2-40B4-BE49-F238E27FC236}">
                <a16:creationId xmlns:a16="http://schemas.microsoft.com/office/drawing/2014/main" id="{98A159AA-9E7E-D74D-BB61-F8FA5F0FA63D}"/>
              </a:ext>
            </a:extLst>
          </p:cNvPr>
          <p:cNvSpPr txBox="1">
            <a:spLocks/>
          </p:cNvSpPr>
          <p:nvPr/>
        </p:nvSpPr>
        <p:spPr>
          <a:xfrm>
            <a:off x="620860" y="2394371"/>
            <a:ext cx="2155582" cy="90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Green Infrastructure</a:t>
            </a:r>
            <a:endParaRPr lang="ru-RU" sz="1600" b="1" dirty="0">
              <a:solidFill>
                <a:srgbClr val="00234D"/>
              </a:solidFill>
              <a:latin typeface="Montserrat" panose="00000500000000000000" pitchFamily="2" charset="-52"/>
            </a:endParaRPr>
          </a:p>
        </p:txBody>
      </p:sp>
      <p:cxnSp>
        <p:nvCxnSpPr>
          <p:cNvPr id="15"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540196" y="2319766"/>
            <a:ext cx="2236245"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sp>
        <p:nvSpPr>
          <p:cNvPr id="17" name="Текст 5">
            <a:extLst>
              <a:ext uri="{FF2B5EF4-FFF2-40B4-BE49-F238E27FC236}">
                <a16:creationId xmlns:a16="http://schemas.microsoft.com/office/drawing/2014/main" id="{1A2B3FA3-5F9E-A34A-A62C-C13724103085}"/>
              </a:ext>
            </a:extLst>
          </p:cNvPr>
          <p:cNvSpPr txBox="1">
            <a:spLocks/>
          </p:cNvSpPr>
          <p:nvPr/>
        </p:nvSpPr>
        <p:spPr>
          <a:xfrm>
            <a:off x="3270578" y="1795388"/>
            <a:ext cx="929780"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smtClean="0">
                <a:solidFill>
                  <a:srgbClr val="E40038"/>
                </a:solidFill>
                <a:latin typeface="Montserrat" panose="00000500000000000000" pitchFamily="2" charset="-52"/>
              </a:rPr>
              <a:t>2</a:t>
            </a:r>
            <a:endParaRPr lang="ru-RU" sz="3600" b="1" dirty="0">
              <a:solidFill>
                <a:srgbClr val="E40038"/>
              </a:solidFill>
              <a:latin typeface="Montserrat" panose="00000500000000000000" pitchFamily="2" charset="-52"/>
            </a:endParaRPr>
          </a:p>
        </p:txBody>
      </p:sp>
      <p:sp>
        <p:nvSpPr>
          <p:cNvPr id="18" name="Текст 7">
            <a:extLst>
              <a:ext uri="{FF2B5EF4-FFF2-40B4-BE49-F238E27FC236}">
                <a16:creationId xmlns:a16="http://schemas.microsoft.com/office/drawing/2014/main" id="{98A159AA-9E7E-D74D-BB61-F8FA5F0FA63D}"/>
              </a:ext>
            </a:extLst>
          </p:cNvPr>
          <p:cNvSpPr txBox="1">
            <a:spLocks/>
          </p:cNvSpPr>
          <p:nvPr/>
        </p:nvSpPr>
        <p:spPr>
          <a:xfrm>
            <a:off x="3368704" y="2380163"/>
            <a:ext cx="2155582" cy="90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Technological development towards low-carbon economy</a:t>
            </a:r>
            <a:endParaRPr lang="ru-RU" sz="1600" b="1" dirty="0">
              <a:solidFill>
                <a:srgbClr val="00234D"/>
              </a:solidFill>
              <a:latin typeface="Montserrat" panose="00000500000000000000" pitchFamily="2" charset="-52"/>
            </a:endParaRPr>
          </a:p>
        </p:txBody>
      </p:sp>
      <p:cxnSp>
        <p:nvCxnSpPr>
          <p:cNvPr id="19"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3288040" y="2305558"/>
            <a:ext cx="2236245"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sp>
        <p:nvSpPr>
          <p:cNvPr id="20" name="Текст 5">
            <a:extLst>
              <a:ext uri="{FF2B5EF4-FFF2-40B4-BE49-F238E27FC236}">
                <a16:creationId xmlns:a16="http://schemas.microsoft.com/office/drawing/2014/main" id="{1A2B3FA3-5F9E-A34A-A62C-C13724103085}"/>
              </a:ext>
            </a:extLst>
          </p:cNvPr>
          <p:cNvSpPr txBox="1">
            <a:spLocks/>
          </p:cNvSpPr>
          <p:nvPr/>
        </p:nvSpPr>
        <p:spPr>
          <a:xfrm>
            <a:off x="539217" y="4435992"/>
            <a:ext cx="929780"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smtClean="0">
                <a:solidFill>
                  <a:srgbClr val="E40038"/>
                </a:solidFill>
                <a:latin typeface="Montserrat" panose="00000500000000000000" pitchFamily="2" charset="-52"/>
              </a:rPr>
              <a:t>3</a:t>
            </a:r>
            <a:endParaRPr lang="ru-RU" sz="3600" b="1" dirty="0">
              <a:solidFill>
                <a:srgbClr val="E40038"/>
              </a:solidFill>
              <a:latin typeface="Montserrat" panose="00000500000000000000" pitchFamily="2" charset="-52"/>
            </a:endParaRPr>
          </a:p>
        </p:txBody>
      </p:sp>
      <p:sp>
        <p:nvSpPr>
          <p:cNvPr id="30" name="Текст 7">
            <a:extLst>
              <a:ext uri="{FF2B5EF4-FFF2-40B4-BE49-F238E27FC236}">
                <a16:creationId xmlns:a16="http://schemas.microsoft.com/office/drawing/2014/main" id="{98A159AA-9E7E-D74D-BB61-F8FA5F0FA63D}"/>
              </a:ext>
            </a:extLst>
          </p:cNvPr>
          <p:cNvSpPr txBox="1">
            <a:spLocks/>
          </p:cNvSpPr>
          <p:nvPr/>
        </p:nvSpPr>
        <p:spPr>
          <a:xfrm>
            <a:off x="637343" y="5020767"/>
            <a:ext cx="2155582" cy="90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Low-carbon and green energy</a:t>
            </a:r>
            <a:endParaRPr lang="ru-RU" sz="1600" b="1" dirty="0">
              <a:solidFill>
                <a:srgbClr val="00234D"/>
              </a:solidFill>
              <a:latin typeface="Montserrat" panose="00000500000000000000" pitchFamily="2" charset="-52"/>
            </a:endParaRPr>
          </a:p>
        </p:txBody>
      </p:sp>
      <p:cxnSp>
        <p:nvCxnSpPr>
          <p:cNvPr id="31"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556679" y="4946162"/>
            <a:ext cx="2236245"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sp>
        <p:nvSpPr>
          <p:cNvPr id="32" name="Текст 5">
            <a:extLst>
              <a:ext uri="{FF2B5EF4-FFF2-40B4-BE49-F238E27FC236}">
                <a16:creationId xmlns:a16="http://schemas.microsoft.com/office/drawing/2014/main" id="{1A2B3FA3-5F9E-A34A-A62C-C13724103085}"/>
              </a:ext>
            </a:extLst>
          </p:cNvPr>
          <p:cNvSpPr txBox="1">
            <a:spLocks/>
          </p:cNvSpPr>
          <p:nvPr/>
        </p:nvSpPr>
        <p:spPr>
          <a:xfrm>
            <a:off x="3270577" y="4435992"/>
            <a:ext cx="929780"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smtClean="0">
                <a:solidFill>
                  <a:srgbClr val="E40038"/>
                </a:solidFill>
                <a:latin typeface="Montserrat" panose="00000500000000000000" pitchFamily="2" charset="-52"/>
              </a:rPr>
              <a:t>4</a:t>
            </a:r>
            <a:endParaRPr lang="ru-RU" sz="3600" b="1" dirty="0">
              <a:solidFill>
                <a:srgbClr val="E40038"/>
              </a:solidFill>
              <a:latin typeface="Montserrat" panose="00000500000000000000" pitchFamily="2" charset="-52"/>
            </a:endParaRPr>
          </a:p>
        </p:txBody>
      </p:sp>
      <p:sp>
        <p:nvSpPr>
          <p:cNvPr id="33" name="Текст 7">
            <a:extLst>
              <a:ext uri="{FF2B5EF4-FFF2-40B4-BE49-F238E27FC236}">
                <a16:creationId xmlns:a16="http://schemas.microsoft.com/office/drawing/2014/main" id="{98A159AA-9E7E-D74D-BB61-F8FA5F0FA63D}"/>
              </a:ext>
            </a:extLst>
          </p:cNvPr>
          <p:cNvSpPr txBox="1">
            <a:spLocks/>
          </p:cNvSpPr>
          <p:nvPr/>
        </p:nvSpPr>
        <p:spPr>
          <a:xfrm>
            <a:off x="3368703" y="5020767"/>
            <a:ext cx="2155582" cy="90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smtClean="0">
                <a:solidFill>
                  <a:srgbClr val="00234D"/>
                </a:solidFill>
                <a:latin typeface="Montserrat" panose="00000500000000000000" pitchFamily="2" charset="-52"/>
              </a:rPr>
              <a:t>New technologies towards decarbonisation</a:t>
            </a:r>
            <a:endParaRPr lang="ru-RU" sz="1600" b="1" dirty="0">
              <a:solidFill>
                <a:srgbClr val="00234D"/>
              </a:solidFill>
              <a:latin typeface="Montserrat" panose="00000500000000000000" pitchFamily="2" charset="-52"/>
            </a:endParaRPr>
          </a:p>
        </p:txBody>
      </p:sp>
      <p:cxnSp>
        <p:nvCxnSpPr>
          <p:cNvPr id="34" name="Прямая соединительная линия 14">
            <a:extLst>
              <a:ext uri="{FF2B5EF4-FFF2-40B4-BE49-F238E27FC236}">
                <a16:creationId xmlns:a16="http://schemas.microsoft.com/office/drawing/2014/main" id="{08C72696-C576-0043-9B3B-5ABAB38025FD}"/>
              </a:ext>
            </a:extLst>
          </p:cNvPr>
          <p:cNvCxnSpPr>
            <a:cxnSpLocks/>
          </p:cNvCxnSpPr>
          <p:nvPr/>
        </p:nvCxnSpPr>
        <p:spPr>
          <a:xfrm>
            <a:off x="3288039" y="4946162"/>
            <a:ext cx="2236245" cy="0"/>
          </a:xfrm>
          <a:prstGeom prst="line">
            <a:avLst/>
          </a:prstGeom>
          <a:ln w="19050">
            <a:solidFill>
              <a:srgbClr val="E40038"/>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22805" y="3340610"/>
            <a:ext cx="1871025" cy="646331"/>
          </a:xfrm>
          <a:prstGeom prst="rect">
            <a:avLst/>
          </a:prstGeom>
          <a:noFill/>
        </p:spPr>
        <p:txBody>
          <a:bodyPr wrap="none" rtlCol="0">
            <a:spAutoFit/>
          </a:bodyPr>
          <a:lstStyle/>
          <a:p>
            <a:r>
              <a:rPr lang="ru-RU" sz="3600" b="1" dirty="0" smtClean="0">
                <a:solidFill>
                  <a:schemeClr val="tx2"/>
                </a:solidFill>
                <a:latin typeface="Montserrat" panose="00000500000000000000" pitchFamily="2" charset="-52"/>
              </a:rPr>
              <a:t>7</a:t>
            </a:r>
            <a:r>
              <a:rPr lang="en-US" sz="3600" b="1" dirty="0" smtClean="0">
                <a:solidFill>
                  <a:schemeClr val="tx2"/>
                </a:solidFill>
                <a:latin typeface="Montserrat" panose="00000500000000000000" pitchFamily="2" charset="-52"/>
              </a:rPr>
              <a:t>.</a:t>
            </a:r>
            <a:r>
              <a:rPr lang="ru-RU" sz="3600" b="1" dirty="0" smtClean="0">
                <a:solidFill>
                  <a:schemeClr val="tx2"/>
                </a:solidFill>
                <a:latin typeface="Montserrat" panose="00000500000000000000" pitchFamily="2" charset="-52"/>
              </a:rPr>
              <a:t>1</a:t>
            </a:r>
            <a:r>
              <a:rPr lang="ru-RU" sz="2400" dirty="0" smtClean="0">
                <a:solidFill>
                  <a:schemeClr val="tx2"/>
                </a:solidFill>
                <a:latin typeface="Montserrat" panose="00000500000000000000" pitchFamily="2" charset="-52"/>
              </a:rPr>
              <a:t> </a:t>
            </a:r>
            <a:r>
              <a:rPr lang="en-US" sz="2400" dirty="0" err="1" smtClean="0">
                <a:solidFill>
                  <a:schemeClr val="tx2"/>
                </a:solidFill>
                <a:latin typeface="Montserrat" panose="00000500000000000000" pitchFamily="2" charset="-52"/>
              </a:rPr>
              <a:t>tn</a:t>
            </a:r>
            <a:r>
              <a:rPr lang="en-US" sz="2400" dirty="0" smtClean="0">
                <a:solidFill>
                  <a:schemeClr val="tx2"/>
                </a:solidFill>
                <a:latin typeface="Montserrat" panose="00000500000000000000" pitchFamily="2" charset="-52"/>
              </a:rPr>
              <a:t> rub</a:t>
            </a:r>
            <a:r>
              <a:rPr lang="ru-RU" sz="2400" dirty="0" smtClean="0">
                <a:solidFill>
                  <a:schemeClr val="tx2"/>
                </a:solidFill>
                <a:latin typeface="Montserrat" panose="00000500000000000000" pitchFamily="2" charset="-52"/>
              </a:rPr>
              <a:t>.</a:t>
            </a:r>
            <a:endParaRPr lang="ru-RU" sz="2400" dirty="0">
              <a:solidFill>
                <a:schemeClr val="tx2"/>
              </a:solidFill>
              <a:latin typeface="Montserrat" panose="00000500000000000000" pitchFamily="2" charset="-52"/>
            </a:endParaRPr>
          </a:p>
        </p:txBody>
      </p:sp>
      <p:sp>
        <p:nvSpPr>
          <p:cNvPr id="36" name="TextBox 35"/>
          <p:cNvSpPr txBox="1"/>
          <p:nvPr/>
        </p:nvSpPr>
        <p:spPr>
          <a:xfrm>
            <a:off x="3465296" y="3383371"/>
            <a:ext cx="1962397" cy="646331"/>
          </a:xfrm>
          <a:prstGeom prst="rect">
            <a:avLst/>
          </a:prstGeom>
          <a:noFill/>
        </p:spPr>
        <p:txBody>
          <a:bodyPr wrap="none" rtlCol="0">
            <a:spAutoFit/>
          </a:bodyPr>
          <a:lstStyle/>
          <a:p>
            <a:r>
              <a:rPr lang="ru-RU" sz="3600" b="1" dirty="0" smtClean="0">
                <a:solidFill>
                  <a:schemeClr val="tx2"/>
                </a:solidFill>
                <a:latin typeface="Montserrat" panose="00000500000000000000" pitchFamily="2" charset="-52"/>
              </a:rPr>
              <a:t>3</a:t>
            </a:r>
            <a:r>
              <a:rPr lang="en-US" sz="3600" b="1" dirty="0" smtClean="0">
                <a:solidFill>
                  <a:schemeClr val="tx2"/>
                </a:solidFill>
                <a:latin typeface="Montserrat" panose="00000500000000000000" pitchFamily="2" charset="-52"/>
              </a:rPr>
              <a:t>.</a:t>
            </a:r>
            <a:r>
              <a:rPr lang="ru-RU" sz="3600" b="1" dirty="0" smtClean="0">
                <a:solidFill>
                  <a:schemeClr val="tx2"/>
                </a:solidFill>
                <a:latin typeface="Montserrat" panose="00000500000000000000" pitchFamily="2" charset="-52"/>
              </a:rPr>
              <a:t>7</a:t>
            </a:r>
            <a:r>
              <a:rPr lang="ru-RU" sz="2400" dirty="0" smtClean="0">
                <a:solidFill>
                  <a:schemeClr val="tx2"/>
                </a:solidFill>
                <a:latin typeface="Montserrat" panose="00000500000000000000" pitchFamily="2" charset="-52"/>
              </a:rPr>
              <a:t> </a:t>
            </a:r>
            <a:r>
              <a:rPr lang="en-US" sz="2400" dirty="0" err="1" smtClean="0">
                <a:solidFill>
                  <a:schemeClr val="tx2"/>
                </a:solidFill>
                <a:latin typeface="Montserrat" panose="00000500000000000000" pitchFamily="2" charset="-52"/>
              </a:rPr>
              <a:t>tn</a:t>
            </a:r>
            <a:r>
              <a:rPr lang="en-US" sz="2400" dirty="0" smtClean="0">
                <a:solidFill>
                  <a:schemeClr val="tx2"/>
                </a:solidFill>
                <a:latin typeface="Montserrat" panose="00000500000000000000" pitchFamily="2" charset="-52"/>
              </a:rPr>
              <a:t> rub</a:t>
            </a:r>
            <a:r>
              <a:rPr lang="ru-RU" sz="2400" dirty="0" smtClean="0">
                <a:solidFill>
                  <a:schemeClr val="tx2"/>
                </a:solidFill>
                <a:latin typeface="Montserrat" panose="00000500000000000000" pitchFamily="2" charset="-52"/>
              </a:rPr>
              <a:t>.</a:t>
            </a:r>
            <a:endParaRPr lang="ru-RU" sz="2400" dirty="0">
              <a:solidFill>
                <a:schemeClr val="tx2"/>
              </a:solidFill>
              <a:latin typeface="Montserrat" panose="00000500000000000000" pitchFamily="2" charset="-52"/>
            </a:endParaRPr>
          </a:p>
        </p:txBody>
      </p:sp>
      <p:sp>
        <p:nvSpPr>
          <p:cNvPr id="37" name="TextBox 36"/>
          <p:cNvSpPr txBox="1"/>
          <p:nvPr/>
        </p:nvSpPr>
        <p:spPr>
          <a:xfrm>
            <a:off x="699214" y="5753709"/>
            <a:ext cx="1951175" cy="646331"/>
          </a:xfrm>
          <a:prstGeom prst="rect">
            <a:avLst/>
          </a:prstGeom>
          <a:noFill/>
        </p:spPr>
        <p:txBody>
          <a:bodyPr wrap="none" rtlCol="0">
            <a:spAutoFit/>
          </a:bodyPr>
          <a:lstStyle/>
          <a:p>
            <a:r>
              <a:rPr lang="ru-RU" sz="3600" b="1" dirty="0" smtClean="0">
                <a:solidFill>
                  <a:schemeClr val="tx2"/>
                </a:solidFill>
                <a:latin typeface="Montserrat" panose="00000500000000000000" pitchFamily="2" charset="-52"/>
              </a:rPr>
              <a:t>5</a:t>
            </a:r>
            <a:r>
              <a:rPr lang="en-US" sz="3600" b="1" dirty="0" smtClean="0">
                <a:solidFill>
                  <a:schemeClr val="tx2"/>
                </a:solidFill>
                <a:latin typeface="Montserrat" panose="00000500000000000000" pitchFamily="2" charset="-52"/>
              </a:rPr>
              <a:t>.</a:t>
            </a:r>
            <a:r>
              <a:rPr lang="ru-RU" sz="3600" b="1" dirty="0" smtClean="0">
                <a:solidFill>
                  <a:schemeClr val="tx2"/>
                </a:solidFill>
                <a:latin typeface="Montserrat" panose="00000500000000000000" pitchFamily="2" charset="-52"/>
              </a:rPr>
              <a:t>5</a:t>
            </a:r>
            <a:r>
              <a:rPr lang="ru-RU" sz="2400" dirty="0" smtClean="0">
                <a:solidFill>
                  <a:schemeClr val="tx2"/>
                </a:solidFill>
                <a:latin typeface="Montserrat" panose="00000500000000000000" pitchFamily="2" charset="-52"/>
              </a:rPr>
              <a:t> </a:t>
            </a:r>
            <a:r>
              <a:rPr lang="en-US" sz="2400" dirty="0" err="1" smtClean="0">
                <a:solidFill>
                  <a:schemeClr val="tx2"/>
                </a:solidFill>
                <a:latin typeface="Montserrat" panose="00000500000000000000" pitchFamily="2" charset="-52"/>
              </a:rPr>
              <a:t>tn</a:t>
            </a:r>
            <a:r>
              <a:rPr lang="en-US" sz="2400" dirty="0" smtClean="0">
                <a:solidFill>
                  <a:schemeClr val="tx2"/>
                </a:solidFill>
                <a:latin typeface="Montserrat" panose="00000500000000000000" pitchFamily="2" charset="-52"/>
              </a:rPr>
              <a:t> rub</a:t>
            </a:r>
            <a:r>
              <a:rPr lang="ru-RU" sz="2400" dirty="0" smtClean="0">
                <a:solidFill>
                  <a:schemeClr val="tx2"/>
                </a:solidFill>
                <a:latin typeface="Montserrat" panose="00000500000000000000" pitchFamily="2" charset="-52"/>
              </a:rPr>
              <a:t>.</a:t>
            </a:r>
            <a:endParaRPr lang="ru-RU" sz="2400" dirty="0">
              <a:solidFill>
                <a:schemeClr val="tx2"/>
              </a:solidFill>
              <a:latin typeface="Montserrat" panose="00000500000000000000" pitchFamily="2" charset="-52"/>
            </a:endParaRPr>
          </a:p>
        </p:txBody>
      </p:sp>
      <p:sp>
        <p:nvSpPr>
          <p:cNvPr id="38" name="TextBox 37"/>
          <p:cNvSpPr txBox="1"/>
          <p:nvPr/>
        </p:nvSpPr>
        <p:spPr>
          <a:xfrm>
            <a:off x="3450068" y="5753710"/>
            <a:ext cx="1992853" cy="646331"/>
          </a:xfrm>
          <a:prstGeom prst="rect">
            <a:avLst/>
          </a:prstGeom>
          <a:noFill/>
        </p:spPr>
        <p:txBody>
          <a:bodyPr wrap="none" rtlCol="0">
            <a:spAutoFit/>
          </a:bodyPr>
          <a:lstStyle/>
          <a:p>
            <a:r>
              <a:rPr lang="ru-RU" sz="3600" b="1" dirty="0" smtClean="0">
                <a:solidFill>
                  <a:schemeClr val="tx2"/>
                </a:solidFill>
                <a:latin typeface="Montserrat" panose="00000500000000000000" pitchFamily="2" charset="-52"/>
              </a:rPr>
              <a:t>2</a:t>
            </a:r>
            <a:r>
              <a:rPr lang="en-US" sz="3600" b="1" dirty="0" smtClean="0">
                <a:solidFill>
                  <a:schemeClr val="tx2"/>
                </a:solidFill>
                <a:latin typeface="Montserrat" panose="00000500000000000000" pitchFamily="2" charset="-52"/>
              </a:rPr>
              <a:t>.</a:t>
            </a:r>
            <a:r>
              <a:rPr lang="ru-RU" sz="3600" b="1" dirty="0" smtClean="0">
                <a:solidFill>
                  <a:schemeClr val="tx2"/>
                </a:solidFill>
                <a:latin typeface="Montserrat" panose="00000500000000000000" pitchFamily="2" charset="-52"/>
              </a:rPr>
              <a:t>4</a:t>
            </a:r>
            <a:r>
              <a:rPr lang="ru-RU" sz="2400" dirty="0" smtClean="0">
                <a:solidFill>
                  <a:schemeClr val="tx2"/>
                </a:solidFill>
                <a:latin typeface="Montserrat" panose="00000500000000000000" pitchFamily="2" charset="-52"/>
              </a:rPr>
              <a:t> </a:t>
            </a:r>
            <a:r>
              <a:rPr lang="en-US" sz="2400" dirty="0" err="1" smtClean="0">
                <a:solidFill>
                  <a:schemeClr val="tx2"/>
                </a:solidFill>
                <a:latin typeface="Montserrat" panose="00000500000000000000" pitchFamily="2" charset="-52"/>
              </a:rPr>
              <a:t>tn</a:t>
            </a:r>
            <a:r>
              <a:rPr lang="en-US" sz="2400" dirty="0" smtClean="0">
                <a:solidFill>
                  <a:schemeClr val="tx2"/>
                </a:solidFill>
                <a:latin typeface="Montserrat" panose="00000500000000000000" pitchFamily="2" charset="-52"/>
              </a:rPr>
              <a:t> rub</a:t>
            </a:r>
            <a:r>
              <a:rPr lang="ru-RU" sz="2400" dirty="0" smtClean="0">
                <a:solidFill>
                  <a:schemeClr val="tx2"/>
                </a:solidFill>
                <a:latin typeface="Montserrat" panose="00000500000000000000" pitchFamily="2" charset="-52"/>
              </a:rPr>
              <a:t>.</a:t>
            </a:r>
            <a:endParaRPr lang="ru-RU" sz="2400" dirty="0">
              <a:solidFill>
                <a:schemeClr val="tx2"/>
              </a:solidFill>
              <a:latin typeface="Montserrat" panose="00000500000000000000" pitchFamily="2" charset="-52"/>
            </a:endParaRPr>
          </a:p>
        </p:txBody>
      </p:sp>
      <p:sp>
        <p:nvSpPr>
          <p:cNvPr id="39" name="TextBox 38"/>
          <p:cNvSpPr txBox="1"/>
          <p:nvPr/>
        </p:nvSpPr>
        <p:spPr>
          <a:xfrm>
            <a:off x="522734" y="981350"/>
            <a:ext cx="5393879" cy="861774"/>
          </a:xfrm>
          <a:prstGeom prst="rect">
            <a:avLst/>
          </a:prstGeom>
          <a:noFill/>
          <a:ln w="28575">
            <a:noFill/>
          </a:ln>
        </p:spPr>
        <p:txBody>
          <a:bodyPr wrap="square" rtlCol="0" anchor="ctr">
            <a:spAutoFit/>
          </a:bodyPr>
          <a:lstStyle/>
          <a:p>
            <a:pPr>
              <a:spcAft>
                <a:spcPts val="600"/>
              </a:spcAft>
            </a:pPr>
            <a:r>
              <a:rPr lang="en-US" sz="1600" dirty="0">
                <a:solidFill>
                  <a:srgbClr val="242423"/>
                </a:solidFill>
                <a:latin typeface="Montserrat" panose="00000500000000000000" pitchFamily="2" charset="-52"/>
              </a:rPr>
              <a:t>Total volume of necessary investments towards climate projects will reach </a:t>
            </a:r>
            <a:r>
              <a:rPr lang="en-US" sz="1600" b="1" dirty="0">
                <a:solidFill>
                  <a:srgbClr val="242423"/>
                </a:solidFill>
                <a:latin typeface="Montserrat" panose="00000500000000000000" pitchFamily="2" charset="-52"/>
              </a:rPr>
              <a:t>18.7 </a:t>
            </a:r>
            <a:r>
              <a:rPr lang="en-US" sz="1600" b="1" dirty="0" err="1">
                <a:solidFill>
                  <a:srgbClr val="242423"/>
                </a:solidFill>
                <a:latin typeface="Montserrat" panose="00000500000000000000" pitchFamily="2" charset="-52"/>
              </a:rPr>
              <a:t>tn</a:t>
            </a:r>
            <a:r>
              <a:rPr lang="en-US" sz="1600" b="1" dirty="0">
                <a:solidFill>
                  <a:srgbClr val="242423"/>
                </a:solidFill>
                <a:latin typeface="Montserrat" panose="00000500000000000000" pitchFamily="2" charset="-52"/>
              </a:rPr>
              <a:t> rubles by </a:t>
            </a:r>
            <a:r>
              <a:rPr lang="en-US" sz="1600" b="1" dirty="0" smtClean="0">
                <a:solidFill>
                  <a:srgbClr val="242423"/>
                </a:solidFill>
                <a:latin typeface="Montserrat" panose="00000500000000000000" pitchFamily="2" charset="-52"/>
              </a:rPr>
              <a:t>2030 and 46,9 </a:t>
            </a:r>
            <a:r>
              <a:rPr lang="en-US" sz="1600" b="1" dirty="0" err="1" smtClean="0">
                <a:solidFill>
                  <a:srgbClr val="242423"/>
                </a:solidFill>
                <a:latin typeface="Montserrat" panose="00000500000000000000" pitchFamily="2" charset="-52"/>
              </a:rPr>
              <a:t>tn</a:t>
            </a:r>
            <a:r>
              <a:rPr lang="en-US" sz="1600" b="1" dirty="0" smtClean="0">
                <a:solidFill>
                  <a:srgbClr val="242423"/>
                </a:solidFill>
                <a:latin typeface="Montserrat" panose="00000500000000000000" pitchFamily="2" charset="-52"/>
              </a:rPr>
              <a:t> rubles by 2050</a:t>
            </a:r>
            <a:r>
              <a:rPr lang="ru-RU" dirty="0" smtClean="0">
                <a:solidFill>
                  <a:srgbClr val="00234D"/>
                </a:solidFill>
                <a:latin typeface="Montserrat" panose="00000500000000000000" pitchFamily="2" charset="-52"/>
              </a:rPr>
              <a:t>. </a:t>
            </a:r>
          </a:p>
        </p:txBody>
      </p:sp>
      <p:sp>
        <p:nvSpPr>
          <p:cNvPr id="40" name="TextBox 39"/>
          <p:cNvSpPr txBox="1"/>
          <p:nvPr/>
        </p:nvSpPr>
        <p:spPr>
          <a:xfrm>
            <a:off x="7858212" y="3396489"/>
            <a:ext cx="2987179" cy="1323439"/>
          </a:xfrm>
          <a:prstGeom prst="rect">
            <a:avLst/>
          </a:prstGeom>
          <a:noFill/>
          <a:ln w="28575">
            <a:noFill/>
          </a:ln>
        </p:spPr>
        <p:txBody>
          <a:bodyPr wrap="square" rtlCol="0" anchor="ctr">
            <a:spAutoFit/>
          </a:bodyPr>
          <a:lstStyle/>
          <a:p>
            <a:pPr>
              <a:spcAft>
                <a:spcPts val="600"/>
              </a:spcAft>
            </a:pPr>
            <a:r>
              <a:rPr lang="en-US" sz="2000" b="1" dirty="0" smtClean="0">
                <a:solidFill>
                  <a:srgbClr val="00234D"/>
                </a:solidFill>
                <a:latin typeface="Montserrat" panose="00000500000000000000" pitchFamily="2" charset="-52"/>
              </a:rPr>
              <a:t>5.6 </a:t>
            </a:r>
            <a:r>
              <a:rPr lang="en-US" sz="2000" b="1" dirty="0" err="1" smtClean="0">
                <a:solidFill>
                  <a:srgbClr val="00234D"/>
                </a:solidFill>
                <a:latin typeface="Montserrat" panose="00000500000000000000" pitchFamily="2" charset="-52"/>
              </a:rPr>
              <a:t>tn</a:t>
            </a:r>
            <a:r>
              <a:rPr lang="en-US" sz="2000" b="1" dirty="0" smtClean="0">
                <a:solidFill>
                  <a:srgbClr val="00234D"/>
                </a:solidFill>
                <a:latin typeface="Montserrat" panose="00000500000000000000" pitchFamily="2" charset="-52"/>
              </a:rPr>
              <a:t> rubles are to be financed by the corporate financial institutions</a:t>
            </a:r>
            <a:endParaRPr lang="ru-RU" sz="2000" b="1" dirty="0" smtClean="0">
              <a:solidFill>
                <a:srgbClr val="00234D"/>
              </a:solidFill>
              <a:latin typeface="Montserrat" panose="00000500000000000000" pitchFamily="2" charset="-52"/>
            </a:endParaRPr>
          </a:p>
        </p:txBody>
      </p:sp>
      <p:sp>
        <p:nvSpPr>
          <p:cNvPr id="9" name="Isosceles Triangle 8"/>
          <p:cNvSpPr/>
          <p:nvPr/>
        </p:nvSpPr>
        <p:spPr>
          <a:xfrm rot="5400000">
            <a:off x="3829717" y="3914631"/>
            <a:ext cx="4485294" cy="3115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1" name="Group 40"/>
          <p:cNvGrpSpPr/>
          <p:nvPr/>
        </p:nvGrpSpPr>
        <p:grpSpPr>
          <a:xfrm>
            <a:off x="6849418" y="3663775"/>
            <a:ext cx="562620" cy="562620"/>
            <a:chOff x="2455863" y="1228726"/>
            <a:chExt cx="544513" cy="544513"/>
          </a:xfrm>
          <a:solidFill>
            <a:schemeClr val="accent1"/>
          </a:solidFill>
        </p:grpSpPr>
        <p:sp>
          <p:nvSpPr>
            <p:cNvPr id="42" name="Rectangle 63"/>
            <p:cNvSpPr>
              <a:spLocks noChangeArrowheads="1"/>
            </p:cNvSpPr>
            <p:nvPr/>
          </p:nvSpPr>
          <p:spPr bwMode="auto">
            <a:xfrm>
              <a:off x="2457450" y="1744664"/>
              <a:ext cx="542925"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64"/>
            <p:cNvSpPr>
              <a:spLocks noChangeArrowheads="1"/>
            </p:cNvSpPr>
            <p:nvPr/>
          </p:nvSpPr>
          <p:spPr bwMode="auto">
            <a:xfrm>
              <a:off x="2503488" y="1717676"/>
              <a:ext cx="449263" cy="269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Rectangle 65"/>
            <p:cNvSpPr>
              <a:spLocks noChangeArrowheads="1"/>
            </p:cNvSpPr>
            <p:nvPr/>
          </p:nvSpPr>
          <p:spPr bwMode="auto">
            <a:xfrm>
              <a:off x="2503488" y="1343026"/>
              <a:ext cx="449263"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66"/>
            <p:cNvSpPr>
              <a:spLocks noChangeArrowheads="1"/>
            </p:cNvSpPr>
            <p:nvPr/>
          </p:nvSpPr>
          <p:spPr bwMode="auto">
            <a:xfrm>
              <a:off x="2552700"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Rectangle 67"/>
            <p:cNvSpPr>
              <a:spLocks noChangeArrowheads="1"/>
            </p:cNvSpPr>
            <p:nvPr/>
          </p:nvSpPr>
          <p:spPr bwMode="auto">
            <a:xfrm>
              <a:off x="2652713" y="1390651"/>
              <a:ext cx="50800"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Rectangle 68"/>
            <p:cNvSpPr>
              <a:spLocks noChangeArrowheads="1"/>
            </p:cNvSpPr>
            <p:nvPr/>
          </p:nvSpPr>
          <p:spPr bwMode="auto">
            <a:xfrm>
              <a:off x="27543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69"/>
            <p:cNvSpPr>
              <a:spLocks noChangeArrowheads="1"/>
            </p:cNvSpPr>
            <p:nvPr/>
          </p:nvSpPr>
          <p:spPr bwMode="auto">
            <a:xfrm>
              <a:off x="28559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70"/>
            <p:cNvSpPr>
              <a:spLocks/>
            </p:cNvSpPr>
            <p:nvPr/>
          </p:nvSpPr>
          <p:spPr bwMode="auto">
            <a:xfrm>
              <a:off x="2455863" y="1228726"/>
              <a:ext cx="544513" cy="93663"/>
            </a:xfrm>
            <a:custGeom>
              <a:avLst/>
              <a:gdLst/>
              <a:ahLst/>
              <a:cxnLst>
                <a:cxn ang="0">
                  <a:pos x="0" y="59"/>
                </a:cxn>
                <a:cxn ang="0">
                  <a:pos x="171" y="0"/>
                </a:cxn>
                <a:cxn ang="0">
                  <a:pos x="343" y="59"/>
                </a:cxn>
                <a:cxn ang="0">
                  <a:pos x="0" y="59"/>
                </a:cxn>
              </a:cxnLst>
              <a:rect l="0" t="0" r="r" b="b"/>
              <a:pathLst>
                <a:path w="343" h="59">
                  <a:moveTo>
                    <a:pt x="0" y="59"/>
                  </a:moveTo>
                  <a:lnTo>
                    <a:pt x="171" y="0"/>
                  </a:lnTo>
                  <a:lnTo>
                    <a:pt x="343" y="59"/>
                  </a:lnTo>
                  <a:lnTo>
                    <a:pt x="0" y="5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02884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ESG ecosystem of financial institutions</a:t>
            </a:r>
            <a:endParaRPr lang="ru-RU" dirty="0">
              <a:solidFill>
                <a:srgbClr val="00234D"/>
              </a:solidFill>
              <a:latin typeface="Montserrat RB" panose="00000500000000000000" pitchFamily="2" charset="-52"/>
            </a:endParaRPr>
          </a:p>
        </p:txBody>
      </p:sp>
      <p:sp>
        <p:nvSpPr>
          <p:cNvPr id="4" name="Прямоугольник 3"/>
          <p:cNvSpPr/>
          <p:nvPr/>
        </p:nvSpPr>
        <p:spPr>
          <a:xfrm>
            <a:off x="535997" y="1107379"/>
            <a:ext cx="3410229" cy="862512"/>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latin typeface="Montserrat" panose="00000500000000000000" pitchFamily="2" charset="-52"/>
              </a:rPr>
              <a:t>Society</a:t>
            </a:r>
            <a:endParaRPr lang="ru-RU" dirty="0">
              <a:solidFill>
                <a:schemeClr val="bg1"/>
              </a:solidFill>
              <a:latin typeface="Montserrat" panose="00000500000000000000" pitchFamily="2" charset="-52"/>
            </a:endParaRPr>
          </a:p>
        </p:txBody>
      </p:sp>
      <p:sp>
        <p:nvSpPr>
          <p:cNvPr id="6" name="Прямоугольник 14"/>
          <p:cNvSpPr/>
          <p:nvPr/>
        </p:nvSpPr>
        <p:spPr>
          <a:xfrm>
            <a:off x="535998" y="2192363"/>
            <a:ext cx="3410228" cy="863221"/>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latin typeface="Montserrat" panose="00000500000000000000" pitchFamily="2" charset="-52"/>
              </a:rPr>
              <a:t>Suppliers/</a:t>
            </a:r>
          </a:p>
          <a:p>
            <a:r>
              <a:rPr lang="en-US" dirty="0" smtClean="0">
                <a:solidFill>
                  <a:schemeClr val="bg1"/>
                </a:solidFill>
                <a:latin typeface="Montserrat" panose="00000500000000000000" pitchFamily="2" charset="-52"/>
              </a:rPr>
              <a:t>third-party providers</a:t>
            </a:r>
            <a:endParaRPr lang="ru-RU" dirty="0">
              <a:solidFill>
                <a:schemeClr val="bg1"/>
              </a:solidFill>
              <a:latin typeface="Montserrat" panose="00000500000000000000" pitchFamily="2" charset="-52"/>
            </a:endParaRPr>
          </a:p>
        </p:txBody>
      </p:sp>
      <p:sp>
        <p:nvSpPr>
          <p:cNvPr id="7" name="Прямоугольник 15"/>
          <p:cNvSpPr/>
          <p:nvPr/>
        </p:nvSpPr>
        <p:spPr>
          <a:xfrm>
            <a:off x="535584" y="3223415"/>
            <a:ext cx="3422685" cy="1818105"/>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latin typeface="Montserrat" panose="00000500000000000000" pitchFamily="2" charset="-52"/>
              </a:rPr>
              <a:t>Organisations &amp; initiatives</a:t>
            </a:r>
            <a:endParaRPr lang="ru-RU" dirty="0">
              <a:solidFill>
                <a:schemeClr val="bg1"/>
              </a:solidFill>
              <a:latin typeface="Montserrat" panose="00000500000000000000" pitchFamily="2" charset="-52"/>
            </a:endParaRPr>
          </a:p>
        </p:txBody>
      </p:sp>
      <p:sp>
        <p:nvSpPr>
          <p:cNvPr id="8" name="Прямоугольник 16"/>
          <p:cNvSpPr/>
          <p:nvPr/>
        </p:nvSpPr>
        <p:spPr>
          <a:xfrm>
            <a:off x="550863" y="5203380"/>
            <a:ext cx="3438400" cy="1361647"/>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latin typeface="Montserrat" panose="00000500000000000000" pitchFamily="2" charset="-52"/>
              </a:rPr>
              <a:t>Clients:</a:t>
            </a:r>
          </a:p>
          <a:p>
            <a:r>
              <a:rPr lang="en-US" dirty="0" smtClean="0">
                <a:solidFill>
                  <a:schemeClr val="bg1"/>
                </a:solidFill>
                <a:latin typeface="Montserrat" panose="00000500000000000000" pitchFamily="2" charset="-52"/>
              </a:rPr>
              <a:t>Corporates</a:t>
            </a:r>
          </a:p>
          <a:p>
            <a:r>
              <a:rPr lang="en-US" dirty="0" smtClean="0">
                <a:solidFill>
                  <a:schemeClr val="bg1"/>
                </a:solidFill>
                <a:latin typeface="Montserrat" panose="00000500000000000000" pitchFamily="2" charset="-52"/>
              </a:rPr>
              <a:t>Retail</a:t>
            </a:r>
          </a:p>
          <a:p>
            <a:r>
              <a:rPr lang="en-US" dirty="0" smtClean="0">
                <a:solidFill>
                  <a:schemeClr val="bg1"/>
                </a:solidFill>
                <a:latin typeface="Montserrat" panose="00000500000000000000" pitchFamily="2" charset="-52"/>
              </a:rPr>
              <a:t>FI</a:t>
            </a:r>
            <a:endParaRPr lang="ru-RU" dirty="0">
              <a:solidFill>
                <a:schemeClr val="bg1"/>
              </a:solidFill>
              <a:latin typeface="Montserrat" panose="00000500000000000000" pitchFamily="2" charset="-52"/>
            </a:endParaRPr>
          </a:p>
        </p:txBody>
      </p:sp>
      <p:sp>
        <p:nvSpPr>
          <p:cNvPr id="9" name="Прямоугольник 4"/>
          <p:cNvSpPr/>
          <p:nvPr/>
        </p:nvSpPr>
        <p:spPr>
          <a:xfrm>
            <a:off x="635620" y="3713355"/>
            <a:ext cx="2520177" cy="558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Montserrat" panose="00000500000000000000" pitchFamily="2" charset="-52"/>
              </a:rPr>
              <a:t>Organisations (UN, WEF, WB, OECD, ISSB)</a:t>
            </a:r>
            <a:endParaRPr lang="ru-RU" sz="1600" dirty="0">
              <a:solidFill>
                <a:schemeClr val="tx1"/>
              </a:solidFill>
              <a:latin typeface="Montserrat" panose="00000500000000000000" pitchFamily="2" charset="-52"/>
            </a:endParaRPr>
          </a:p>
        </p:txBody>
      </p:sp>
      <p:sp>
        <p:nvSpPr>
          <p:cNvPr id="10" name="Прямоугольник 18"/>
          <p:cNvSpPr/>
          <p:nvPr/>
        </p:nvSpPr>
        <p:spPr>
          <a:xfrm>
            <a:off x="635620" y="4349206"/>
            <a:ext cx="2520177" cy="59078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Montserrat" panose="00000500000000000000" pitchFamily="2" charset="-52"/>
              </a:rPr>
              <a:t>Initiatives (UNGC,</a:t>
            </a:r>
            <a:r>
              <a:rPr lang="ru-RU" sz="1600" dirty="0" smtClean="0">
                <a:solidFill>
                  <a:schemeClr val="tx1"/>
                </a:solidFill>
                <a:latin typeface="Montserrat" panose="00000500000000000000" pitchFamily="2" charset="-52"/>
              </a:rPr>
              <a:t> </a:t>
            </a:r>
            <a:r>
              <a:rPr lang="en-US" sz="1600" dirty="0" smtClean="0">
                <a:solidFill>
                  <a:schemeClr val="tx1"/>
                </a:solidFill>
                <a:latin typeface="Montserrat" panose="00000500000000000000" pitchFamily="2" charset="-52"/>
              </a:rPr>
              <a:t>SASB, GRI, TCFD, ISSB)</a:t>
            </a:r>
            <a:endParaRPr lang="ru-RU" sz="1600" dirty="0">
              <a:solidFill>
                <a:schemeClr val="tx1"/>
              </a:solidFill>
              <a:latin typeface="Montserrat" panose="00000500000000000000" pitchFamily="2" charset="-52"/>
            </a:endParaRPr>
          </a:p>
        </p:txBody>
      </p:sp>
      <p:grpSp>
        <p:nvGrpSpPr>
          <p:cNvPr id="11" name="Group 293"/>
          <p:cNvGrpSpPr/>
          <p:nvPr/>
        </p:nvGrpSpPr>
        <p:grpSpPr>
          <a:xfrm>
            <a:off x="3074950" y="1339602"/>
            <a:ext cx="829938" cy="588102"/>
            <a:chOff x="4038601" y="1608138"/>
            <a:chExt cx="719137" cy="509588"/>
          </a:xfrm>
          <a:solidFill>
            <a:schemeClr val="bg1"/>
          </a:solidFill>
        </p:grpSpPr>
        <p:sp>
          <p:nvSpPr>
            <p:cNvPr id="12" name="Freeform 356"/>
            <p:cNvSpPr>
              <a:spLocks/>
            </p:cNvSpPr>
            <p:nvPr/>
          </p:nvSpPr>
          <p:spPr bwMode="auto">
            <a:xfrm>
              <a:off x="4256088" y="1839913"/>
              <a:ext cx="52388" cy="46038"/>
            </a:xfrm>
            <a:custGeom>
              <a:avLst/>
              <a:gdLst/>
              <a:ahLst/>
              <a:cxnLst>
                <a:cxn ang="0">
                  <a:pos x="0" y="12"/>
                </a:cxn>
                <a:cxn ang="0">
                  <a:pos x="14" y="7"/>
                </a:cxn>
                <a:cxn ang="0">
                  <a:pos x="14" y="3"/>
                </a:cxn>
                <a:cxn ang="0">
                  <a:pos x="4" y="0"/>
                </a:cxn>
                <a:cxn ang="0">
                  <a:pos x="0" y="12"/>
                </a:cxn>
              </a:cxnLst>
              <a:rect l="0" t="0" r="r" b="b"/>
              <a:pathLst>
                <a:path w="14" h="12">
                  <a:moveTo>
                    <a:pt x="0" y="12"/>
                  </a:moveTo>
                  <a:cubicBezTo>
                    <a:pt x="4" y="11"/>
                    <a:pt x="9" y="9"/>
                    <a:pt x="14" y="7"/>
                  </a:cubicBezTo>
                  <a:cubicBezTo>
                    <a:pt x="14" y="3"/>
                    <a:pt x="14" y="3"/>
                    <a:pt x="14" y="3"/>
                  </a:cubicBezTo>
                  <a:cubicBezTo>
                    <a:pt x="9" y="1"/>
                    <a:pt x="4" y="0"/>
                    <a:pt x="4" y="0"/>
                  </a:cubicBezTo>
                  <a:lnTo>
                    <a:pt x="0" y="12"/>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3" name="Freeform 357"/>
            <p:cNvSpPr>
              <a:spLocks/>
            </p:cNvSpPr>
            <p:nvPr/>
          </p:nvSpPr>
          <p:spPr bwMode="auto">
            <a:xfrm>
              <a:off x="4487863" y="1847850"/>
              <a:ext cx="30163" cy="25400"/>
            </a:xfrm>
            <a:custGeom>
              <a:avLst/>
              <a:gdLst/>
              <a:ahLst/>
              <a:cxnLst>
                <a:cxn ang="0">
                  <a:pos x="0" y="5"/>
                </a:cxn>
                <a:cxn ang="0">
                  <a:pos x="4" y="7"/>
                </a:cxn>
                <a:cxn ang="0">
                  <a:pos x="8" y="0"/>
                </a:cxn>
                <a:cxn ang="0">
                  <a:pos x="0" y="3"/>
                </a:cxn>
                <a:cxn ang="0">
                  <a:pos x="0" y="5"/>
                </a:cxn>
              </a:cxnLst>
              <a:rect l="0" t="0" r="r" b="b"/>
              <a:pathLst>
                <a:path w="8" h="7">
                  <a:moveTo>
                    <a:pt x="0" y="5"/>
                  </a:moveTo>
                  <a:cubicBezTo>
                    <a:pt x="1" y="6"/>
                    <a:pt x="3" y="6"/>
                    <a:pt x="4" y="7"/>
                  </a:cubicBezTo>
                  <a:cubicBezTo>
                    <a:pt x="8" y="0"/>
                    <a:pt x="8" y="0"/>
                    <a:pt x="8" y="0"/>
                  </a:cubicBezTo>
                  <a:cubicBezTo>
                    <a:pt x="8" y="0"/>
                    <a:pt x="4" y="1"/>
                    <a:pt x="0" y="3"/>
                  </a:cubicBezTo>
                  <a:lnTo>
                    <a:pt x="0" y="5"/>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4" name="Freeform 358"/>
            <p:cNvSpPr>
              <a:spLocks/>
            </p:cNvSpPr>
            <p:nvPr/>
          </p:nvSpPr>
          <p:spPr bwMode="auto">
            <a:xfrm>
              <a:off x="4203701" y="1858963"/>
              <a:ext cx="28575" cy="44450"/>
            </a:xfrm>
            <a:custGeom>
              <a:avLst/>
              <a:gdLst/>
              <a:ahLst/>
              <a:cxnLst>
                <a:cxn ang="0">
                  <a:pos x="4" y="0"/>
                </a:cxn>
                <a:cxn ang="0">
                  <a:pos x="0" y="4"/>
                </a:cxn>
                <a:cxn ang="0">
                  <a:pos x="2" y="7"/>
                </a:cxn>
                <a:cxn ang="0">
                  <a:pos x="0" y="11"/>
                </a:cxn>
                <a:cxn ang="0">
                  <a:pos x="0" y="12"/>
                </a:cxn>
                <a:cxn ang="0">
                  <a:pos x="7" y="10"/>
                </a:cxn>
                <a:cxn ang="0">
                  <a:pos x="6" y="7"/>
                </a:cxn>
                <a:cxn ang="0">
                  <a:pos x="8" y="4"/>
                </a:cxn>
                <a:cxn ang="0">
                  <a:pos x="4" y="0"/>
                </a:cxn>
              </a:cxnLst>
              <a:rect l="0" t="0" r="r" b="b"/>
              <a:pathLst>
                <a:path w="8" h="12">
                  <a:moveTo>
                    <a:pt x="4" y="0"/>
                  </a:moveTo>
                  <a:cubicBezTo>
                    <a:pt x="0" y="4"/>
                    <a:pt x="0" y="4"/>
                    <a:pt x="0" y="4"/>
                  </a:cubicBezTo>
                  <a:cubicBezTo>
                    <a:pt x="2" y="7"/>
                    <a:pt x="2" y="7"/>
                    <a:pt x="2" y="7"/>
                  </a:cubicBezTo>
                  <a:cubicBezTo>
                    <a:pt x="0" y="11"/>
                    <a:pt x="0" y="11"/>
                    <a:pt x="0" y="11"/>
                  </a:cubicBezTo>
                  <a:cubicBezTo>
                    <a:pt x="0" y="12"/>
                    <a:pt x="0" y="12"/>
                    <a:pt x="0" y="12"/>
                  </a:cubicBezTo>
                  <a:cubicBezTo>
                    <a:pt x="2" y="11"/>
                    <a:pt x="4" y="11"/>
                    <a:pt x="7" y="10"/>
                  </a:cubicBezTo>
                  <a:cubicBezTo>
                    <a:pt x="6" y="7"/>
                    <a:pt x="6" y="7"/>
                    <a:pt x="6" y="7"/>
                  </a:cubicBezTo>
                  <a:cubicBezTo>
                    <a:pt x="8" y="4"/>
                    <a:pt x="8" y="4"/>
                    <a:pt x="8" y="4"/>
                  </a:cubicBezTo>
                  <a:lnTo>
                    <a:pt x="4"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5" name="Freeform 359"/>
            <p:cNvSpPr>
              <a:spLocks/>
            </p:cNvSpPr>
            <p:nvPr/>
          </p:nvSpPr>
          <p:spPr bwMode="auto">
            <a:xfrm>
              <a:off x="4038601" y="1839913"/>
              <a:ext cx="149225" cy="157163"/>
            </a:xfrm>
            <a:custGeom>
              <a:avLst/>
              <a:gdLst/>
              <a:ahLst/>
              <a:cxnLst>
                <a:cxn ang="0">
                  <a:pos x="34" y="22"/>
                </a:cxn>
                <a:cxn ang="0">
                  <a:pos x="40" y="19"/>
                </a:cxn>
                <a:cxn ang="0">
                  <a:pos x="34" y="0"/>
                </a:cxn>
                <a:cxn ang="0">
                  <a:pos x="8" y="9"/>
                </a:cxn>
                <a:cxn ang="0">
                  <a:pos x="0" y="42"/>
                </a:cxn>
                <a:cxn ang="0">
                  <a:pos x="24" y="42"/>
                </a:cxn>
                <a:cxn ang="0">
                  <a:pos x="34" y="22"/>
                </a:cxn>
              </a:cxnLst>
              <a:rect l="0" t="0" r="r" b="b"/>
              <a:pathLst>
                <a:path w="40" h="42">
                  <a:moveTo>
                    <a:pt x="34" y="22"/>
                  </a:moveTo>
                  <a:cubicBezTo>
                    <a:pt x="35" y="21"/>
                    <a:pt x="36" y="21"/>
                    <a:pt x="40" y="19"/>
                  </a:cubicBezTo>
                  <a:cubicBezTo>
                    <a:pt x="34" y="0"/>
                    <a:pt x="34" y="0"/>
                    <a:pt x="34" y="0"/>
                  </a:cubicBezTo>
                  <a:cubicBezTo>
                    <a:pt x="34" y="0"/>
                    <a:pt x="10" y="7"/>
                    <a:pt x="8" y="9"/>
                  </a:cubicBezTo>
                  <a:cubicBezTo>
                    <a:pt x="5" y="12"/>
                    <a:pt x="0" y="30"/>
                    <a:pt x="0" y="42"/>
                  </a:cubicBezTo>
                  <a:cubicBezTo>
                    <a:pt x="24" y="42"/>
                    <a:pt x="24" y="42"/>
                    <a:pt x="24" y="42"/>
                  </a:cubicBezTo>
                  <a:cubicBezTo>
                    <a:pt x="27" y="34"/>
                    <a:pt x="31" y="25"/>
                    <a:pt x="34" y="2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6" name="Freeform 360"/>
            <p:cNvSpPr>
              <a:spLocks/>
            </p:cNvSpPr>
            <p:nvPr/>
          </p:nvSpPr>
          <p:spPr bwMode="auto">
            <a:xfrm>
              <a:off x="4611688" y="1847850"/>
              <a:ext cx="146050" cy="149225"/>
            </a:xfrm>
            <a:custGeom>
              <a:avLst/>
              <a:gdLst/>
              <a:ahLst/>
              <a:cxnLst>
                <a:cxn ang="0">
                  <a:pos x="31" y="10"/>
                </a:cxn>
                <a:cxn ang="0">
                  <a:pos x="7" y="0"/>
                </a:cxn>
                <a:cxn ang="0">
                  <a:pos x="17" y="16"/>
                </a:cxn>
                <a:cxn ang="0">
                  <a:pos x="1" y="16"/>
                </a:cxn>
                <a:cxn ang="0">
                  <a:pos x="0" y="17"/>
                </a:cxn>
                <a:cxn ang="0">
                  <a:pos x="5" y="20"/>
                </a:cxn>
                <a:cxn ang="0">
                  <a:pos x="15" y="40"/>
                </a:cxn>
                <a:cxn ang="0">
                  <a:pos x="39" y="40"/>
                </a:cxn>
                <a:cxn ang="0">
                  <a:pos x="31" y="10"/>
                </a:cxn>
              </a:cxnLst>
              <a:rect l="0" t="0" r="r" b="b"/>
              <a:pathLst>
                <a:path w="39" h="40">
                  <a:moveTo>
                    <a:pt x="31" y="10"/>
                  </a:moveTo>
                  <a:cubicBezTo>
                    <a:pt x="29" y="9"/>
                    <a:pt x="7" y="0"/>
                    <a:pt x="7" y="0"/>
                  </a:cubicBezTo>
                  <a:cubicBezTo>
                    <a:pt x="17" y="16"/>
                    <a:pt x="17" y="16"/>
                    <a:pt x="17" y="16"/>
                  </a:cubicBezTo>
                  <a:cubicBezTo>
                    <a:pt x="1" y="16"/>
                    <a:pt x="1" y="16"/>
                    <a:pt x="1" y="16"/>
                  </a:cubicBezTo>
                  <a:cubicBezTo>
                    <a:pt x="0" y="17"/>
                    <a:pt x="0" y="17"/>
                    <a:pt x="0" y="17"/>
                  </a:cubicBezTo>
                  <a:cubicBezTo>
                    <a:pt x="3" y="19"/>
                    <a:pt x="4" y="19"/>
                    <a:pt x="5" y="20"/>
                  </a:cubicBezTo>
                  <a:cubicBezTo>
                    <a:pt x="8" y="23"/>
                    <a:pt x="13" y="32"/>
                    <a:pt x="15" y="40"/>
                  </a:cubicBezTo>
                  <a:cubicBezTo>
                    <a:pt x="39" y="40"/>
                    <a:pt x="39" y="40"/>
                    <a:pt x="39" y="40"/>
                  </a:cubicBezTo>
                  <a:cubicBezTo>
                    <a:pt x="39" y="28"/>
                    <a:pt x="34" y="13"/>
                    <a:pt x="31" y="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7" name="Freeform 361"/>
            <p:cNvSpPr>
              <a:spLocks/>
            </p:cNvSpPr>
            <p:nvPr/>
          </p:nvSpPr>
          <p:spPr bwMode="auto">
            <a:xfrm>
              <a:off x="4286251" y="1608138"/>
              <a:ext cx="223838" cy="300038"/>
            </a:xfrm>
            <a:custGeom>
              <a:avLst/>
              <a:gdLst/>
              <a:ahLst/>
              <a:cxnLst>
                <a:cxn ang="0">
                  <a:pos x="10" y="51"/>
                </a:cxn>
                <a:cxn ang="0">
                  <a:pos x="14" y="64"/>
                </a:cxn>
                <a:cxn ang="0">
                  <a:pos x="14" y="72"/>
                </a:cxn>
                <a:cxn ang="0">
                  <a:pos x="30" y="80"/>
                </a:cxn>
                <a:cxn ang="0">
                  <a:pos x="46" y="72"/>
                </a:cxn>
                <a:cxn ang="0">
                  <a:pos x="46" y="64"/>
                </a:cxn>
                <a:cxn ang="0">
                  <a:pos x="50" y="51"/>
                </a:cxn>
                <a:cxn ang="0">
                  <a:pos x="55" y="50"/>
                </a:cxn>
                <a:cxn ang="0">
                  <a:pos x="58" y="36"/>
                </a:cxn>
                <a:cxn ang="0">
                  <a:pos x="54" y="34"/>
                </a:cxn>
                <a:cxn ang="0">
                  <a:pos x="54" y="21"/>
                </a:cxn>
                <a:cxn ang="0">
                  <a:pos x="45" y="8"/>
                </a:cxn>
                <a:cxn ang="0">
                  <a:pos x="30" y="0"/>
                </a:cxn>
                <a:cxn ang="0">
                  <a:pos x="6" y="20"/>
                </a:cxn>
                <a:cxn ang="0">
                  <a:pos x="6" y="34"/>
                </a:cxn>
                <a:cxn ang="0">
                  <a:pos x="2" y="36"/>
                </a:cxn>
                <a:cxn ang="0">
                  <a:pos x="5" y="50"/>
                </a:cxn>
                <a:cxn ang="0">
                  <a:pos x="10" y="51"/>
                </a:cxn>
              </a:cxnLst>
              <a:rect l="0" t="0" r="r" b="b"/>
              <a:pathLst>
                <a:path w="60" h="80">
                  <a:moveTo>
                    <a:pt x="10" y="51"/>
                  </a:moveTo>
                  <a:cubicBezTo>
                    <a:pt x="14" y="64"/>
                    <a:pt x="14" y="64"/>
                    <a:pt x="14" y="64"/>
                  </a:cubicBezTo>
                  <a:cubicBezTo>
                    <a:pt x="14" y="72"/>
                    <a:pt x="14" y="72"/>
                    <a:pt x="14" y="72"/>
                  </a:cubicBezTo>
                  <a:cubicBezTo>
                    <a:pt x="30" y="80"/>
                    <a:pt x="30" y="80"/>
                    <a:pt x="30" y="80"/>
                  </a:cubicBezTo>
                  <a:cubicBezTo>
                    <a:pt x="46" y="72"/>
                    <a:pt x="46" y="72"/>
                    <a:pt x="46" y="72"/>
                  </a:cubicBezTo>
                  <a:cubicBezTo>
                    <a:pt x="46" y="64"/>
                    <a:pt x="46" y="64"/>
                    <a:pt x="46" y="64"/>
                  </a:cubicBezTo>
                  <a:cubicBezTo>
                    <a:pt x="50" y="51"/>
                    <a:pt x="50" y="51"/>
                    <a:pt x="50" y="51"/>
                  </a:cubicBezTo>
                  <a:cubicBezTo>
                    <a:pt x="50" y="51"/>
                    <a:pt x="53" y="51"/>
                    <a:pt x="55" y="50"/>
                  </a:cubicBezTo>
                  <a:cubicBezTo>
                    <a:pt x="58" y="47"/>
                    <a:pt x="60" y="40"/>
                    <a:pt x="58" y="36"/>
                  </a:cubicBezTo>
                  <a:cubicBezTo>
                    <a:pt x="57" y="33"/>
                    <a:pt x="54" y="34"/>
                    <a:pt x="54" y="34"/>
                  </a:cubicBezTo>
                  <a:cubicBezTo>
                    <a:pt x="54" y="34"/>
                    <a:pt x="54" y="28"/>
                    <a:pt x="54" y="21"/>
                  </a:cubicBezTo>
                  <a:cubicBezTo>
                    <a:pt x="54" y="13"/>
                    <a:pt x="52" y="8"/>
                    <a:pt x="45" y="8"/>
                  </a:cubicBezTo>
                  <a:cubicBezTo>
                    <a:pt x="43" y="3"/>
                    <a:pt x="37" y="0"/>
                    <a:pt x="30" y="0"/>
                  </a:cubicBezTo>
                  <a:cubicBezTo>
                    <a:pt x="15" y="0"/>
                    <a:pt x="6" y="9"/>
                    <a:pt x="6" y="20"/>
                  </a:cubicBezTo>
                  <a:cubicBezTo>
                    <a:pt x="6" y="27"/>
                    <a:pt x="6" y="34"/>
                    <a:pt x="6" y="34"/>
                  </a:cubicBezTo>
                  <a:cubicBezTo>
                    <a:pt x="6" y="34"/>
                    <a:pt x="3" y="33"/>
                    <a:pt x="2" y="36"/>
                  </a:cubicBezTo>
                  <a:cubicBezTo>
                    <a:pt x="0" y="40"/>
                    <a:pt x="2" y="47"/>
                    <a:pt x="5" y="50"/>
                  </a:cubicBezTo>
                  <a:cubicBezTo>
                    <a:pt x="7" y="51"/>
                    <a:pt x="10" y="51"/>
                    <a:pt x="10" y="5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8" name="Freeform 362"/>
            <p:cNvSpPr>
              <a:spLocks/>
            </p:cNvSpPr>
            <p:nvPr/>
          </p:nvSpPr>
          <p:spPr bwMode="auto">
            <a:xfrm>
              <a:off x="4143376" y="1897063"/>
              <a:ext cx="509588" cy="220663"/>
            </a:xfrm>
            <a:custGeom>
              <a:avLst/>
              <a:gdLst/>
              <a:ahLst/>
              <a:cxnLst>
                <a:cxn ang="0">
                  <a:pos x="88" y="0"/>
                </a:cxn>
                <a:cxn ang="0">
                  <a:pos x="76" y="49"/>
                </a:cxn>
                <a:cxn ang="0">
                  <a:pos x="76" y="29"/>
                </a:cxn>
                <a:cxn ang="0">
                  <a:pos x="70" y="19"/>
                </a:cxn>
                <a:cxn ang="0">
                  <a:pos x="76" y="13"/>
                </a:cxn>
                <a:cxn ang="0">
                  <a:pos x="68" y="5"/>
                </a:cxn>
                <a:cxn ang="0">
                  <a:pos x="60" y="13"/>
                </a:cxn>
                <a:cxn ang="0">
                  <a:pos x="66" y="19"/>
                </a:cxn>
                <a:cxn ang="0">
                  <a:pos x="60" y="29"/>
                </a:cxn>
                <a:cxn ang="0">
                  <a:pos x="60" y="49"/>
                </a:cxn>
                <a:cxn ang="0">
                  <a:pos x="48" y="0"/>
                </a:cxn>
                <a:cxn ang="0">
                  <a:pos x="11" y="13"/>
                </a:cxn>
                <a:cxn ang="0">
                  <a:pos x="0" y="59"/>
                </a:cxn>
                <a:cxn ang="0">
                  <a:pos x="136" y="59"/>
                </a:cxn>
                <a:cxn ang="0">
                  <a:pos x="125" y="13"/>
                </a:cxn>
                <a:cxn ang="0">
                  <a:pos x="88" y="0"/>
                </a:cxn>
              </a:cxnLst>
              <a:rect l="0" t="0" r="r" b="b"/>
              <a:pathLst>
                <a:path w="136" h="59">
                  <a:moveTo>
                    <a:pt x="88" y="0"/>
                  </a:moveTo>
                  <a:cubicBezTo>
                    <a:pt x="76" y="49"/>
                    <a:pt x="76" y="49"/>
                    <a:pt x="76" y="49"/>
                  </a:cubicBezTo>
                  <a:cubicBezTo>
                    <a:pt x="76" y="29"/>
                    <a:pt x="76" y="29"/>
                    <a:pt x="76" y="29"/>
                  </a:cubicBezTo>
                  <a:cubicBezTo>
                    <a:pt x="70" y="19"/>
                    <a:pt x="70" y="19"/>
                    <a:pt x="70" y="19"/>
                  </a:cubicBezTo>
                  <a:cubicBezTo>
                    <a:pt x="76" y="13"/>
                    <a:pt x="76" y="13"/>
                    <a:pt x="76" y="13"/>
                  </a:cubicBezTo>
                  <a:cubicBezTo>
                    <a:pt x="68" y="5"/>
                    <a:pt x="68" y="5"/>
                    <a:pt x="68" y="5"/>
                  </a:cubicBezTo>
                  <a:cubicBezTo>
                    <a:pt x="60" y="13"/>
                    <a:pt x="60" y="13"/>
                    <a:pt x="60" y="13"/>
                  </a:cubicBezTo>
                  <a:cubicBezTo>
                    <a:pt x="66" y="19"/>
                    <a:pt x="66" y="19"/>
                    <a:pt x="66" y="19"/>
                  </a:cubicBezTo>
                  <a:cubicBezTo>
                    <a:pt x="60" y="29"/>
                    <a:pt x="60" y="29"/>
                    <a:pt x="60" y="29"/>
                  </a:cubicBezTo>
                  <a:cubicBezTo>
                    <a:pt x="60" y="49"/>
                    <a:pt x="60" y="49"/>
                    <a:pt x="60" y="49"/>
                  </a:cubicBezTo>
                  <a:cubicBezTo>
                    <a:pt x="48" y="0"/>
                    <a:pt x="48" y="0"/>
                    <a:pt x="48" y="0"/>
                  </a:cubicBezTo>
                  <a:cubicBezTo>
                    <a:pt x="48" y="0"/>
                    <a:pt x="15" y="10"/>
                    <a:pt x="11" y="13"/>
                  </a:cubicBezTo>
                  <a:cubicBezTo>
                    <a:pt x="7" y="17"/>
                    <a:pt x="0" y="43"/>
                    <a:pt x="0" y="59"/>
                  </a:cubicBezTo>
                  <a:cubicBezTo>
                    <a:pt x="136" y="59"/>
                    <a:pt x="136" y="59"/>
                    <a:pt x="136" y="59"/>
                  </a:cubicBezTo>
                  <a:cubicBezTo>
                    <a:pt x="136" y="43"/>
                    <a:pt x="129" y="17"/>
                    <a:pt x="125" y="13"/>
                  </a:cubicBezTo>
                  <a:cubicBezTo>
                    <a:pt x="121" y="10"/>
                    <a:pt x="88" y="0"/>
                    <a:pt x="88"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9" name="Freeform 363"/>
            <p:cNvSpPr>
              <a:spLocks/>
            </p:cNvSpPr>
            <p:nvPr/>
          </p:nvSpPr>
          <p:spPr bwMode="auto">
            <a:xfrm>
              <a:off x="4510088" y="1638300"/>
              <a:ext cx="150813" cy="261938"/>
            </a:xfrm>
            <a:custGeom>
              <a:avLst/>
              <a:gdLst/>
              <a:ahLst/>
              <a:cxnLst>
                <a:cxn ang="0">
                  <a:pos x="15" y="69"/>
                </a:cxn>
                <a:cxn ang="0">
                  <a:pos x="20" y="70"/>
                </a:cxn>
                <a:cxn ang="0">
                  <a:pos x="29" y="52"/>
                </a:cxn>
                <a:cxn ang="0">
                  <a:pos x="40" y="46"/>
                </a:cxn>
                <a:cxn ang="0">
                  <a:pos x="36" y="26"/>
                </a:cxn>
                <a:cxn ang="0">
                  <a:pos x="18" y="0"/>
                </a:cxn>
                <a:cxn ang="0">
                  <a:pos x="2" y="9"/>
                </a:cxn>
                <a:cxn ang="0">
                  <a:pos x="2" y="21"/>
                </a:cxn>
                <a:cxn ang="0">
                  <a:pos x="5" y="24"/>
                </a:cxn>
                <a:cxn ang="0">
                  <a:pos x="0" y="48"/>
                </a:cxn>
                <a:cxn ang="0">
                  <a:pos x="0" y="48"/>
                </a:cxn>
                <a:cxn ang="0">
                  <a:pos x="7" y="52"/>
                </a:cxn>
                <a:cxn ang="0">
                  <a:pos x="15" y="69"/>
                </a:cxn>
              </a:cxnLst>
              <a:rect l="0" t="0" r="r" b="b"/>
              <a:pathLst>
                <a:path w="40" h="70">
                  <a:moveTo>
                    <a:pt x="15" y="69"/>
                  </a:moveTo>
                  <a:cubicBezTo>
                    <a:pt x="17" y="69"/>
                    <a:pt x="19" y="70"/>
                    <a:pt x="20" y="70"/>
                  </a:cubicBezTo>
                  <a:cubicBezTo>
                    <a:pt x="29" y="52"/>
                    <a:pt x="29" y="52"/>
                    <a:pt x="29" y="52"/>
                  </a:cubicBezTo>
                  <a:cubicBezTo>
                    <a:pt x="40" y="46"/>
                    <a:pt x="40" y="46"/>
                    <a:pt x="40" y="46"/>
                  </a:cubicBezTo>
                  <a:cubicBezTo>
                    <a:pt x="35" y="39"/>
                    <a:pt x="36" y="26"/>
                    <a:pt x="36" y="26"/>
                  </a:cubicBezTo>
                  <a:cubicBezTo>
                    <a:pt x="36" y="15"/>
                    <a:pt x="36" y="0"/>
                    <a:pt x="18" y="0"/>
                  </a:cubicBezTo>
                  <a:cubicBezTo>
                    <a:pt x="9" y="0"/>
                    <a:pt x="4" y="4"/>
                    <a:pt x="2" y="9"/>
                  </a:cubicBezTo>
                  <a:cubicBezTo>
                    <a:pt x="2" y="21"/>
                    <a:pt x="2" y="21"/>
                    <a:pt x="2" y="21"/>
                  </a:cubicBezTo>
                  <a:cubicBezTo>
                    <a:pt x="3" y="22"/>
                    <a:pt x="4" y="23"/>
                    <a:pt x="5" y="24"/>
                  </a:cubicBezTo>
                  <a:cubicBezTo>
                    <a:pt x="9" y="32"/>
                    <a:pt x="6" y="43"/>
                    <a:pt x="0" y="48"/>
                  </a:cubicBezTo>
                  <a:cubicBezTo>
                    <a:pt x="0" y="48"/>
                    <a:pt x="0" y="48"/>
                    <a:pt x="0" y="48"/>
                  </a:cubicBezTo>
                  <a:cubicBezTo>
                    <a:pt x="7" y="52"/>
                    <a:pt x="7" y="52"/>
                    <a:pt x="7" y="52"/>
                  </a:cubicBezTo>
                  <a:lnTo>
                    <a:pt x="15" y="6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20" name="Freeform 364"/>
            <p:cNvSpPr>
              <a:spLocks/>
            </p:cNvSpPr>
            <p:nvPr/>
          </p:nvSpPr>
          <p:spPr bwMode="auto">
            <a:xfrm>
              <a:off x="4143376" y="1638300"/>
              <a:ext cx="134938" cy="209550"/>
            </a:xfrm>
            <a:custGeom>
              <a:avLst/>
              <a:gdLst/>
              <a:ahLst/>
              <a:cxnLst>
                <a:cxn ang="0">
                  <a:pos x="6" y="36"/>
                </a:cxn>
                <a:cxn ang="0">
                  <a:pos x="8" y="44"/>
                </a:cxn>
                <a:cxn ang="0">
                  <a:pos x="8" y="48"/>
                </a:cxn>
                <a:cxn ang="0">
                  <a:pos x="20" y="56"/>
                </a:cxn>
                <a:cxn ang="0">
                  <a:pos x="32" y="48"/>
                </a:cxn>
                <a:cxn ang="0">
                  <a:pos x="32" y="44"/>
                </a:cxn>
                <a:cxn ang="0">
                  <a:pos x="33" y="40"/>
                </a:cxn>
                <a:cxn ang="0">
                  <a:pos x="33" y="24"/>
                </a:cxn>
                <a:cxn ang="0">
                  <a:pos x="36" y="21"/>
                </a:cxn>
                <a:cxn ang="0">
                  <a:pos x="36" y="7"/>
                </a:cxn>
                <a:cxn ang="0">
                  <a:pos x="31" y="5"/>
                </a:cxn>
                <a:cxn ang="0">
                  <a:pos x="20" y="0"/>
                </a:cxn>
                <a:cxn ang="0">
                  <a:pos x="4" y="14"/>
                </a:cxn>
                <a:cxn ang="0">
                  <a:pos x="4" y="24"/>
                </a:cxn>
                <a:cxn ang="0">
                  <a:pos x="2" y="26"/>
                </a:cxn>
                <a:cxn ang="0">
                  <a:pos x="4" y="35"/>
                </a:cxn>
                <a:cxn ang="0">
                  <a:pos x="6" y="36"/>
                </a:cxn>
              </a:cxnLst>
              <a:rect l="0" t="0" r="r" b="b"/>
              <a:pathLst>
                <a:path w="36" h="56">
                  <a:moveTo>
                    <a:pt x="6" y="36"/>
                  </a:moveTo>
                  <a:cubicBezTo>
                    <a:pt x="8" y="44"/>
                    <a:pt x="8" y="44"/>
                    <a:pt x="8" y="44"/>
                  </a:cubicBezTo>
                  <a:cubicBezTo>
                    <a:pt x="8" y="48"/>
                    <a:pt x="8" y="48"/>
                    <a:pt x="8" y="48"/>
                  </a:cubicBezTo>
                  <a:cubicBezTo>
                    <a:pt x="20" y="56"/>
                    <a:pt x="20" y="56"/>
                    <a:pt x="20" y="56"/>
                  </a:cubicBezTo>
                  <a:cubicBezTo>
                    <a:pt x="32" y="48"/>
                    <a:pt x="32" y="48"/>
                    <a:pt x="32" y="48"/>
                  </a:cubicBezTo>
                  <a:cubicBezTo>
                    <a:pt x="32" y="44"/>
                    <a:pt x="32" y="44"/>
                    <a:pt x="32" y="44"/>
                  </a:cubicBezTo>
                  <a:cubicBezTo>
                    <a:pt x="33" y="40"/>
                    <a:pt x="33" y="40"/>
                    <a:pt x="33" y="40"/>
                  </a:cubicBezTo>
                  <a:cubicBezTo>
                    <a:pt x="31" y="35"/>
                    <a:pt x="30" y="29"/>
                    <a:pt x="33" y="24"/>
                  </a:cubicBezTo>
                  <a:cubicBezTo>
                    <a:pt x="34" y="23"/>
                    <a:pt x="35" y="22"/>
                    <a:pt x="36" y="21"/>
                  </a:cubicBezTo>
                  <a:cubicBezTo>
                    <a:pt x="36" y="7"/>
                    <a:pt x="36" y="7"/>
                    <a:pt x="36" y="7"/>
                  </a:cubicBezTo>
                  <a:cubicBezTo>
                    <a:pt x="35" y="6"/>
                    <a:pt x="33" y="5"/>
                    <a:pt x="31" y="5"/>
                  </a:cubicBezTo>
                  <a:cubicBezTo>
                    <a:pt x="29" y="1"/>
                    <a:pt x="25" y="0"/>
                    <a:pt x="20" y="0"/>
                  </a:cubicBezTo>
                  <a:cubicBezTo>
                    <a:pt x="9" y="0"/>
                    <a:pt x="4" y="6"/>
                    <a:pt x="4" y="14"/>
                  </a:cubicBezTo>
                  <a:cubicBezTo>
                    <a:pt x="4" y="19"/>
                    <a:pt x="4" y="24"/>
                    <a:pt x="4" y="24"/>
                  </a:cubicBezTo>
                  <a:cubicBezTo>
                    <a:pt x="4" y="24"/>
                    <a:pt x="3" y="24"/>
                    <a:pt x="2" y="26"/>
                  </a:cubicBezTo>
                  <a:cubicBezTo>
                    <a:pt x="0" y="28"/>
                    <a:pt x="1" y="33"/>
                    <a:pt x="4" y="35"/>
                  </a:cubicBezTo>
                  <a:cubicBezTo>
                    <a:pt x="5" y="36"/>
                    <a:pt x="6" y="36"/>
                    <a:pt x="6" y="3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grpSp>
      <p:grpSp>
        <p:nvGrpSpPr>
          <p:cNvPr id="21" name="Group 105"/>
          <p:cNvGrpSpPr/>
          <p:nvPr/>
        </p:nvGrpSpPr>
        <p:grpSpPr>
          <a:xfrm>
            <a:off x="3351844" y="4371985"/>
            <a:ext cx="606425" cy="566738"/>
            <a:chOff x="3257550" y="2697164"/>
            <a:chExt cx="606425" cy="566738"/>
          </a:xfrm>
        </p:grpSpPr>
        <p:sp>
          <p:nvSpPr>
            <p:cNvPr id="22" name="Freeform 200"/>
            <p:cNvSpPr>
              <a:spLocks/>
            </p:cNvSpPr>
            <p:nvPr/>
          </p:nvSpPr>
          <p:spPr bwMode="auto">
            <a:xfrm>
              <a:off x="3268663" y="2708276"/>
              <a:ext cx="436563" cy="544513"/>
            </a:xfrm>
            <a:custGeom>
              <a:avLst/>
              <a:gdLst/>
              <a:ahLst/>
              <a:cxnLst>
                <a:cxn ang="0">
                  <a:pos x="111" y="0"/>
                </a:cxn>
                <a:cxn ang="0">
                  <a:pos x="275" y="0"/>
                </a:cxn>
                <a:cxn ang="0">
                  <a:pos x="275" y="343"/>
                </a:cxn>
                <a:cxn ang="0">
                  <a:pos x="0" y="343"/>
                </a:cxn>
                <a:cxn ang="0">
                  <a:pos x="0" y="109"/>
                </a:cxn>
                <a:cxn ang="0">
                  <a:pos x="111" y="0"/>
                </a:cxn>
              </a:cxnLst>
              <a:rect l="0" t="0" r="r" b="b"/>
              <a:pathLst>
                <a:path w="275" h="343">
                  <a:moveTo>
                    <a:pt x="111" y="0"/>
                  </a:moveTo>
                  <a:lnTo>
                    <a:pt x="275" y="0"/>
                  </a:lnTo>
                  <a:lnTo>
                    <a:pt x="275" y="343"/>
                  </a:lnTo>
                  <a:lnTo>
                    <a:pt x="0" y="343"/>
                  </a:lnTo>
                  <a:lnTo>
                    <a:pt x="0" y="109"/>
                  </a:lnTo>
                  <a:lnTo>
                    <a:pt x="1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1"/>
            <p:cNvSpPr>
              <a:spLocks/>
            </p:cNvSpPr>
            <p:nvPr/>
          </p:nvSpPr>
          <p:spPr bwMode="auto">
            <a:xfrm>
              <a:off x="3257550" y="2697164"/>
              <a:ext cx="457200" cy="566738"/>
            </a:xfrm>
            <a:custGeom>
              <a:avLst/>
              <a:gdLst/>
              <a:ahLst/>
              <a:cxnLst>
                <a:cxn ang="0">
                  <a:pos x="0" y="357"/>
                </a:cxn>
                <a:cxn ang="0">
                  <a:pos x="0" y="116"/>
                </a:cxn>
                <a:cxn ang="0">
                  <a:pos x="14" y="116"/>
                </a:cxn>
                <a:cxn ang="0">
                  <a:pos x="14" y="343"/>
                </a:cxn>
                <a:cxn ang="0">
                  <a:pos x="275" y="343"/>
                </a:cxn>
                <a:cxn ang="0">
                  <a:pos x="275" y="14"/>
                </a:cxn>
                <a:cxn ang="0">
                  <a:pos x="118" y="14"/>
                </a:cxn>
                <a:cxn ang="0">
                  <a:pos x="118" y="0"/>
                </a:cxn>
                <a:cxn ang="0">
                  <a:pos x="288" y="0"/>
                </a:cxn>
                <a:cxn ang="0">
                  <a:pos x="288" y="357"/>
                </a:cxn>
                <a:cxn ang="0">
                  <a:pos x="0" y="357"/>
                </a:cxn>
                <a:cxn ang="0">
                  <a:pos x="0" y="357"/>
                </a:cxn>
              </a:cxnLst>
              <a:rect l="0" t="0" r="r" b="b"/>
              <a:pathLst>
                <a:path w="288" h="357">
                  <a:moveTo>
                    <a:pt x="0" y="357"/>
                  </a:moveTo>
                  <a:lnTo>
                    <a:pt x="0" y="116"/>
                  </a:lnTo>
                  <a:lnTo>
                    <a:pt x="14" y="116"/>
                  </a:lnTo>
                  <a:lnTo>
                    <a:pt x="14" y="343"/>
                  </a:lnTo>
                  <a:lnTo>
                    <a:pt x="275" y="343"/>
                  </a:lnTo>
                  <a:lnTo>
                    <a:pt x="275" y="14"/>
                  </a:lnTo>
                  <a:lnTo>
                    <a:pt x="118" y="14"/>
                  </a:lnTo>
                  <a:lnTo>
                    <a:pt x="118" y="0"/>
                  </a:lnTo>
                  <a:lnTo>
                    <a:pt x="288" y="0"/>
                  </a:lnTo>
                  <a:lnTo>
                    <a:pt x="288" y="357"/>
                  </a:lnTo>
                  <a:lnTo>
                    <a:pt x="0" y="357"/>
                  </a:lnTo>
                  <a:lnTo>
                    <a:pt x="0" y="357"/>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2"/>
            <p:cNvSpPr>
              <a:spLocks/>
            </p:cNvSpPr>
            <p:nvPr/>
          </p:nvSpPr>
          <p:spPr bwMode="auto">
            <a:xfrm>
              <a:off x="3268663" y="2708276"/>
              <a:ext cx="146050" cy="144463"/>
            </a:xfrm>
            <a:custGeom>
              <a:avLst/>
              <a:gdLst/>
              <a:ahLst/>
              <a:cxnLst>
                <a:cxn ang="0">
                  <a:pos x="92" y="0"/>
                </a:cxn>
                <a:cxn ang="0">
                  <a:pos x="92" y="91"/>
                </a:cxn>
                <a:cxn ang="0">
                  <a:pos x="0" y="91"/>
                </a:cxn>
                <a:cxn ang="0">
                  <a:pos x="92" y="0"/>
                </a:cxn>
              </a:cxnLst>
              <a:rect l="0" t="0" r="r" b="b"/>
              <a:pathLst>
                <a:path w="92" h="91">
                  <a:moveTo>
                    <a:pt x="92" y="0"/>
                  </a:moveTo>
                  <a:lnTo>
                    <a:pt x="92" y="91"/>
                  </a:lnTo>
                  <a:lnTo>
                    <a:pt x="0" y="91"/>
                  </a:lnTo>
                  <a:lnTo>
                    <a:pt x="9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3"/>
            <p:cNvSpPr>
              <a:spLocks/>
            </p:cNvSpPr>
            <p:nvPr/>
          </p:nvSpPr>
          <p:spPr bwMode="auto">
            <a:xfrm>
              <a:off x="3333750" y="3017839"/>
              <a:ext cx="306388" cy="17463"/>
            </a:xfrm>
            <a:custGeom>
              <a:avLst/>
              <a:gdLst/>
              <a:ahLst/>
              <a:cxnLst>
                <a:cxn ang="0">
                  <a:pos x="6" y="12"/>
                </a:cxn>
                <a:cxn ang="0">
                  <a:pos x="0" y="6"/>
                </a:cxn>
                <a:cxn ang="0">
                  <a:pos x="0" y="6"/>
                </a:cxn>
                <a:cxn ang="0">
                  <a:pos x="6" y="0"/>
                </a:cxn>
                <a:cxn ang="0">
                  <a:pos x="6" y="0"/>
                </a:cxn>
                <a:cxn ang="0">
                  <a:pos x="220" y="0"/>
                </a:cxn>
                <a:cxn ang="0">
                  <a:pos x="226" y="6"/>
                </a:cxn>
                <a:cxn ang="0">
                  <a:pos x="226" y="6"/>
                </a:cxn>
                <a:cxn ang="0">
                  <a:pos x="220" y="12"/>
                </a:cxn>
                <a:cxn ang="0">
                  <a:pos x="220" y="12"/>
                </a:cxn>
                <a:cxn ang="0">
                  <a:pos x="6" y="12"/>
                </a:cxn>
              </a:cxnLst>
              <a:rect l="0" t="0" r="r" b="b"/>
              <a:pathLst>
                <a:path w="226" h="12">
                  <a:moveTo>
                    <a:pt x="6" y="12"/>
                  </a:moveTo>
                  <a:cubicBezTo>
                    <a:pt x="2" y="12"/>
                    <a:pt x="0" y="10"/>
                    <a:pt x="0" y="6"/>
                  </a:cubicBezTo>
                  <a:cubicBezTo>
                    <a:pt x="0" y="6"/>
                    <a:pt x="0" y="6"/>
                    <a:pt x="0" y="6"/>
                  </a:cubicBezTo>
                  <a:cubicBezTo>
                    <a:pt x="0" y="3"/>
                    <a:pt x="2" y="0"/>
                    <a:pt x="6" y="0"/>
                  </a:cubicBezTo>
                  <a:cubicBezTo>
                    <a:pt x="6" y="0"/>
                    <a:pt x="6" y="0"/>
                    <a:pt x="6" y="0"/>
                  </a:cubicBezTo>
                  <a:cubicBezTo>
                    <a:pt x="220" y="0"/>
                    <a:pt x="220" y="0"/>
                    <a:pt x="220" y="0"/>
                  </a:cubicBezTo>
                  <a:cubicBezTo>
                    <a:pt x="224" y="0"/>
                    <a:pt x="226" y="3"/>
                    <a:pt x="226" y="6"/>
                  </a:cubicBezTo>
                  <a:cubicBezTo>
                    <a:pt x="226" y="6"/>
                    <a:pt x="226" y="6"/>
                    <a:pt x="226" y="6"/>
                  </a:cubicBezTo>
                  <a:cubicBezTo>
                    <a:pt x="226" y="10"/>
                    <a:pt x="224" y="12"/>
                    <a:pt x="220" y="12"/>
                  </a:cubicBezTo>
                  <a:cubicBezTo>
                    <a:pt x="220" y="12"/>
                    <a:pt x="220" y="12"/>
                    <a:pt x="220" y="12"/>
                  </a:cubicBezTo>
                  <a:cubicBezTo>
                    <a:pt x="6" y="12"/>
                    <a:pt x="6" y="12"/>
                    <a:pt x="6" y="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04"/>
            <p:cNvSpPr>
              <a:spLocks/>
            </p:cNvSpPr>
            <p:nvPr/>
          </p:nvSpPr>
          <p:spPr bwMode="auto">
            <a:xfrm>
              <a:off x="3333750" y="2971801"/>
              <a:ext cx="306388" cy="15875"/>
            </a:xfrm>
            <a:custGeom>
              <a:avLst/>
              <a:gdLst/>
              <a:ahLst/>
              <a:cxnLst>
                <a:cxn ang="0">
                  <a:pos x="6" y="12"/>
                </a:cxn>
                <a:cxn ang="0">
                  <a:pos x="0" y="6"/>
                </a:cxn>
                <a:cxn ang="0">
                  <a:pos x="0" y="6"/>
                </a:cxn>
                <a:cxn ang="0">
                  <a:pos x="6" y="0"/>
                </a:cxn>
                <a:cxn ang="0">
                  <a:pos x="6" y="0"/>
                </a:cxn>
                <a:cxn ang="0">
                  <a:pos x="220" y="0"/>
                </a:cxn>
                <a:cxn ang="0">
                  <a:pos x="226" y="6"/>
                </a:cxn>
                <a:cxn ang="0">
                  <a:pos x="226" y="6"/>
                </a:cxn>
                <a:cxn ang="0">
                  <a:pos x="220" y="12"/>
                </a:cxn>
                <a:cxn ang="0">
                  <a:pos x="220" y="12"/>
                </a:cxn>
                <a:cxn ang="0">
                  <a:pos x="6" y="12"/>
                </a:cxn>
              </a:cxnLst>
              <a:rect l="0" t="0" r="r" b="b"/>
              <a:pathLst>
                <a:path w="226" h="12">
                  <a:moveTo>
                    <a:pt x="6" y="12"/>
                  </a:moveTo>
                  <a:cubicBezTo>
                    <a:pt x="2" y="12"/>
                    <a:pt x="0" y="10"/>
                    <a:pt x="0" y="6"/>
                  </a:cubicBezTo>
                  <a:cubicBezTo>
                    <a:pt x="0" y="6"/>
                    <a:pt x="0" y="6"/>
                    <a:pt x="0" y="6"/>
                  </a:cubicBezTo>
                  <a:cubicBezTo>
                    <a:pt x="0" y="3"/>
                    <a:pt x="2" y="0"/>
                    <a:pt x="6" y="0"/>
                  </a:cubicBezTo>
                  <a:cubicBezTo>
                    <a:pt x="6" y="0"/>
                    <a:pt x="6" y="0"/>
                    <a:pt x="6" y="0"/>
                  </a:cubicBezTo>
                  <a:cubicBezTo>
                    <a:pt x="220" y="0"/>
                    <a:pt x="220" y="0"/>
                    <a:pt x="220" y="0"/>
                  </a:cubicBezTo>
                  <a:cubicBezTo>
                    <a:pt x="224" y="0"/>
                    <a:pt x="226" y="3"/>
                    <a:pt x="226" y="6"/>
                  </a:cubicBezTo>
                  <a:cubicBezTo>
                    <a:pt x="226" y="6"/>
                    <a:pt x="226" y="6"/>
                    <a:pt x="226" y="6"/>
                  </a:cubicBezTo>
                  <a:cubicBezTo>
                    <a:pt x="226" y="10"/>
                    <a:pt x="224" y="12"/>
                    <a:pt x="220" y="12"/>
                  </a:cubicBezTo>
                  <a:cubicBezTo>
                    <a:pt x="220" y="12"/>
                    <a:pt x="220" y="12"/>
                    <a:pt x="220" y="12"/>
                  </a:cubicBezTo>
                  <a:cubicBezTo>
                    <a:pt x="6" y="12"/>
                    <a:pt x="6" y="12"/>
                    <a:pt x="6" y="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5"/>
            <p:cNvSpPr>
              <a:spLocks/>
            </p:cNvSpPr>
            <p:nvPr/>
          </p:nvSpPr>
          <p:spPr bwMode="auto">
            <a:xfrm>
              <a:off x="3333750" y="2925764"/>
              <a:ext cx="306388" cy="17463"/>
            </a:xfrm>
            <a:custGeom>
              <a:avLst/>
              <a:gdLst/>
              <a:ahLst/>
              <a:cxnLst>
                <a:cxn ang="0">
                  <a:pos x="6" y="13"/>
                </a:cxn>
                <a:cxn ang="0">
                  <a:pos x="0" y="7"/>
                </a:cxn>
                <a:cxn ang="0">
                  <a:pos x="0" y="7"/>
                </a:cxn>
                <a:cxn ang="0">
                  <a:pos x="6" y="0"/>
                </a:cxn>
                <a:cxn ang="0">
                  <a:pos x="6" y="0"/>
                </a:cxn>
                <a:cxn ang="0">
                  <a:pos x="220" y="0"/>
                </a:cxn>
                <a:cxn ang="0">
                  <a:pos x="226" y="7"/>
                </a:cxn>
                <a:cxn ang="0">
                  <a:pos x="226" y="7"/>
                </a:cxn>
                <a:cxn ang="0">
                  <a:pos x="220" y="13"/>
                </a:cxn>
                <a:cxn ang="0">
                  <a:pos x="220" y="13"/>
                </a:cxn>
                <a:cxn ang="0">
                  <a:pos x="6" y="13"/>
                </a:cxn>
              </a:cxnLst>
              <a:rect l="0" t="0" r="r" b="b"/>
              <a:pathLst>
                <a:path w="226" h="13">
                  <a:moveTo>
                    <a:pt x="6" y="13"/>
                  </a:moveTo>
                  <a:cubicBezTo>
                    <a:pt x="2" y="13"/>
                    <a:pt x="0" y="10"/>
                    <a:pt x="0" y="7"/>
                  </a:cubicBezTo>
                  <a:cubicBezTo>
                    <a:pt x="0" y="7"/>
                    <a:pt x="0" y="7"/>
                    <a:pt x="0" y="7"/>
                  </a:cubicBezTo>
                  <a:cubicBezTo>
                    <a:pt x="0" y="3"/>
                    <a:pt x="2" y="0"/>
                    <a:pt x="6" y="0"/>
                  </a:cubicBezTo>
                  <a:cubicBezTo>
                    <a:pt x="6" y="0"/>
                    <a:pt x="6" y="0"/>
                    <a:pt x="6" y="0"/>
                  </a:cubicBezTo>
                  <a:cubicBezTo>
                    <a:pt x="220" y="0"/>
                    <a:pt x="220" y="0"/>
                    <a:pt x="220" y="0"/>
                  </a:cubicBezTo>
                  <a:cubicBezTo>
                    <a:pt x="224" y="0"/>
                    <a:pt x="226" y="3"/>
                    <a:pt x="226" y="7"/>
                  </a:cubicBezTo>
                  <a:cubicBezTo>
                    <a:pt x="226" y="7"/>
                    <a:pt x="226" y="7"/>
                    <a:pt x="226" y="7"/>
                  </a:cubicBezTo>
                  <a:cubicBezTo>
                    <a:pt x="226" y="10"/>
                    <a:pt x="224" y="13"/>
                    <a:pt x="220" y="13"/>
                  </a:cubicBezTo>
                  <a:cubicBezTo>
                    <a:pt x="220" y="13"/>
                    <a:pt x="220" y="13"/>
                    <a:pt x="220" y="13"/>
                  </a:cubicBezTo>
                  <a:cubicBezTo>
                    <a:pt x="6" y="13"/>
                    <a:pt x="6" y="13"/>
                    <a:pt x="6" y="1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6"/>
            <p:cNvSpPr>
              <a:spLocks/>
            </p:cNvSpPr>
            <p:nvPr/>
          </p:nvSpPr>
          <p:spPr bwMode="auto">
            <a:xfrm>
              <a:off x="3333750" y="3063876"/>
              <a:ext cx="306388" cy="17463"/>
            </a:xfrm>
            <a:custGeom>
              <a:avLst/>
              <a:gdLst/>
              <a:ahLst/>
              <a:cxnLst>
                <a:cxn ang="0">
                  <a:pos x="6" y="12"/>
                </a:cxn>
                <a:cxn ang="0">
                  <a:pos x="0" y="6"/>
                </a:cxn>
                <a:cxn ang="0">
                  <a:pos x="0" y="6"/>
                </a:cxn>
                <a:cxn ang="0">
                  <a:pos x="6" y="0"/>
                </a:cxn>
                <a:cxn ang="0">
                  <a:pos x="6" y="0"/>
                </a:cxn>
                <a:cxn ang="0">
                  <a:pos x="220" y="0"/>
                </a:cxn>
                <a:cxn ang="0">
                  <a:pos x="226" y="6"/>
                </a:cxn>
                <a:cxn ang="0">
                  <a:pos x="226" y="6"/>
                </a:cxn>
                <a:cxn ang="0">
                  <a:pos x="220" y="12"/>
                </a:cxn>
                <a:cxn ang="0">
                  <a:pos x="220" y="12"/>
                </a:cxn>
                <a:cxn ang="0">
                  <a:pos x="6" y="12"/>
                </a:cxn>
              </a:cxnLst>
              <a:rect l="0" t="0" r="r" b="b"/>
              <a:pathLst>
                <a:path w="226" h="12">
                  <a:moveTo>
                    <a:pt x="6" y="12"/>
                  </a:moveTo>
                  <a:cubicBezTo>
                    <a:pt x="2" y="12"/>
                    <a:pt x="0" y="10"/>
                    <a:pt x="0" y="6"/>
                  </a:cubicBezTo>
                  <a:cubicBezTo>
                    <a:pt x="0" y="6"/>
                    <a:pt x="0" y="6"/>
                    <a:pt x="0" y="6"/>
                  </a:cubicBezTo>
                  <a:cubicBezTo>
                    <a:pt x="0" y="3"/>
                    <a:pt x="2" y="0"/>
                    <a:pt x="6" y="0"/>
                  </a:cubicBezTo>
                  <a:cubicBezTo>
                    <a:pt x="6" y="0"/>
                    <a:pt x="6" y="0"/>
                    <a:pt x="6" y="0"/>
                  </a:cubicBezTo>
                  <a:cubicBezTo>
                    <a:pt x="220" y="0"/>
                    <a:pt x="220" y="0"/>
                    <a:pt x="220" y="0"/>
                  </a:cubicBezTo>
                  <a:cubicBezTo>
                    <a:pt x="224" y="0"/>
                    <a:pt x="226" y="3"/>
                    <a:pt x="226" y="6"/>
                  </a:cubicBezTo>
                  <a:cubicBezTo>
                    <a:pt x="226" y="6"/>
                    <a:pt x="226" y="6"/>
                    <a:pt x="226" y="6"/>
                  </a:cubicBezTo>
                  <a:cubicBezTo>
                    <a:pt x="226" y="10"/>
                    <a:pt x="224" y="12"/>
                    <a:pt x="220" y="12"/>
                  </a:cubicBezTo>
                  <a:cubicBezTo>
                    <a:pt x="220" y="12"/>
                    <a:pt x="220" y="12"/>
                    <a:pt x="220" y="12"/>
                  </a:cubicBezTo>
                  <a:cubicBezTo>
                    <a:pt x="6" y="12"/>
                    <a:pt x="6" y="12"/>
                    <a:pt x="6" y="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7"/>
            <p:cNvSpPr>
              <a:spLocks/>
            </p:cNvSpPr>
            <p:nvPr/>
          </p:nvSpPr>
          <p:spPr bwMode="auto">
            <a:xfrm>
              <a:off x="3333750" y="3111501"/>
              <a:ext cx="161925" cy="15875"/>
            </a:xfrm>
            <a:custGeom>
              <a:avLst/>
              <a:gdLst/>
              <a:ahLst/>
              <a:cxnLst>
                <a:cxn ang="0">
                  <a:pos x="6" y="12"/>
                </a:cxn>
                <a:cxn ang="0">
                  <a:pos x="0" y="6"/>
                </a:cxn>
                <a:cxn ang="0">
                  <a:pos x="0" y="6"/>
                </a:cxn>
                <a:cxn ang="0">
                  <a:pos x="6" y="0"/>
                </a:cxn>
                <a:cxn ang="0">
                  <a:pos x="6" y="0"/>
                </a:cxn>
                <a:cxn ang="0">
                  <a:pos x="113" y="0"/>
                </a:cxn>
                <a:cxn ang="0">
                  <a:pos x="119" y="6"/>
                </a:cxn>
                <a:cxn ang="0">
                  <a:pos x="119" y="6"/>
                </a:cxn>
                <a:cxn ang="0">
                  <a:pos x="113" y="12"/>
                </a:cxn>
                <a:cxn ang="0">
                  <a:pos x="113" y="12"/>
                </a:cxn>
                <a:cxn ang="0">
                  <a:pos x="6" y="12"/>
                </a:cxn>
              </a:cxnLst>
              <a:rect l="0" t="0" r="r" b="b"/>
              <a:pathLst>
                <a:path w="119" h="12">
                  <a:moveTo>
                    <a:pt x="6" y="12"/>
                  </a:moveTo>
                  <a:cubicBezTo>
                    <a:pt x="2" y="12"/>
                    <a:pt x="0" y="10"/>
                    <a:pt x="0" y="6"/>
                  </a:cubicBezTo>
                  <a:cubicBezTo>
                    <a:pt x="0" y="6"/>
                    <a:pt x="0" y="6"/>
                    <a:pt x="0" y="6"/>
                  </a:cubicBezTo>
                  <a:cubicBezTo>
                    <a:pt x="0" y="3"/>
                    <a:pt x="2" y="0"/>
                    <a:pt x="6" y="0"/>
                  </a:cubicBezTo>
                  <a:cubicBezTo>
                    <a:pt x="6" y="0"/>
                    <a:pt x="6" y="0"/>
                    <a:pt x="6" y="0"/>
                  </a:cubicBezTo>
                  <a:cubicBezTo>
                    <a:pt x="113" y="0"/>
                    <a:pt x="113" y="0"/>
                    <a:pt x="113" y="0"/>
                  </a:cubicBezTo>
                  <a:cubicBezTo>
                    <a:pt x="117" y="0"/>
                    <a:pt x="119" y="3"/>
                    <a:pt x="119" y="6"/>
                  </a:cubicBezTo>
                  <a:cubicBezTo>
                    <a:pt x="119" y="6"/>
                    <a:pt x="119" y="6"/>
                    <a:pt x="119" y="6"/>
                  </a:cubicBezTo>
                  <a:cubicBezTo>
                    <a:pt x="119" y="10"/>
                    <a:pt x="117" y="12"/>
                    <a:pt x="113" y="12"/>
                  </a:cubicBezTo>
                  <a:cubicBezTo>
                    <a:pt x="113" y="12"/>
                    <a:pt x="113" y="12"/>
                    <a:pt x="113" y="12"/>
                  </a:cubicBezTo>
                  <a:cubicBezTo>
                    <a:pt x="6" y="12"/>
                    <a:pt x="6" y="12"/>
                    <a:pt x="6" y="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09"/>
            <p:cNvSpPr>
              <a:spLocks noChangeArrowheads="1"/>
            </p:cNvSpPr>
            <p:nvPr/>
          </p:nvSpPr>
          <p:spPr bwMode="auto">
            <a:xfrm>
              <a:off x="3571875" y="2973388"/>
              <a:ext cx="292100" cy="2905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10"/>
            <p:cNvSpPr>
              <a:spLocks noChangeArrowheads="1"/>
            </p:cNvSpPr>
            <p:nvPr/>
          </p:nvSpPr>
          <p:spPr bwMode="auto">
            <a:xfrm>
              <a:off x="3594100" y="2995613"/>
              <a:ext cx="247650" cy="246063"/>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11"/>
            <p:cNvSpPr>
              <a:spLocks/>
            </p:cNvSpPr>
            <p:nvPr/>
          </p:nvSpPr>
          <p:spPr bwMode="auto">
            <a:xfrm>
              <a:off x="3641725" y="3054351"/>
              <a:ext cx="152400" cy="133350"/>
            </a:xfrm>
            <a:custGeom>
              <a:avLst/>
              <a:gdLst/>
              <a:ahLst/>
              <a:cxnLst>
                <a:cxn ang="0">
                  <a:pos x="35" y="93"/>
                </a:cxn>
                <a:cxn ang="0">
                  <a:pos x="4" y="51"/>
                </a:cxn>
                <a:cxn ang="0">
                  <a:pos x="6" y="34"/>
                </a:cxn>
                <a:cxn ang="0">
                  <a:pos x="6" y="34"/>
                </a:cxn>
                <a:cxn ang="0">
                  <a:pos x="23" y="36"/>
                </a:cxn>
                <a:cxn ang="0">
                  <a:pos x="23" y="36"/>
                </a:cxn>
                <a:cxn ang="0">
                  <a:pos x="45" y="66"/>
                </a:cxn>
                <a:cxn ang="0">
                  <a:pos x="89" y="7"/>
                </a:cxn>
                <a:cxn ang="0">
                  <a:pos x="106" y="4"/>
                </a:cxn>
                <a:cxn ang="0">
                  <a:pos x="106" y="4"/>
                </a:cxn>
                <a:cxn ang="0">
                  <a:pos x="108" y="21"/>
                </a:cxn>
                <a:cxn ang="0">
                  <a:pos x="108" y="21"/>
                </a:cxn>
                <a:cxn ang="0">
                  <a:pos x="55" y="93"/>
                </a:cxn>
                <a:cxn ang="0">
                  <a:pos x="45" y="98"/>
                </a:cxn>
                <a:cxn ang="0">
                  <a:pos x="45" y="98"/>
                </a:cxn>
                <a:cxn ang="0">
                  <a:pos x="35" y="93"/>
                </a:cxn>
              </a:cxnLst>
              <a:rect l="0" t="0" r="r" b="b"/>
              <a:pathLst>
                <a:path w="112" h="98">
                  <a:moveTo>
                    <a:pt x="35" y="93"/>
                  </a:moveTo>
                  <a:cubicBezTo>
                    <a:pt x="4" y="51"/>
                    <a:pt x="4" y="51"/>
                    <a:pt x="4" y="51"/>
                  </a:cubicBezTo>
                  <a:cubicBezTo>
                    <a:pt x="0" y="45"/>
                    <a:pt x="1" y="38"/>
                    <a:pt x="6" y="34"/>
                  </a:cubicBezTo>
                  <a:cubicBezTo>
                    <a:pt x="6" y="34"/>
                    <a:pt x="6" y="34"/>
                    <a:pt x="6" y="34"/>
                  </a:cubicBezTo>
                  <a:cubicBezTo>
                    <a:pt x="12" y="30"/>
                    <a:pt x="19" y="31"/>
                    <a:pt x="23" y="36"/>
                  </a:cubicBezTo>
                  <a:cubicBezTo>
                    <a:pt x="23" y="36"/>
                    <a:pt x="23" y="36"/>
                    <a:pt x="23" y="36"/>
                  </a:cubicBezTo>
                  <a:cubicBezTo>
                    <a:pt x="45" y="66"/>
                    <a:pt x="45" y="66"/>
                    <a:pt x="45" y="66"/>
                  </a:cubicBezTo>
                  <a:cubicBezTo>
                    <a:pt x="89" y="7"/>
                    <a:pt x="89" y="7"/>
                    <a:pt x="89" y="7"/>
                  </a:cubicBezTo>
                  <a:cubicBezTo>
                    <a:pt x="93" y="1"/>
                    <a:pt x="100" y="0"/>
                    <a:pt x="106" y="4"/>
                  </a:cubicBezTo>
                  <a:cubicBezTo>
                    <a:pt x="106" y="4"/>
                    <a:pt x="106" y="4"/>
                    <a:pt x="106" y="4"/>
                  </a:cubicBezTo>
                  <a:cubicBezTo>
                    <a:pt x="111" y="8"/>
                    <a:pt x="112" y="16"/>
                    <a:pt x="108" y="21"/>
                  </a:cubicBezTo>
                  <a:cubicBezTo>
                    <a:pt x="108" y="21"/>
                    <a:pt x="108" y="21"/>
                    <a:pt x="108" y="21"/>
                  </a:cubicBezTo>
                  <a:cubicBezTo>
                    <a:pt x="55" y="93"/>
                    <a:pt x="55" y="93"/>
                    <a:pt x="55" y="93"/>
                  </a:cubicBezTo>
                  <a:cubicBezTo>
                    <a:pt x="52" y="96"/>
                    <a:pt x="49" y="98"/>
                    <a:pt x="45" y="98"/>
                  </a:cubicBezTo>
                  <a:cubicBezTo>
                    <a:pt x="45" y="98"/>
                    <a:pt x="45" y="98"/>
                    <a:pt x="45" y="98"/>
                  </a:cubicBezTo>
                  <a:cubicBezTo>
                    <a:pt x="41" y="98"/>
                    <a:pt x="38" y="96"/>
                    <a:pt x="35" y="9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105"/>
          <p:cNvGrpSpPr/>
          <p:nvPr/>
        </p:nvGrpSpPr>
        <p:grpSpPr>
          <a:xfrm>
            <a:off x="3222924" y="2453919"/>
            <a:ext cx="624284" cy="602357"/>
            <a:chOff x="2737335" y="3371456"/>
            <a:chExt cx="624284" cy="602357"/>
          </a:xfrm>
          <a:solidFill>
            <a:schemeClr val="bg1"/>
          </a:solidFill>
        </p:grpSpPr>
        <p:sp>
          <p:nvSpPr>
            <p:cNvPr id="34" name="Freeform 43"/>
            <p:cNvSpPr>
              <a:spLocks/>
            </p:cNvSpPr>
            <p:nvPr/>
          </p:nvSpPr>
          <p:spPr bwMode="auto">
            <a:xfrm>
              <a:off x="3168142" y="3737771"/>
              <a:ext cx="193477" cy="119956"/>
            </a:xfrm>
            <a:custGeom>
              <a:avLst/>
              <a:gdLst>
                <a:gd name="T0" fmla="*/ 198 w 203"/>
                <a:gd name="T1" fmla="*/ 17 h 126"/>
                <a:gd name="T2" fmla="*/ 168 w 203"/>
                <a:gd name="T3" fmla="*/ 5 h 126"/>
                <a:gd name="T4" fmla="*/ 0 w 203"/>
                <a:gd name="T5" fmla="*/ 82 h 126"/>
                <a:gd name="T6" fmla="*/ 5 w 203"/>
                <a:gd name="T7" fmla="*/ 92 h 126"/>
                <a:gd name="T8" fmla="*/ 15 w 203"/>
                <a:gd name="T9" fmla="*/ 126 h 126"/>
                <a:gd name="T10" fmla="*/ 187 w 203"/>
                <a:gd name="T11" fmla="*/ 47 h 126"/>
                <a:gd name="T12" fmla="*/ 198 w 203"/>
                <a:gd name="T13" fmla="*/ 17 h 126"/>
              </a:gdLst>
              <a:ahLst/>
              <a:cxnLst>
                <a:cxn ang="0">
                  <a:pos x="T0" y="T1"/>
                </a:cxn>
                <a:cxn ang="0">
                  <a:pos x="T2" y="T3"/>
                </a:cxn>
                <a:cxn ang="0">
                  <a:pos x="T4" y="T5"/>
                </a:cxn>
                <a:cxn ang="0">
                  <a:pos x="T6" y="T7"/>
                </a:cxn>
                <a:cxn ang="0">
                  <a:pos x="T8" y="T9"/>
                </a:cxn>
                <a:cxn ang="0">
                  <a:pos x="T10" y="T11"/>
                </a:cxn>
                <a:cxn ang="0">
                  <a:pos x="T12" y="T13"/>
                </a:cxn>
              </a:cxnLst>
              <a:rect l="0" t="0" r="r" b="b"/>
              <a:pathLst>
                <a:path w="203" h="126">
                  <a:moveTo>
                    <a:pt x="198" y="17"/>
                  </a:moveTo>
                  <a:cubicBezTo>
                    <a:pt x="193" y="5"/>
                    <a:pt x="179" y="0"/>
                    <a:pt x="168" y="5"/>
                  </a:cubicBezTo>
                  <a:cubicBezTo>
                    <a:pt x="0" y="82"/>
                    <a:pt x="0" y="82"/>
                    <a:pt x="0" y="82"/>
                  </a:cubicBezTo>
                  <a:cubicBezTo>
                    <a:pt x="2" y="85"/>
                    <a:pt x="4" y="89"/>
                    <a:pt x="5" y="92"/>
                  </a:cubicBezTo>
                  <a:cubicBezTo>
                    <a:pt x="10" y="103"/>
                    <a:pt x="13" y="114"/>
                    <a:pt x="15" y="126"/>
                  </a:cubicBezTo>
                  <a:cubicBezTo>
                    <a:pt x="187" y="47"/>
                    <a:pt x="187" y="47"/>
                    <a:pt x="187" y="47"/>
                  </a:cubicBezTo>
                  <a:cubicBezTo>
                    <a:pt x="198" y="42"/>
                    <a:pt x="203" y="28"/>
                    <a:pt x="19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sp>
          <p:nvSpPr>
            <p:cNvPr id="35" name="Freeform 44"/>
            <p:cNvSpPr>
              <a:spLocks/>
            </p:cNvSpPr>
            <p:nvPr/>
          </p:nvSpPr>
          <p:spPr bwMode="auto">
            <a:xfrm>
              <a:off x="2737335" y="3371456"/>
              <a:ext cx="308273" cy="411461"/>
            </a:xfrm>
            <a:custGeom>
              <a:avLst/>
              <a:gdLst>
                <a:gd name="T0" fmla="*/ 302 w 323"/>
                <a:gd name="T1" fmla="*/ 418 h 431"/>
                <a:gd name="T2" fmla="*/ 323 w 323"/>
                <a:gd name="T3" fmla="*/ 411 h 431"/>
                <a:gd name="T4" fmla="*/ 174 w 323"/>
                <a:gd name="T5" fmla="*/ 86 h 431"/>
                <a:gd name="T6" fmla="*/ 17 w 323"/>
                <a:gd name="T7" fmla="*/ 27 h 431"/>
                <a:gd name="T8" fmla="*/ 6 w 323"/>
                <a:gd name="T9" fmla="*/ 58 h 431"/>
                <a:gd name="T10" fmla="*/ 36 w 323"/>
                <a:gd name="T11" fmla="*/ 69 h 431"/>
                <a:gd name="T12" fmla="*/ 132 w 323"/>
                <a:gd name="T13" fmla="*/ 105 h 431"/>
                <a:gd name="T14" fmla="*/ 281 w 323"/>
                <a:gd name="T15" fmla="*/ 431 h 431"/>
                <a:gd name="T16" fmla="*/ 302 w 323"/>
                <a:gd name="T17" fmla="*/ 41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431">
                  <a:moveTo>
                    <a:pt x="302" y="418"/>
                  </a:moveTo>
                  <a:cubicBezTo>
                    <a:pt x="309" y="415"/>
                    <a:pt x="316" y="413"/>
                    <a:pt x="323" y="411"/>
                  </a:cubicBezTo>
                  <a:cubicBezTo>
                    <a:pt x="174" y="86"/>
                    <a:pt x="174" y="86"/>
                    <a:pt x="174" y="86"/>
                  </a:cubicBezTo>
                  <a:cubicBezTo>
                    <a:pt x="147" y="26"/>
                    <a:pt x="76" y="0"/>
                    <a:pt x="17" y="27"/>
                  </a:cubicBezTo>
                  <a:cubicBezTo>
                    <a:pt x="5" y="33"/>
                    <a:pt x="0" y="46"/>
                    <a:pt x="6" y="58"/>
                  </a:cubicBezTo>
                  <a:cubicBezTo>
                    <a:pt x="11" y="69"/>
                    <a:pt x="24" y="74"/>
                    <a:pt x="36" y="69"/>
                  </a:cubicBezTo>
                  <a:cubicBezTo>
                    <a:pt x="72" y="52"/>
                    <a:pt x="116" y="69"/>
                    <a:pt x="132" y="105"/>
                  </a:cubicBezTo>
                  <a:cubicBezTo>
                    <a:pt x="281" y="431"/>
                    <a:pt x="281" y="431"/>
                    <a:pt x="281" y="431"/>
                  </a:cubicBezTo>
                  <a:cubicBezTo>
                    <a:pt x="287" y="426"/>
                    <a:pt x="294" y="422"/>
                    <a:pt x="302"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sp>
          <p:nvSpPr>
            <p:cNvPr id="36" name="Freeform 45"/>
            <p:cNvSpPr>
              <a:spLocks noEditPoints="1"/>
            </p:cNvSpPr>
            <p:nvPr/>
          </p:nvSpPr>
          <p:spPr bwMode="auto">
            <a:xfrm>
              <a:off x="2968217" y="3771307"/>
              <a:ext cx="203795" cy="202506"/>
            </a:xfrm>
            <a:custGeom>
              <a:avLst/>
              <a:gdLst>
                <a:gd name="T0" fmla="*/ 68 w 213"/>
                <a:gd name="T1" fmla="*/ 21 h 213"/>
                <a:gd name="T2" fmla="*/ 22 w 213"/>
                <a:gd name="T3" fmla="*/ 145 h 213"/>
                <a:gd name="T4" fmla="*/ 145 w 213"/>
                <a:gd name="T5" fmla="*/ 191 h 213"/>
                <a:gd name="T6" fmla="*/ 192 w 213"/>
                <a:gd name="T7" fmla="*/ 67 h 213"/>
                <a:gd name="T8" fmla="*/ 68 w 213"/>
                <a:gd name="T9" fmla="*/ 21 h 213"/>
                <a:gd name="T10" fmla="*/ 126 w 213"/>
                <a:gd name="T11" fmla="*/ 149 h 213"/>
                <a:gd name="T12" fmla="*/ 63 w 213"/>
                <a:gd name="T13" fmla="*/ 126 h 213"/>
                <a:gd name="T14" fmla="*/ 87 w 213"/>
                <a:gd name="T15" fmla="*/ 63 h 213"/>
                <a:gd name="T16" fmla="*/ 150 w 213"/>
                <a:gd name="T17" fmla="*/ 86 h 213"/>
                <a:gd name="T18" fmla="*/ 126 w 213"/>
                <a:gd name="T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13">
                  <a:moveTo>
                    <a:pt x="68" y="21"/>
                  </a:moveTo>
                  <a:cubicBezTo>
                    <a:pt x="21" y="42"/>
                    <a:pt x="0" y="98"/>
                    <a:pt x="22" y="145"/>
                  </a:cubicBezTo>
                  <a:cubicBezTo>
                    <a:pt x="43" y="192"/>
                    <a:pt x="98" y="213"/>
                    <a:pt x="145" y="191"/>
                  </a:cubicBezTo>
                  <a:cubicBezTo>
                    <a:pt x="193" y="170"/>
                    <a:pt x="213" y="114"/>
                    <a:pt x="192" y="67"/>
                  </a:cubicBezTo>
                  <a:cubicBezTo>
                    <a:pt x="170" y="20"/>
                    <a:pt x="115" y="0"/>
                    <a:pt x="68" y="21"/>
                  </a:cubicBezTo>
                  <a:close/>
                  <a:moveTo>
                    <a:pt x="126" y="149"/>
                  </a:moveTo>
                  <a:cubicBezTo>
                    <a:pt x="103" y="160"/>
                    <a:pt x="74" y="150"/>
                    <a:pt x="63" y="126"/>
                  </a:cubicBezTo>
                  <a:cubicBezTo>
                    <a:pt x="52" y="102"/>
                    <a:pt x="63" y="74"/>
                    <a:pt x="87" y="63"/>
                  </a:cubicBezTo>
                  <a:cubicBezTo>
                    <a:pt x="111" y="52"/>
                    <a:pt x="139" y="62"/>
                    <a:pt x="150" y="86"/>
                  </a:cubicBezTo>
                  <a:cubicBezTo>
                    <a:pt x="161" y="110"/>
                    <a:pt x="150" y="139"/>
                    <a:pt x="126"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sp>
          <p:nvSpPr>
            <p:cNvPr id="37" name="Freeform 46"/>
            <p:cNvSpPr>
              <a:spLocks/>
            </p:cNvSpPr>
            <p:nvPr/>
          </p:nvSpPr>
          <p:spPr bwMode="auto">
            <a:xfrm>
              <a:off x="2974666" y="3429499"/>
              <a:ext cx="344389" cy="358577"/>
            </a:xfrm>
            <a:custGeom>
              <a:avLst/>
              <a:gdLst>
                <a:gd name="T0" fmla="*/ 105 w 362"/>
                <a:gd name="T1" fmla="*/ 347 h 376"/>
                <a:gd name="T2" fmla="*/ 180 w 362"/>
                <a:gd name="T3" fmla="*/ 376 h 376"/>
                <a:gd name="T4" fmla="*/ 206 w 362"/>
                <a:gd name="T5" fmla="*/ 364 h 376"/>
                <a:gd name="T6" fmla="*/ 206 w 362"/>
                <a:gd name="T7" fmla="*/ 362 h 376"/>
                <a:gd name="T8" fmla="*/ 222 w 362"/>
                <a:gd name="T9" fmla="*/ 319 h 376"/>
                <a:gd name="T10" fmla="*/ 243 w 362"/>
                <a:gd name="T11" fmla="*/ 309 h 376"/>
                <a:gd name="T12" fmla="*/ 286 w 362"/>
                <a:gd name="T13" fmla="*/ 325 h 376"/>
                <a:gd name="T14" fmla="*/ 287 w 362"/>
                <a:gd name="T15" fmla="*/ 327 h 376"/>
                <a:gd name="T16" fmla="*/ 338 w 362"/>
                <a:gd name="T17" fmla="*/ 304 h 376"/>
                <a:gd name="T18" fmla="*/ 354 w 362"/>
                <a:gd name="T19" fmla="*/ 260 h 376"/>
                <a:gd name="T20" fmla="*/ 246 w 362"/>
                <a:gd name="T21" fmla="*/ 24 h 376"/>
                <a:gd name="T22" fmla="*/ 203 w 362"/>
                <a:gd name="T23" fmla="*/ 8 h 376"/>
                <a:gd name="T24" fmla="*/ 152 w 362"/>
                <a:gd name="T25" fmla="*/ 31 h 376"/>
                <a:gd name="T26" fmla="*/ 134 w 362"/>
                <a:gd name="T27" fmla="*/ 72 h 376"/>
                <a:gd name="T28" fmla="*/ 114 w 362"/>
                <a:gd name="T29" fmla="*/ 81 h 376"/>
                <a:gd name="T30" fmla="*/ 72 w 362"/>
                <a:gd name="T31" fmla="*/ 68 h 376"/>
                <a:gd name="T32" fmla="*/ 24 w 362"/>
                <a:gd name="T33" fmla="*/ 90 h 376"/>
                <a:gd name="T34" fmla="*/ 7 w 362"/>
                <a:gd name="T35" fmla="*/ 133 h 376"/>
                <a:gd name="T36" fmla="*/ 105 w 362"/>
                <a:gd name="T37" fmla="*/ 34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376">
                  <a:moveTo>
                    <a:pt x="105" y="347"/>
                  </a:moveTo>
                  <a:cubicBezTo>
                    <a:pt x="132" y="347"/>
                    <a:pt x="159" y="357"/>
                    <a:pt x="180" y="376"/>
                  </a:cubicBezTo>
                  <a:cubicBezTo>
                    <a:pt x="206" y="364"/>
                    <a:pt x="206" y="364"/>
                    <a:pt x="206" y="364"/>
                  </a:cubicBezTo>
                  <a:cubicBezTo>
                    <a:pt x="206" y="362"/>
                    <a:pt x="206" y="362"/>
                    <a:pt x="206" y="362"/>
                  </a:cubicBezTo>
                  <a:cubicBezTo>
                    <a:pt x="198" y="346"/>
                    <a:pt x="205" y="326"/>
                    <a:pt x="222" y="319"/>
                  </a:cubicBezTo>
                  <a:cubicBezTo>
                    <a:pt x="243" y="309"/>
                    <a:pt x="243" y="309"/>
                    <a:pt x="243" y="309"/>
                  </a:cubicBezTo>
                  <a:cubicBezTo>
                    <a:pt x="259" y="302"/>
                    <a:pt x="279" y="309"/>
                    <a:pt x="286" y="325"/>
                  </a:cubicBezTo>
                  <a:cubicBezTo>
                    <a:pt x="287" y="327"/>
                    <a:pt x="287" y="327"/>
                    <a:pt x="287" y="327"/>
                  </a:cubicBezTo>
                  <a:cubicBezTo>
                    <a:pt x="338" y="304"/>
                    <a:pt x="338" y="304"/>
                    <a:pt x="338" y="304"/>
                  </a:cubicBezTo>
                  <a:cubicBezTo>
                    <a:pt x="354" y="296"/>
                    <a:pt x="362" y="277"/>
                    <a:pt x="354" y="260"/>
                  </a:cubicBezTo>
                  <a:cubicBezTo>
                    <a:pt x="246" y="24"/>
                    <a:pt x="246" y="24"/>
                    <a:pt x="246" y="24"/>
                  </a:cubicBezTo>
                  <a:cubicBezTo>
                    <a:pt x="239" y="8"/>
                    <a:pt x="219" y="0"/>
                    <a:pt x="203" y="8"/>
                  </a:cubicBezTo>
                  <a:cubicBezTo>
                    <a:pt x="152" y="31"/>
                    <a:pt x="152" y="31"/>
                    <a:pt x="152" y="31"/>
                  </a:cubicBezTo>
                  <a:cubicBezTo>
                    <a:pt x="157" y="47"/>
                    <a:pt x="150" y="65"/>
                    <a:pt x="134" y="72"/>
                  </a:cubicBezTo>
                  <a:cubicBezTo>
                    <a:pt x="114" y="81"/>
                    <a:pt x="114" y="81"/>
                    <a:pt x="114" y="81"/>
                  </a:cubicBezTo>
                  <a:cubicBezTo>
                    <a:pt x="98" y="88"/>
                    <a:pt x="80" y="82"/>
                    <a:pt x="72" y="68"/>
                  </a:cubicBezTo>
                  <a:cubicBezTo>
                    <a:pt x="24" y="90"/>
                    <a:pt x="24" y="90"/>
                    <a:pt x="24" y="90"/>
                  </a:cubicBezTo>
                  <a:cubicBezTo>
                    <a:pt x="7" y="97"/>
                    <a:pt x="0" y="117"/>
                    <a:pt x="7" y="133"/>
                  </a:cubicBezTo>
                  <a:lnTo>
                    <a:pt x="105"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grpSp>
      <p:grpSp>
        <p:nvGrpSpPr>
          <p:cNvPr id="38" name="Группа 1"/>
          <p:cNvGrpSpPr/>
          <p:nvPr/>
        </p:nvGrpSpPr>
        <p:grpSpPr>
          <a:xfrm>
            <a:off x="4659072" y="3188694"/>
            <a:ext cx="4324905" cy="1328748"/>
            <a:chOff x="4901901" y="3195321"/>
            <a:chExt cx="4224681" cy="1230804"/>
          </a:xfrm>
        </p:grpSpPr>
        <p:sp>
          <p:nvSpPr>
            <p:cNvPr id="39" name="Прямоугольник 5"/>
            <p:cNvSpPr/>
            <p:nvPr/>
          </p:nvSpPr>
          <p:spPr>
            <a:xfrm>
              <a:off x="4901901" y="3195321"/>
              <a:ext cx="4224681" cy="1230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Montserrat" panose="00000500000000000000" pitchFamily="2" charset="-52"/>
                </a:rPr>
                <a:t>            Financial </a:t>
              </a:r>
              <a:r>
                <a:rPr lang="en-US" sz="2000" b="1" dirty="0">
                  <a:solidFill>
                    <a:schemeClr val="bg1"/>
                  </a:solidFill>
                  <a:latin typeface="Montserrat" panose="00000500000000000000" pitchFamily="2" charset="-52"/>
                </a:rPr>
                <a:t>institutions</a:t>
              </a:r>
              <a:endParaRPr lang="ru-RU" sz="2000" b="1" dirty="0">
                <a:solidFill>
                  <a:schemeClr val="bg1"/>
                </a:solidFill>
                <a:latin typeface="Montserrat" panose="00000500000000000000" pitchFamily="2" charset="-52"/>
              </a:endParaRPr>
            </a:p>
          </p:txBody>
        </p:sp>
        <p:grpSp>
          <p:nvGrpSpPr>
            <p:cNvPr id="40" name="Group 3"/>
            <p:cNvGrpSpPr/>
            <p:nvPr/>
          </p:nvGrpSpPr>
          <p:grpSpPr>
            <a:xfrm>
              <a:off x="5154873" y="3407185"/>
              <a:ext cx="720578" cy="864980"/>
              <a:chOff x="2455863" y="1228726"/>
              <a:chExt cx="544513" cy="544513"/>
            </a:xfrm>
            <a:solidFill>
              <a:schemeClr val="bg1"/>
            </a:solidFill>
          </p:grpSpPr>
          <p:sp>
            <p:nvSpPr>
              <p:cNvPr id="41" name="Rectangle 63"/>
              <p:cNvSpPr>
                <a:spLocks noChangeArrowheads="1"/>
              </p:cNvSpPr>
              <p:nvPr/>
            </p:nvSpPr>
            <p:spPr bwMode="auto">
              <a:xfrm>
                <a:off x="2457450" y="1744664"/>
                <a:ext cx="542925"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2" name="Rectangle 64"/>
              <p:cNvSpPr>
                <a:spLocks noChangeArrowheads="1"/>
              </p:cNvSpPr>
              <p:nvPr/>
            </p:nvSpPr>
            <p:spPr bwMode="auto">
              <a:xfrm>
                <a:off x="2503488" y="1717676"/>
                <a:ext cx="449263" cy="269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3" name="Rectangle 65"/>
              <p:cNvSpPr>
                <a:spLocks noChangeArrowheads="1"/>
              </p:cNvSpPr>
              <p:nvPr/>
            </p:nvSpPr>
            <p:spPr bwMode="auto">
              <a:xfrm>
                <a:off x="2503488" y="1343026"/>
                <a:ext cx="449263"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4" name="Rectangle 66"/>
              <p:cNvSpPr>
                <a:spLocks noChangeArrowheads="1"/>
              </p:cNvSpPr>
              <p:nvPr/>
            </p:nvSpPr>
            <p:spPr bwMode="auto">
              <a:xfrm>
                <a:off x="2552700"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5" name="Rectangle 67"/>
              <p:cNvSpPr>
                <a:spLocks noChangeArrowheads="1"/>
              </p:cNvSpPr>
              <p:nvPr/>
            </p:nvSpPr>
            <p:spPr bwMode="auto">
              <a:xfrm>
                <a:off x="2652713" y="1390651"/>
                <a:ext cx="50800"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6" name="Rectangle 68"/>
              <p:cNvSpPr>
                <a:spLocks noChangeArrowheads="1"/>
              </p:cNvSpPr>
              <p:nvPr/>
            </p:nvSpPr>
            <p:spPr bwMode="auto">
              <a:xfrm>
                <a:off x="27543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7" name="Rectangle 69"/>
              <p:cNvSpPr>
                <a:spLocks noChangeArrowheads="1"/>
              </p:cNvSpPr>
              <p:nvPr/>
            </p:nvSpPr>
            <p:spPr bwMode="auto">
              <a:xfrm>
                <a:off x="28559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8" name="Freeform 70"/>
              <p:cNvSpPr>
                <a:spLocks/>
              </p:cNvSpPr>
              <p:nvPr/>
            </p:nvSpPr>
            <p:spPr bwMode="auto">
              <a:xfrm>
                <a:off x="2455863" y="1228726"/>
                <a:ext cx="544513" cy="93663"/>
              </a:xfrm>
              <a:custGeom>
                <a:avLst/>
                <a:gdLst/>
                <a:ahLst/>
                <a:cxnLst>
                  <a:cxn ang="0">
                    <a:pos x="0" y="59"/>
                  </a:cxn>
                  <a:cxn ang="0">
                    <a:pos x="171" y="0"/>
                  </a:cxn>
                  <a:cxn ang="0">
                    <a:pos x="343" y="59"/>
                  </a:cxn>
                  <a:cxn ang="0">
                    <a:pos x="0" y="59"/>
                  </a:cxn>
                </a:cxnLst>
                <a:rect l="0" t="0" r="r" b="b"/>
                <a:pathLst>
                  <a:path w="343" h="59">
                    <a:moveTo>
                      <a:pt x="0" y="59"/>
                    </a:moveTo>
                    <a:lnTo>
                      <a:pt x="171" y="0"/>
                    </a:lnTo>
                    <a:lnTo>
                      <a:pt x="343" y="59"/>
                    </a:lnTo>
                    <a:lnTo>
                      <a:pt x="0" y="5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grpSp>
      </p:grpSp>
      <p:sp>
        <p:nvSpPr>
          <p:cNvPr id="49" name="Прямоугольник 68"/>
          <p:cNvSpPr/>
          <p:nvPr/>
        </p:nvSpPr>
        <p:spPr>
          <a:xfrm>
            <a:off x="4090786" y="1107378"/>
            <a:ext cx="7745722" cy="1417141"/>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bg1"/>
                </a:solidFill>
                <a:latin typeface="Montserrat" panose="00000500000000000000" pitchFamily="2" charset="-52"/>
              </a:rPr>
              <a:t>Regulators/standard setters</a:t>
            </a:r>
            <a:endParaRPr lang="ru-RU" sz="2000" b="1" dirty="0">
              <a:solidFill>
                <a:schemeClr val="bg1"/>
              </a:solidFill>
              <a:latin typeface="Montserrat" panose="00000500000000000000" pitchFamily="2" charset="-52"/>
            </a:endParaRPr>
          </a:p>
        </p:txBody>
      </p:sp>
      <p:sp>
        <p:nvSpPr>
          <p:cNvPr id="50" name="Прямоугольник 69"/>
          <p:cNvSpPr/>
          <p:nvPr/>
        </p:nvSpPr>
        <p:spPr>
          <a:xfrm>
            <a:off x="6944237" y="1995510"/>
            <a:ext cx="1934370" cy="438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ontserrat" panose="00000500000000000000" pitchFamily="2" charset="-52"/>
              </a:rPr>
              <a:t>Central bank</a:t>
            </a:r>
            <a:endParaRPr lang="ru-RU" sz="2000" dirty="0">
              <a:solidFill>
                <a:schemeClr val="tx1"/>
              </a:solidFill>
              <a:latin typeface="Montserrat" panose="00000500000000000000" pitchFamily="2" charset="-52"/>
            </a:endParaRPr>
          </a:p>
        </p:txBody>
      </p:sp>
      <p:sp>
        <p:nvSpPr>
          <p:cNvPr id="51" name="Прямоугольник 70"/>
          <p:cNvSpPr/>
          <p:nvPr/>
        </p:nvSpPr>
        <p:spPr>
          <a:xfrm>
            <a:off x="9030537" y="1984571"/>
            <a:ext cx="2496902" cy="4499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ontserrat" panose="00000500000000000000" pitchFamily="2" charset="-52"/>
              </a:rPr>
              <a:t>Stock exchanges</a:t>
            </a:r>
            <a:endParaRPr lang="ru-RU" sz="2000" dirty="0">
              <a:solidFill>
                <a:schemeClr val="tx1"/>
              </a:solidFill>
              <a:latin typeface="Montserrat" panose="00000500000000000000" pitchFamily="2" charset="-52"/>
            </a:endParaRPr>
          </a:p>
        </p:txBody>
      </p:sp>
      <p:sp>
        <p:nvSpPr>
          <p:cNvPr id="52" name="Прямоугольник 71"/>
          <p:cNvSpPr/>
          <p:nvPr/>
        </p:nvSpPr>
        <p:spPr>
          <a:xfrm>
            <a:off x="4313074" y="1984751"/>
            <a:ext cx="2479234" cy="449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ontserrat" panose="00000500000000000000" pitchFamily="2" charset="-52"/>
              </a:rPr>
              <a:t>The Government</a:t>
            </a:r>
            <a:endParaRPr lang="ru-RU" sz="2000" dirty="0">
              <a:solidFill>
                <a:schemeClr val="tx1"/>
              </a:solidFill>
              <a:latin typeface="Montserrat" panose="00000500000000000000" pitchFamily="2" charset="-52"/>
            </a:endParaRPr>
          </a:p>
        </p:txBody>
      </p:sp>
      <p:sp>
        <p:nvSpPr>
          <p:cNvPr id="53" name="Прямоугольник 73"/>
          <p:cNvSpPr/>
          <p:nvPr/>
        </p:nvSpPr>
        <p:spPr>
          <a:xfrm>
            <a:off x="4111597" y="5203380"/>
            <a:ext cx="3268455" cy="1361647"/>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latin typeface="Montserrat" panose="00000500000000000000" pitchFamily="2" charset="-52"/>
              </a:rPr>
              <a:t>Other financial institutions:</a:t>
            </a:r>
          </a:p>
          <a:p>
            <a:r>
              <a:rPr lang="en-US" dirty="0" smtClean="0">
                <a:solidFill>
                  <a:schemeClr val="bg1"/>
                </a:solidFill>
                <a:latin typeface="Montserrat" panose="00000500000000000000" pitchFamily="2" charset="-52"/>
              </a:rPr>
              <a:t>Competitors</a:t>
            </a:r>
          </a:p>
          <a:p>
            <a:r>
              <a:rPr lang="en-US" dirty="0" smtClean="0">
                <a:solidFill>
                  <a:schemeClr val="bg1"/>
                </a:solidFill>
                <a:latin typeface="Montserrat" panose="00000500000000000000" pitchFamily="2" charset="-52"/>
              </a:rPr>
              <a:t>Correspondent banks</a:t>
            </a:r>
            <a:endParaRPr lang="ru-RU" dirty="0">
              <a:solidFill>
                <a:schemeClr val="bg1"/>
              </a:solidFill>
              <a:latin typeface="Montserrat" panose="00000500000000000000" pitchFamily="2" charset="-52"/>
            </a:endParaRPr>
          </a:p>
        </p:txBody>
      </p:sp>
      <p:sp>
        <p:nvSpPr>
          <p:cNvPr id="54" name="Прямоугольник 74"/>
          <p:cNvSpPr/>
          <p:nvPr/>
        </p:nvSpPr>
        <p:spPr>
          <a:xfrm>
            <a:off x="7482406" y="5181617"/>
            <a:ext cx="1948724" cy="1383410"/>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bg1"/>
                </a:solidFill>
                <a:latin typeface="Montserrat" panose="00000500000000000000" pitchFamily="2" charset="-52"/>
              </a:rPr>
              <a:t>Investors</a:t>
            </a:r>
          </a:p>
          <a:p>
            <a:r>
              <a:rPr lang="en-US" sz="2000" dirty="0">
                <a:solidFill>
                  <a:schemeClr val="bg1"/>
                </a:solidFill>
                <a:latin typeface="Montserrat" panose="00000500000000000000" pitchFamily="2" charset="-52"/>
              </a:rPr>
              <a:t>Shareholders</a:t>
            </a:r>
            <a:endParaRPr lang="ru-RU" sz="2000" dirty="0">
              <a:solidFill>
                <a:schemeClr val="bg1"/>
              </a:solidFill>
              <a:latin typeface="Montserrat" panose="00000500000000000000" pitchFamily="2" charset="-52"/>
            </a:endParaRPr>
          </a:p>
        </p:txBody>
      </p:sp>
      <p:sp>
        <p:nvSpPr>
          <p:cNvPr id="55" name="Прямоугольник 75"/>
          <p:cNvSpPr/>
          <p:nvPr/>
        </p:nvSpPr>
        <p:spPr>
          <a:xfrm>
            <a:off x="9578226" y="5159854"/>
            <a:ext cx="2258282" cy="1405173"/>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bg1"/>
                </a:solidFill>
                <a:latin typeface="Montserrat" panose="00000500000000000000" pitchFamily="2" charset="-52"/>
              </a:rPr>
              <a:t>Employees</a:t>
            </a:r>
            <a:endParaRPr lang="ru-RU" sz="2000" dirty="0">
              <a:solidFill>
                <a:schemeClr val="bg1"/>
              </a:solidFill>
              <a:latin typeface="Montserrat" panose="00000500000000000000" pitchFamily="2" charset="-52"/>
            </a:endParaRPr>
          </a:p>
        </p:txBody>
      </p:sp>
      <p:sp>
        <p:nvSpPr>
          <p:cNvPr id="56" name="Прямоугольник 76"/>
          <p:cNvSpPr/>
          <p:nvPr/>
        </p:nvSpPr>
        <p:spPr>
          <a:xfrm>
            <a:off x="9578225" y="2704253"/>
            <a:ext cx="2258283" cy="2265828"/>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dirty="0" smtClean="0">
                <a:solidFill>
                  <a:schemeClr val="bg1"/>
                </a:solidFill>
                <a:latin typeface="Montserrat" panose="00000500000000000000" pitchFamily="2" charset="-52"/>
              </a:rPr>
              <a:t>ESG ratings</a:t>
            </a:r>
            <a:r>
              <a:rPr lang="ru-RU" dirty="0" smtClean="0">
                <a:solidFill>
                  <a:schemeClr val="bg1"/>
                </a:solidFill>
                <a:latin typeface="Montserrat" panose="00000500000000000000" pitchFamily="2" charset="-52"/>
              </a:rPr>
              <a:t> </a:t>
            </a:r>
            <a:r>
              <a:rPr lang="en-US" dirty="0" smtClean="0">
                <a:solidFill>
                  <a:schemeClr val="bg1"/>
                </a:solidFill>
                <a:latin typeface="Montserrat" panose="00000500000000000000" pitchFamily="2" charset="-52"/>
              </a:rPr>
              <a:t>and rankings:</a:t>
            </a:r>
          </a:p>
          <a:p>
            <a:pPr marL="285750" indent="-285750">
              <a:spcAft>
                <a:spcPts val="600"/>
              </a:spcAft>
              <a:buFont typeface="Arial" panose="020B0604020202020204" pitchFamily="34" charset="0"/>
              <a:buChar char="•"/>
            </a:pPr>
            <a:r>
              <a:rPr lang="en-US" dirty="0" smtClean="0">
                <a:solidFill>
                  <a:schemeClr val="bg1"/>
                </a:solidFill>
                <a:latin typeface="Montserrat" panose="00000500000000000000" pitchFamily="2" charset="-52"/>
              </a:rPr>
              <a:t>Rating agencies</a:t>
            </a:r>
          </a:p>
          <a:p>
            <a:pPr marL="285750" indent="-285750">
              <a:spcAft>
                <a:spcPts val="600"/>
              </a:spcAft>
              <a:buFont typeface="Arial" panose="020B0604020202020204" pitchFamily="34" charset="0"/>
              <a:buChar char="•"/>
            </a:pPr>
            <a:r>
              <a:rPr lang="en-US" dirty="0" smtClean="0">
                <a:solidFill>
                  <a:schemeClr val="bg1"/>
                </a:solidFill>
                <a:latin typeface="Montserrat" panose="00000500000000000000" pitchFamily="2" charset="-52"/>
              </a:rPr>
              <a:t>ESG indices</a:t>
            </a:r>
            <a:endParaRPr lang="ru-RU" dirty="0" smtClean="0">
              <a:solidFill>
                <a:schemeClr val="bg1"/>
              </a:solidFill>
              <a:latin typeface="Montserrat" panose="00000500000000000000" pitchFamily="2" charset="-52"/>
            </a:endParaRPr>
          </a:p>
          <a:p>
            <a:pPr marL="285750" indent="-285750">
              <a:spcAft>
                <a:spcPts val="600"/>
              </a:spcAft>
              <a:buFont typeface="Arial" panose="020B0604020202020204" pitchFamily="34" charset="0"/>
              <a:buChar char="•"/>
            </a:pPr>
            <a:r>
              <a:rPr lang="en-US" dirty="0" smtClean="0">
                <a:solidFill>
                  <a:schemeClr val="bg1"/>
                </a:solidFill>
                <a:latin typeface="Montserrat" panose="00000500000000000000" pitchFamily="2" charset="-52"/>
              </a:rPr>
              <a:t>ESG data provider</a:t>
            </a:r>
            <a:endParaRPr lang="ru-RU" dirty="0">
              <a:solidFill>
                <a:schemeClr val="bg1"/>
              </a:solidFill>
              <a:latin typeface="Montserrat" panose="00000500000000000000" pitchFamily="2" charset="-52"/>
            </a:endParaRPr>
          </a:p>
        </p:txBody>
      </p:sp>
      <p:grpSp>
        <p:nvGrpSpPr>
          <p:cNvPr id="57" name="Group 281"/>
          <p:cNvGrpSpPr/>
          <p:nvPr/>
        </p:nvGrpSpPr>
        <p:grpSpPr>
          <a:xfrm>
            <a:off x="6899528" y="5903534"/>
            <a:ext cx="415925" cy="547687"/>
            <a:chOff x="5611813" y="4264026"/>
            <a:chExt cx="415925" cy="547687"/>
          </a:xfrm>
          <a:solidFill>
            <a:schemeClr val="bg1"/>
          </a:solidFill>
        </p:grpSpPr>
        <p:sp>
          <p:nvSpPr>
            <p:cNvPr id="58" name="Freeform 259"/>
            <p:cNvSpPr>
              <a:spLocks/>
            </p:cNvSpPr>
            <p:nvPr/>
          </p:nvSpPr>
          <p:spPr bwMode="auto">
            <a:xfrm>
              <a:off x="5611813" y="4437063"/>
              <a:ext cx="415925" cy="374650"/>
            </a:xfrm>
            <a:custGeom>
              <a:avLst/>
              <a:gdLst/>
              <a:ahLst/>
              <a:cxnLst>
                <a:cxn ang="0">
                  <a:pos x="198" y="0"/>
                </a:cxn>
                <a:cxn ang="0">
                  <a:pos x="106" y="0"/>
                </a:cxn>
                <a:cxn ang="0">
                  <a:pos x="0" y="162"/>
                </a:cxn>
                <a:cxn ang="0">
                  <a:pos x="152" y="276"/>
                </a:cxn>
                <a:cxn ang="0">
                  <a:pos x="305" y="162"/>
                </a:cxn>
                <a:cxn ang="0">
                  <a:pos x="198" y="0"/>
                </a:cxn>
              </a:cxnLst>
              <a:rect l="0" t="0" r="r" b="b"/>
              <a:pathLst>
                <a:path w="305" h="276">
                  <a:moveTo>
                    <a:pt x="198" y="0"/>
                  </a:moveTo>
                  <a:cubicBezTo>
                    <a:pt x="106" y="0"/>
                    <a:pt x="106" y="0"/>
                    <a:pt x="106" y="0"/>
                  </a:cubicBezTo>
                  <a:cubicBezTo>
                    <a:pt x="44" y="25"/>
                    <a:pt x="0" y="98"/>
                    <a:pt x="0" y="162"/>
                  </a:cubicBezTo>
                  <a:cubicBezTo>
                    <a:pt x="0" y="241"/>
                    <a:pt x="68" y="276"/>
                    <a:pt x="152" y="276"/>
                  </a:cubicBezTo>
                  <a:cubicBezTo>
                    <a:pt x="237" y="276"/>
                    <a:pt x="305" y="241"/>
                    <a:pt x="305" y="162"/>
                  </a:cubicBezTo>
                  <a:cubicBezTo>
                    <a:pt x="305" y="98"/>
                    <a:pt x="260" y="25"/>
                    <a:pt x="19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60"/>
            <p:cNvSpPr>
              <a:spLocks/>
            </p:cNvSpPr>
            <p:nvPr/>
          </p:nvSpPr>
          <p:spPr bwMode="auto">
            <a:xfrm>
              <a:off x="5761038" y="4524376"/>
              <a:ext cx="115888" cy="212725"/>
            </a:xfrm>
            <a:custGeom>
              <a:avLst/>
              <a:gdLst/>
              <a:ahLst/>
              <a:cxnLst>
                <a:cxn ang="0">
                  <a:pos x="33" y="157"/>
                </a:cxn>
                <a:cxn ang="0">
                  <a:pos x="33" y="138"/>
                </a:cxn>
                <a:cxn ang="0">
                  <a:pos x="0" y="130"/>
                </a:cxn>
                <a:cxn ang="0">
                  <a:pos x="6" y="108"/>
                </a:cxn>
                <a:cxn ang="0">
                  <a:pos x="38" y="116"/>
                </a:cxn>
                <a:cxn ang="0">
                  <a:pos x="56" y="104"/>
                </a:cxn>
                <a:cxn ang="0">
                  <a:pos x="36" y="87"/>
                </a:cxn>
                <a:cxn ang="0">
                  <a:pos x="2" y="52"/>
                </a:cxn>
                <a:cxn ang="0">
                  <a:pos x="34" y="18"/>
                </a:cxn>
                <a:cxn ang="0">
                  <a:pos x="34" y="0"/>
                </a:cxn>
                <a:cxn ang="0">
                  <a:pos x="53" y="0"/>
                </a:cxn>
                <a:cxn ang="0">
                  <a:pos x="53" y="17"/>
                </a:cxn>
                <a:cxn ang="0">
                  <a:pos x="81" y="23"/>
                </a:cxn>
                <a:cxn ang="0">
                  <a:pos x="75" y="45"/>
                </a:cxn>
                <a:cxn ang="0">
                  <a:pos x="47" y="38"/>
                </a:cxn>
                <a:cxn ang="0">
                  <a:pos x="31" y="49"/>
                </a:cxn>
                <a:cxn ang="0">
                  <a:pos x="54" y="66"/>
                </a:cxn>
                <a:cxn ang="0">
                  <a:pos x="86" y="102"/>
                </a:cxn>
                <a:cxn ang="0">
                  <a:pos x="52" y="137"/>
                </a:cxn>
                <a:cxn ang="0">
                  <a:pos x="52" y="157"/>
                </a:cxn>
                <a:cxn ang="0">
                  <a:pos x="33" y="157"/>
                </a:cxn>
              </a:cxnLst>
              <a:rect l="0" t="0" r="r" b="b"/>
              <a:pathLst>
                <a:path w="86" h="157">
                  <a:moveTo>
                    <a:pt x="33" y="157"/>
                  </a:moveTo>
                  <a:cubicBezTo>
                    <a:pt x="33" y="138"/>
                    <a:pt x="33" y="138"/>
                    <a:pt x="33" y="138"/>
                  </a:cubicBezTo>
                  <a:cubicBezTo>
                    <a:pt x="20" y="138"/>
                    <a:pt x="8" y="134"/>
                    <a:pt x="0" y="130"/>
                  </a:cubicBezTo>
                  <a:cubicBezTo>
                    <a:pt x="6" y="108"/>
                    <a:pt x="6" y="108"/>
                    <a:pt x="6" y="108"/>
                  </a:cubicBezTo>
                  <a:cubicBezTo>
                    <a:pt x="14" y="112"/>
                    <a:pt x="26" y="116"/>
                    <a:pt x="38" y="116"/>
                  </a:cubicBezTo>
                  <a:cubicBezTo>
                    <a:pt x="49" y="116"/>
                    <a:pt x="56" y="112"/>
                    <a:pt x="56" y="104"/>
                  </a:cubicBezTo>
                  <a:cubicBezTo>
                    <a:pt x="56" y="97"/>
                    <a:pt x="50" y="92"/>
                    <a:pt x="36" y="87"/>
                  </a:cubicBezTo>
                  <a:cubicBezTo>
                    <a:pt x="16" y="81"/>
                    <a:pt x="2" y="71"/>
                    <a:pt x="2" y="52"/>
                  </a:cubicBezTo>
                  <a:cubicBezTo>
                    <a:pt x="2" y="35"/>
                    <a:pt x="13" y="22"/>
                    <a:pt x="34" y="18"/>
                  </a:cubicBezTo>
                  <a:cubicBezTo>
                    <a:pt x="34" y="0"/>
                    <a:pt x="34" y="0"/>
                    <a:pt x="34" y="0"/>
                  </a:cubicBezTo>
                  <a:cubicBezTo>
                    <a:pt x="53" y="0"/>
                    <a:pt x="53" y="0"/>
                    <a:pt x="53" y="0"/>
                  </a:cubicBezTo>
                  <a:cubicBezTo>
                    <a:pt x="53" y="17"/>
                    <a:pt x="53" y="17"/>
                    <a:pt x="53" y="17"/>
                  </a:cubicBezTo>
                  <a:cubicBezTo>
                    <a:pt x="66" y="17"/>
                    <a:pt x="74" y="20"/>
                    <a:pt x="81" y="23"/>
                  </a:cubicBezTo>
                  <a:cubicBezTo>
                    <a:pt x="75" y="45"/>
                    <a:pt x="75" y="45"/>
                    <a:pt x="75" y="45"/>
                  </a:cubicBezTo>
                  <a:cubicBezTo>
                    <a:pt x="70" y="43"/>
                    <a:pt x="61" y="38"/>
                    <a:pt x="47" y="38"/>
                  </a:cubicBezTo>
                  <a:cubicBezTo>
                    <a:pt x="35" y="38"/>
                    <a:pt x="31" y="44"/>
                    <a:pt x="31" y="49"/>
                  </a:cubicBezTo>
                  <a:cubicBezTo>
                    <a:pt x="31" y="55"/>
                    <a:pt x="38" y="59"/>
                    <a:pt x="54" y="66"/>
                  </a:cubicBezTo>
                  <a:cubicBezTo>
                    <a:pt x="77" y="74"/>
                    <a:pt x="86" y="84"/>
                    <a:pt x="86" y="102"/>
                  </a:cubicBezTo>
                  <a:cubicBezTo>
                    <a:pt x="86" y="119"/>
                    <a:pt x="74" y="133"/>
                    <a:pt x="52" y="137"/>
                  </a:cubicBezTo>
                  <a:cubicBezTo>
                    <a:pt x="52" y="157"/>
                    <a:pt x="52" y="157"/>
                    <a:pt x="52" y="157"/>
                  </a:cubicBezTo>
                  <a:lnTo>
                    <a:pt x="33" y="1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261"/>
            <p:cNvSpPr>
              <a:spLocks noChangeArrowheads="1"/>
            </p:cNvSpPr>
            <p:nvPr/>
          </p:nvSpPr>
          <p:spPr bwMode="auto">
            <a:xfrm>
              <a:off x="5737225" y="4394201"/>
              <a:ext cx="157163"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62"/>
            <p:cNvSpPr>
              <a:spLocks/>
            </p:cNvSpPr>
            <p:nvPr/>
          </p:nvSpPr>
          <p:spPr bwMode="auto">
            <a:xfrm>
              <a:off x="5716588" y="4264026"/>
              <a:ext cx="198438" cy="111125"/>
            </a:xfrm>
            <a:custGeom>
              <a:avLst/>
              <a:gdLst/>
              <a:ahLst/>
              <a:cxnLst>
                <a:cxn ang="0">
                  <a:pos x="100" y="0"/>
                </a:cxn>
                <a:cxn ang="0">
                  <a:pos x="86" y="47"/>
                </a:cxn>
                <a:cxn ang="0">
                  <a:pos x="83" y="0"/>
                </a:cxn>
                <a:cxn ang="0">
                  <a:pos x="46" y="0"/>
                </a:cxn>
                <a:cxn ang="0">
                  <a:pos x="44" y="47"/>
                </a:cxn>
                <a:cxn ang="0">
                  <a:pos x="28" y="0"/>
                </a:cxn>
                <a:cxn ang="0">
                  <a:pos x="0" y="0"/>
                </a:cxn>
                <a:cxn ang="0">
                  <a:pos x="31" y="70"/>
                </a:cxn>
                <a:cxn ang="0">
                  <a:pos x="94" y="70"/>
                </a:cxn>
                <a:cxn ang="0">
                  <a:pos x="125" y="0"/>
                </a:cxn>
                <a:cxn ang="0">
                  <a:pos x="100" y="0"/>
                </a:cxn>
              </a:cxnLst>
              <a:rect l="0" t="0" r="r" b="b"/>
              <a:pathLst>
                <a:path w="125" h="70">
                  <a:moveTo>
                    <a:pt x="100" y="0"/>
                  </a:moveTo>
                  <a:lnTo>
                    <a:pt x="86" y="47"/>
                  </a:lnTo>
                  <a:lnTo>
                    <a:pt x="83" y="0"/>
                  </a:lnTo>
                  <a:lnTo>
                    <a:pt x="46" y="0"/>
                  </a:lnTo>
                  <a:lnTo>
                    <a:pt x="44" y="47"/>
                  </a:lnTo>
                  <a:lnTo>
                    <a:pt x="28" y="0"/>
                  </a:lnTo>
                  <a:lnTo>
                    <a:pt x="0" y="0"/>
                  </a:lnTo>
                  <a:lnTo>
                    <a:pt x="31" y="70"/>
                  </a:lnTo>
                  <a:lnTo>
                    <a:pt x="94" y="70"/>
                  </a:lnTo>
                  <a:lnTo>
                    <a:pt x="125" y="0"/>
                  </a:lnTo>
                  <a:lnTo>
                    <a:pt x="1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322"/>
          <p:cNvGrpSpPr/>
          <p:nvPr/>
        </p:nvGrpSpPr>
        <p:grpSpPr>
          <a:xfrm>
            <a:off x="11193753" y="5910158"/>
            <a:ext cx="575270" cy="543024"/>
            <a:chOff x="6309916" y="5040016"/>
            <a:chExt cx="575270" cy="543024"/>
          </a:xfrm>
          <a:solidFill>
            <a:schemeClr val="bg1"/>
          </a:solidFill>
        </p:grpSpPr>
        <p:sp>
          <p:nvSpPr>
            <p:cNvPr id="63" name="Freeform 42"/>
            <p:cNvSpPr>
              <a:spLocks noEditPoints="1"/>
            </p:cNvSpPr>
            <p:nvPr/>
          </p:nvSpPr>
          <p:spPr bwMode="auto">
            <a:xfrm>
              <a:off x="6508552" y="5040016"/>
              <a:ext cx="376634" cy="457895"/>
            </a:xfrm>
            <a:custGeom>
              <a:avLst/>
              <a:gdLst>
                <a:gd name="T0" fmla="*/ 50 w 123"/>
                <a:gd name="T1" fmla="*/ 44 h 150"/>
                <a:gd name="T2" fmla="*/ 50 w 123"/>
                <a:gd name="T3" fmla="*/ 37 h 150"/>
                <a:gd name="T4" fmla="*/ 44 w 123"/>
                <a:gd name="T5" fmla="*/ 37 h 150"/>
                <a:gd name="T6" fmla="*/ 44 w 123"/>
                <a:gd name="T7" fmla="*/ 44 h 150"/>
                <a:gd name="T8" fmla="*/ 76 w 123"/>
                <a:gd name="T9" fmla="*/ 119 h 150"/>
                <a:gd name="T10" fmla="*/ 74 w 123"/>
                <a:gd name="T11" fmla="*/ 111 h 150"/>
                <a:gd name="T12" fmla="*/ 69 w 123"/>
                <a:gd name="T13" fmla="*/ 118 h 150"/>
                <a:gd name="T14" fmla="*/ 83 w 123"/>
                <a:gd name="T15" fmla="*/ 122 h 150"/>
                <a:gd name="T16" fmla="*/ 70 w 123"/>
                <a:gd name="T17" fmla="*/ 127 h 150"/>
                <a:gd name="T18" fmla="*/ 64 w 123"/>
                <a:gd name="T19" fmla="*/ 124 h 150"/>
                <a:gd name="T20" fmla="*/ 53 w 123"/>
                <a:gd name="T21" fmla="*/ 115 h 150"/>
                <a:gd name="T22" fmla="*/ 28 w 123"/>
                <a:gd name="T23" fmla="*/ 79 h 150"/>
                <a:gd name="T24" fmla="*/ 44 w 123"/>
                <a:gd name="T25" fmla="*/ 73 h 150"/>
                <a:gd name="T26" fmla="*/ 38 w 123"/>
                <a:gd name="T27" fmla="*/ 49 h 150"/>
                <a:gd name="T28" fmla="*/ 33 w 123"/>
                <a:gd name="T29" fmla="*/ 42 h 150"/>
                <a:gd name="T30" fmla="*/ 38 w 123"/>
                <a:gd name="T31" fmla="*/ 32 h 150"/>
                <a:gd name="T32" fmla="*/ 38 w 123"/>
                <a:gd name="T33" fmla="*/ 32 h 150"/>
                <a:gd name="T34" fmla="*/ 27 w 123"/>
                <a:gd name="T35" fmla="*/ 32 h 150"/>
                <a:gd name="T36" fmla="*/ 37 w 123"/>
                <a:gd name="T37" fmla="*/ 9 h 150"/>
                <a:gd name="T38" fmla="*/ 0 w 123"/>
                <a:gd name="T39" fmla="*/ 16 h 150"/>
                <a:gd name="T40" fmla="*/ 123 w 123"/>
                <a:gd name="T41" fmla="*/ 76 h 150"/>
                <a:gd name="T42" fmla="*/ 61 w 123"/>
                <a:gd name="T43" fmla="*/ 142 h 150"/>
                <a:gd name="T44" fmla="*/ 62 w 123"/>
                <a:gd name="T45" fmla="*/ 110 h 150"/>
                <a:gd name="T46" fmla="*/ 78 w 123"/>
                <a:gd name="T47" fmla="*/ 87 h 150"/>
                <a:gd name="T48" fmla="*/ 73 w 123"/>
                <a:gd name="T49" fmla="*/ 84 h 150"/>
                <a:gd name="T50" fmla="*/ 50 w 123"/>
                <a:gd name="T51" fmla="*/ 108 h 150"/>
                <a:gd name="T52" fmla="*/ 83 w 123"/>
                <a:gd name="T53" fmla="*/ 108 h 150"/>
                <a:gd name="T54" fmla="*/ 115 w 123"/>
                <a:gd name="T55" fmla="*/ 79 h 150"/>
                <a:gd name="T56" fmla="*/ 84 w 123"/>
                <a:gd name="T57" fmla="*/ 88 h 150"/>
                <a:gd name="T58" fmla="*/ 85 w 123"/>
                <a:gd name="T59" fmla="*/ 79 h 150"/>
                <a:gd name="T60" fmla="*/ 85 w 123"/>
                <a:gd name="T61" fmla="*/ 72 h 150"/>
                <a:gd name="T62" fmla="*/ 77 w 123"/>
                <a:gd name="T63" fmla="*/ 76 h 150"/>
                <a:gd name="T64" fmla="*/ 82 w 123"/>
                <a:gd name="T65" fmla="*/ 81 h 150"/>
                <a:gd name="T66" fmla="*/ 78 w 123"/>
                <a:gd name="T67" fmla="*/ 64 h 150"/>
                <a:gd name="T68" fmla="*/ 56 w 123"/>
                <a:gd name="T69" fmla="*/ 49 h 150"/>
                <a:gd name="T70" fmla="*/ 56 w 123"/>
                <a:gd name="T71" fmla="*/ 49 h 150"/>
                <a:gd name="T72" fmla="*/ 70 w 123"/>
                <a:gd name="T73" fmla="*/ 73 h 150"/>
                <a:gd name="T74" fmla="*/ 91 w 123"/>
                <a:gd name="T75" fmla="*/ 67 h 150"/>
                <a:gd name="T76" fmla="*/ 96 w 123"/>
                <a:gd name="T77" fmla="*/ 29 h 150"/>
                <a:gd name="T78" fmla="*/ 58 w 123"/>
                <a:gd name="T79" fmla="*/ 36 h 150"/>
                <a:gd name="T80" fmla="*/ 50 w 123"/>
                <a:gd name="T81" fmla="*/ 28 h 150"/>
                <a:gd name="T82" fmla="*/ 58 w 123"/>
                <a:gd name="T83" fmla="*/ 36 h 150"/>
                <a:gd name="T84" fmla="*/ 57 w 123"/>
                <a:gd name="T85" fmla="*/ 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50">
                  <a:moveTo>
                    <a:pt x="47" y="45"/>
                  </a:moveTo>
                  <a:cubicBezTo>
                    <a:pt x="48" y="45"/>
                    <a:pt x="50" y="45"/>
                    <a:pt x="50" y="44"/>
                  </a:cubicBezTo>
                  <a:cubicBezTo>
                    <a:pt x="50" y="44"/>
                    <a:pt x="50" y="44"/>
                    <a:pt x="50" y="44"/>
                  </a:cubicBezTo>
                  <a:cubicBezTo>
                    <a:pt x="51" y="43"/>
                    <a:pt x="52" y="42"/>
                    <a:pt x="52" y="40"/>
                  </a:cubicBezTo>
                  <a:cubicBezTo>
                    <a:pt x="52" y="39"/>
                    <a:pt x="51" y="38"/>
                    <a:pt x="50" y="37"/>
                  </a:cubicBezTo>
                  <a:cubicBezTo>
                    <a:pt x="50" y="37"/>
                    <a:pt x="50" y="37"/>
                    <a:pt x="50" y="37"/>
                  </a:cubicBezTo>
                  <a:cubicBezTo>
                    <a:pt x="50" y="37"/>
                    <a:pt x="50" y="37"/>
                    <a:pt x="50" y="37"/>
                  </a:cubicBezTo>
                  <a:cubicBezTo>
                    <a:pt x="50" y="36"/>
                    <a:pt x="48" y="35"/>
                    <a:pt x="47" y="35"/>
                  </a:cubicBezTo>
                  <a:cubicBezTo>
                    <a:pt x="46" y="35"/>
                    <a:pt x="44" y="36"/>
                    <a:pt x="44" y="37"/>
                  </a:cubicBezTo>
                  <a:cubicBezTo>
                    <a:pt x="43" y="37"/>
                    <a:pt x="43" y="37"/>
                    <a:pt x="43" y="37"/>
                  </a:cubicBezTo>
                  <a:cubicBezTo>
                    <a:pt x="43" y="38"/>
                    <a:pt x="42" y="39"/>
                    <a:pt x="42" y="40"/>
                  </a:cubicBezTo>
                  <a:cubicBezTo>
                    <a:pt x="42" y="41"/>
                    <a:pt x="43" y="43"/>
                    <a:pt x="44" y="44"/>
                  </a:cubicBezTo>
                  <a:cubicBezTo>
                    <a:pt x="44" y="44"/>
                    <a:pt x="44" y="44"/>
                    <a:pt x="44" y="44"/>
                  </a:cubicBezTo>
                  <a:cubicBezTo>
                    <a:pt x="45" y="45"/>
                    <a:pt x="46" y="45"/>
                    <a:pt x="47" y="45"/>
                  </a:cubicBezTo>
                  <a:close/>
                  <a:moveTo>
                    <a:pt x="76" y="119"/>
                  </a:moveTo>
                  <a:cubicBezTo>
                    <a:pt x="77" y="119"/>
                    <a:pt x="78" y="117"/>
                    <a:pt x="78" y="116"/>
                  </a:cubicBezTo>
                  <a:cubicBezTo>
                    <a:pt x="78" y="115"/>
                    <a:pt x="78" y="114"/>
                    <a:pt x="77" y="112"/>
                  </a:cubicBezTo>
                  <a:cubicBezTo>
                    <a:pt x="76" y="111"/>
                    <a:pt x="75" y="111"/>
                    <a:pt x="74" y="111"/>
                  </a:cubicBezTo>
                  <a:cubicBezTo>
                    <a:pt x="72" y="110"/>
                    <a:pt x="71" y="111"/>
                    <a:pt x="70" y="111"/>
                  </a:cubicBezTo>
                  <a:cubicBezTo>
                    <a:pt x="69" y="112"/>
                    <a:pt x="68" y="113"/>
                    <a:pt x="68" y="115"/>
                  </a:cubicBezTo>
                  <a:cubicBezTo>
                    <a:pt x="68" y="116"/>
                    <a:pt x="68" y="117"/>
                    <a:pt x="69" y="118"/>
                  </a:cubicBezTo>
                  <a:cubicBezTo>
                    <a:pt x="70" y="119"/>
                    <a:pt x="71" y="120"/>
                    <a:pt x="72" y="120"/>
                  </a:cubicBezTo>
                  <a:cubicBezTo>
                    <a:pt x="73" y="120"/>
                    <a:pt x="75" y="120"/>
                    <a:pt x="76" y="119"/>
                  </a:cubicBezTo>
                  <a:close/>
                  <a:moveTo>
                    <a:pt x="83" y="122"/>
                  </a:moveTo>
                  <a:cubicBezTo>
                    <a:pt x="82" y="123"/>
                    <a:pt x="81" y="124"/>
                    <a:pt x="80" y="125"/>
                  </a:cubicBezTo>
                  <a:cubicBezTo>
                    <a:pt x="77" y="127"/>
                    <a:pt x="74" y="128"/>
                    <a:pt x="71" y="127"/>
                  </a:cubicBezTo>
                  <a:cubicBezTo>
                    <a:pt x="71" y="127"/>
                    <a:pt x="70" y="127"/>
                    <a:pt x="70" y="127"/>
                  </a:cubicBezTo>
                  <a:cubicBezTo>
                    <a:pt x="67" y="131"/>
                    <a:pt x="64" y="135"/>
                    <a:pt x="61" y="139"/>
                  </a:cubicBezTo>
                  <a:cubicBezTo>
                    <a:pt x="60" y="136"/>
                    <a:pt x="60" y="133"/>
                    <a:pt x="59" y="131"/>
                  </a:cubicBezTo>
                  <a:cubicBezTo>
                    <a:pt x="61" y="129"/>
                    <a:pt x="63" y="126"/>
                    <a:pt x="64" y="124"/>
                  </a:cubicBezTo>
                  <a:cubicBezTo>
                    <a:pt x="64" y="124"/>
                    <a:pt x="63" y="123"/>
                    <a:pt x="63" y="123"/>
                  </a:cubicBezTo>
                  <a:cubicBezTo>
                    <a:pt x="62" y="121"/>
                    <a:pt x="61" y="118"/>
                    <a:pt x="61" y="116"/>
                  </a:cubicBezTo>
                  <a:cubicBezTo>
                    <a:pt x="58" y="115"/>
                    <a:pt x="55" y="115"/>
                    <a:pt x="53" y="115"/>
                  </a:cubicBezTo>
                  <a:cubicBezTo>
                    <a:pt x="50" y="112"/>
                    <a:pt x="47" y="110"/>
                    <a:pt x="44" y="108"/>
                  </a:cubicBezTo>
                  <a:cubicBezTo>
                    <a:pt x="44" y="79"/>
                    <a:pt x="44" y="79"/>
                    <a:pt x="44" y="79"/>
                  </a:cubicBezTo>
                  <a:cubicBezTo>
                    <a:pt x="28" y="79"/>
                    <a:pt x="28" y="79"/>
                    <a:pt x="28" y="79"/>
                  </a:cubicBezTo>
                  <a:cubicBezTo>
                    <a:pt x="28" y="79"/>
                    <a:pt x="29" y="79"/>
                    <a:pt x="29" y="78"/>
                  </a:cubicBezTo>
                  <a:cubicBezTo>
                    <a:pt x="31" y="76"/>
                    <a:pt x="33" y="75"/>
                    <a:pt x="34" y="73"/>
                  </a:cubicBezTo>
                  <a:cubicBezTo>
                    <a:pt x="44" y="73"/>
                    <a:pt x="44" y="73"/>
                    <a:pt x="44" y="73"/>
                  </a:cubicBezTo>
                  <a:cubicBezTo>
                    <a:pt x="44" y="52"/>
                    <a:pt x="44" y="52"/>
                    <a:pt x="44" y="52"/>
                  </a:cubicBezTo>
                  <a:cubicBezTo>
                    <a:pt x="42" y="51"/>
                    <a:pt x="40" y="50"/>
                    <a:pt x="39" y="49"/>
                  </a:cubicBezTo>
                  <a:cubicBezTo>
                    <a:pt x="39" y="49"/>
                    <a:pt x="38" y="49"/>
                    <a:pt x="38" y="49"/>
                  </a:cubicBezTo>
                  <a:cubicBezTo>
                    <a:pt x="37" y="47"/>
                    <a:pt x="36" y="45"/>
                    <a:pt x="35" y="43"/>
                  </a:cubicBezTo>
                  <a:cubicBezTo>
                    <a:pt x="34" y="42"/>
                    <a:pt x="33" y="42"/>
                    <a:pt x="33" y="42"/>
                  </a:cubicBezTo>
                  <a:cubicBezTo>
                    <a:pt x="33" y="42"/>
                    <a:pt x="33" y="42"/>
                    <a:pt x="33" y="42"/>
                  </a:cubicBezTo>
                  <a:cubicBezTo>
                    <a:pt x="32" y="40"/>
                    <a:pt x="31" y="37"/>
                    <a:pt x="30" y="35"/>
                  </a:cubicBezTo>
                  <a:cubicBezTo>
                    <a:pt x="32" y="36"/>
                    <a:pt x="34" y="36"/>
                    <a:pt x="35" y="36"/>
                  </a:cubicBezTo>
                  <a:cubicBezTo>
                    <a:pt x="36" y="34"/>
                    <a:pt x="37" y="33"/>
                    <a:pt x="38" y="32"/>
                  </a:cubicBezTo>
                  <a:cubicBezTo>
                    <a:pt x="38" y="32"/>
                    <a:pt x="38" y="32"/>
                    <a:pt x="38" y="32"/>
                  </a:cubicBezTo>
                  <a:cubicBezTo>
                    <a:pt x="38" y="32"/>
                    <a:pt x="38" y="32"/>
                    <a:pt x="38" y="32"/>
                  </a:cubicBezTo>
                  <a:cubicBezTo>
                    <a:pt x="38" y="32"/>
                    <a:pt x="38" y="32"/>
                    <a:pt x="38" y="32"/>
                  </a:cubicBezTo>
                  <a:cubicBezTo>
                    <a:pt x="40" y="30"/>
                    <a:pt x="42" y="29"/>
                    <a:pt x="44" y="28"/>
                  </a:cubicBezTo>
                  <a:cubicBezTo>
                    <a:pt x="44" y="11"/>
                    <a:pt x="44" y="11"/>
                    <a:pt x="44" y="11"/>
                  </a:cubicBezTo>
                  <a:cubicBezTo>
                    <a:pt x="37" y="17"/>
                    <a:pt x="32" y="24"/>
                    <a:pt x="27" y="32"/>
                  </a:cubicBezTo>
                  <a:cubicBezTo>
                    <a:pt x="27" y="31"/>
                    <a:pt x="26" y="30"/>
                    <a:pt x="26" y="30"/>
                  </a:cubicBezTo>
                  <a:cubicBezTo>
                    <a:pt x="25" y="29"/>
                    <a:pt x="24" y="28"/>
                    <a:pt x="22" y="27"/>
                  </a:cubicBezTo>
                  <a:cubicBezTo>
                    <a:pt x="26" y="21"/>
                    <a:pt x="31" y="14"/>
                    <a:pt x="37" y="9"/>
                  </a:cubicBezTo>
                  <a:cubicBezTo>
                    <a:pt x="27" y="10"/>
                    <a:pt x="18" y="14"/>
                    <a:pt x="10" y="19"/>
                  </a:cubicBezTo>
                  <a:cubicBezTo>
                    <a:pt x="8" y="18"/>
                    <a:pt x="5" y="17"/>
                    <a:pt x="2" y="17"/>
                  </a:cubicBezTo>
                  <a:cubicBezTo>
                    <a:pt x="1" y="16"/>
                    <a:pt x="1" y="16"/>
                    <a:pt x="0" y="16"/>
                  </a:cubicBezTo>
                  <a:cubicBezTo>
                    <a:pt x="13" y="6"/>
                    <a:pt x="29" y="0"/>
                    <a:pt x="47" y="0"/>
                  </a:cubicBezTo>
                  <a:cubicBezTo>
                    <a:pt x="68" y="0"/>
                    <a:pt x="87" y="8"/>
                    <a:pt x="101" y="22"/>
                  </a:cubicBezTo>
                  <a:cubicBezTo>
                    <a:pt x="114" y="36"/>
                    <a:pt x="123" y="55"/>
                    <a:pt x="123" y="76"/>
                  </a:cubicBezTo>
                  <a:cubicBezTo>
                    <a:pt x="123" y="97"/>
                    <a:pt x="114" y="116"/>
                    <a:pt x="101" y="130"/>
                  </a:cubicBezTo>
                  <a:cubicBezTo>
                    <a:pt x="90" y="140"/>
                    <a:pt x="77" y="147"/>
                    <a:pt x="62" y="150"/>
                  </a:cubicBezTo>
                  <a:cubicBezTo>
                    <a:pt x="62" y="147"/>
                    <a:pt x="62" y="145"/>
                    <a:pt x="61" y="142"/>
                  </a:cubicBezTo>
                  <a:cubicBezTo>
                    <a:pt x="73" y="140"/>
                    <a:pt x="83" y="134"/>
                    <a:pt x="91" y="127"/>
                  </a:cubicBezTo>
                  <a:cubicBezTo>
                    <a:pt x="89" y="125"/>
                    <a:pt x="86" y="124"/>
                    <a:pt x="83" y="122"/>
                  </a:cubicBezTo>
                  <a:close/>
                  <a:moveTo>
                    <a:pt x="62" y="110"/>
                  </a:moveTo>
                  <a:cubicBezTo>
                    <a:pt x="63" y="108"/>
                    <a:pt x="64" y="107"/>
                    <a:pt x="66" y="106"/>
                  </a:cubicBezTo>
                  <a:cubicBezTo>
                    <a:pt x="68" y="104"/>
                    <a:pt x="71" y="103"/>
                    <a:pt x="74" y="103"/>
                  </a:cubicBezTo>
                  <a:cubicBezTo>
                    <a:pt x="76" y="98"/>
                    <a:pt x="77" y="93"/>
                    <a:pt x="78" y="87"/>
                  </a:cubicBezTo>
                  <a:cubicBezTo>
                    <a:pt x="76" y="87"/>
                    <a:pt x="75" y="86"/>
                    <a:pt x="73" y="84"/>
                  </a:cubicBezTo>
                  <a:cubicBezTo>
                    <a:pt x="73" y="84"/>
                    <a:pt x="73" y="84"/>
                    <a:pt x="73" y="84"/>
                  </a:cubicBezTo>
                  <a:cubicBezTo>
                    <a:pt x="73" y="84"/>
                    <a:pt x="73" y="84"/>
                    <a:pt x="73" y="84"/>
                  </a:cubicBezTo>
                  <a:cubicBezTo>
                    <a:pt x="72" y="83"/>
                    <a:pt x="71" y="81"/>
                    <a:pt x="70" y="79"/>
                  </a:cubicBezTo>
                  <a:cubicBezTo>
                    <a:pt x="50" y="79"/>
                    <a:pt x="50" y="79"/>
                    <a:pt x="50" y="79"/>
                  </a:cubicBezTo>
                  <a:cubicBezTo>
                    <a:pt x="50" y="108"/>
                    <a:pt x="50" y="108"/>
                    <a:pt x="50" y="108"/>
                  </a:cubicBezTo>
                  <a:cubicBezTo>
                    <a:pt x="54" y="109"/>
                    <a:pt x="58" y="109"/>
                    <a:pt x="62" y="110"/>
                  </a:cubicBezTo>
                  <a:close/>
                  <a:moveTo>
                    <a:pt x="80" y="106"/>
                  </a:moveTo>
                  <a:cubicBezTo>
                    <a:pt x="81" y="106"/>
                    <a:pt x="82" y="107"/>
                    <a:pt x="83" y="108"/>
                  </a:cubicBezTo>
                  <a:cubicBezTo>
                    <a:pt x="84" y="111"/>
                    <a:pt x="85" y="114"/>
                    <a:pt x="85" y="116"/>
                  </a:cubicBezTo>
                  <a:cubicBezTo>
                    <a:pt x="89" y="118"/>
                    <a:pt x="93" y="120"/>
                    <a:pt x="96" y="122"/>
                  </a:cubicBezTo>
                  <a:cubicBezTo>
                    <a:pt x="107" y="111"/>
                    <a:pt x="114" y="96"/>
                    <a:pt x="115" y="79"/>
                  </a:cubicBezTo>
                  <a:cubicBezTo>
                    <a:pt x="94" y="79"/>
                    <a:pt x="94" y="79"/>
                    <a:pt x="94" y="79"/>
                  </a:cubicBezTo>
                  <a:cubicBezTo>
                    <a:pt x="93" y="81"/>
                    <a:pt x="92" y="83"/>
                    <a:pt x="91" y="84"/>
                  </a:cubicBezTo>
                  <a:cubicBezTo>
                    <a:pt x="89" y="86"/>
                    <a:pt x="87" y="87"/>
                    <a:pt x="84" y="88"/>
                  </a:cubicBezTo>
                  <a:cubicBezTo>
                    <a:pt x="84" y="94"/>
                    <a:pt x="82" y="100"/>
                    <a:pt x="80" y="106"/>
                  </a:cubicBezTo>
                  <a:close/>
                  <a:moveTo>
                    <a:pt x="82" y="81"/>
                  </a:moveTo>
                  <a:cubicBezTo>
                    <a:pt x="83" y="81"/>
                    <a:pt x="85" y="80"/>
                    <a:pt x="85" y="79"/>
                  </a:cubicBezTo>
                  <a:cubicBezTo>
                    <a:pt x="86" y="78"/>
                    <a:pt x="87" y="77"/>
                    <a:pt x="87" y="76"/>
                  </a:cubicBezTo>
                  <a:cubicBezTo>
                    <a:pt x="87" y="74"/>
                    <a:pt x="86" y="73"/>
                    <a:pt x="85" y="72"/>
                  </a:cubicBezTo>
                  <a:cubicBezTo>
                    <a:pt x="85" y="72"/>
                    <a:pt x="85" y="72"/>
                    <a:pt x="85" y="72"/>
                  </a:cubicBezTo>
                  <a:cubicBezTo>
                    <a:pt x="84" y="71"/>
                    <a:pt x="83" y="71"/>
                    <a:pt x="82" y="71"/>
                  </a:cubicBezTo>
                  <a:cubicBezTo>
                    <a:pt x="81" y="71"/>
                    <a:pt x="79" y="71"/>
                    <a:pt x="78" y="72"/>
                  </a:cubicBezTo>
                  <a:cubicBezTo>
                    <a:pt x="78" y="73"/>
                    <a:pt x="77" y="74"/>
                    <a:pt x="77" y="76"/>
                  </a:cubicBezTo>
                  <a:cubicBezTo>
                    <a:pt x="77" y="77"/>
                    <a:pt x="78" y="78"/>
                    <a:pt x="78" y="79"/>
                  </a:cubicBezTo>
                  <a:cubicBezTo>
                    <a:pt x="78" y="79"/>
                    <a:pt x="78" y="79"/>
                    <a:pt x="78" y="79"/>
                  </a:cubicBezTo>
                  <a:cubicBezTo>
                    <a:pt x="79" y="80"/>
                    <a:pt x="81" y="81"/>
                    <a:pt x="82" y="81"/>
                  </a:cubicBezTo>
                  <a:close/>
                  <a:moveTo>
                    <a:pt x="70" y="73"/>
                  </a:moveTo>
                  <a:cubicBezTo>
                    <a:pt x="71" y="71"/>
                    <a:pt x="72" y="69"/>
                    <a:pt x="73" y="67"/>
                  </a:cubicBezTo>
                  <a:cubicBezTo>
                    <a:pt x="75" y="66"/>
                    <a:pt x="76" y="65"/>
                    <a:pt x="78" y="64"/>
                  </a:cubicBezTo>
                  <a:cubicBezTo>
                    <a:pt x="77" y="56"/>
                    <a:pt x="75" y="48"/>
                    <a:pt x="71" y="40"/>
                  </a:cubicBezTo>
                  <a:cubicBezTo>
                    <a:pt x="67" y="41"/>
                    <a:pt x="63" y="42"/>
                    <a:pt x="59" y="43"/>
                  </a:cubicBezTo>
                  <a:cubicBezTo>
                    <a:pt x="58" y="45"/>
                    <a:pt x="57" y="47"/>
                    <a:pt x="56" y="49"/>
                  </a:cubicBezTo>
                  <a:cubicBezTo>
                    <a:pt x="56" y="49"/>
                    <a:pt x="56" y="49"/>
                    <a:pt x="56" y="49"/>
                  </a:cubicBezTo>
                  <a:cubicBezTo>
                    <a:pt x="56" y="49"/>
                    <a:pt x="56" y="49"/>
                    <a:pt x="56" y="49"/>
                  </a:cubicBezTo>
                  <a:cubicBezTo>
                    <a:pt x="56" y="49"/>
                    <a:pt x="56" y="49"/>
                    <a:pt x="56" y="49"/>
                  </a:cubicBezTo>
                  <a:cubicBezTo>
                    <a:pt x="54" y="50"/>
                    <a:pt x="52" y="51"/>
                    <a:pt x="50" y="52"/>
                  </a:cubicBezTo>
                  <a:cubicBezTo>
                    <a:pt x="50" y="73"/>
                    <a:pt x="50" y="73"/>
                    <a:pt x="50" y="73"/>
                  </a:cubicBezTo>
                  <a:cubicBezTo>
                    <a:pt x="70" y="73"/>
                    <a:pt x="70" y="73"/>
                    <a:pt x="70" y="73"/>
                  </a:cubicBezTo>
                  <a:close/>
                  <a:moveTo>
                    <a:pt x="84" y="64"/>
                  </a:moveTo>
                  <a:cubicBezTo>
                    <a:pt x="87" y="64"/>
                    <a:pt x="89" y="65"/>
                    <a:pt x="90" y="67"/>
                  </a:cubicBezTo>
                  <a:cubicBezTo>
                    <a:pt x="90" y="67"/>
                    <a:pt x="90" y="67"/>
                    <a:pt x="91" y="67"/>
                  </a:cubicBezTo>
                  <a:cubicBezTo>
                    <a:pt x="92" y="69"/>
                    <a:pt x="93" y="71"/>
                    <a:pt x="94" y="73"/>
                  </a:cubicBezTo>
                  <a:cubicBezTo>
                    <a:pt x="115" y="73"/>
                    <a:pt x="115" y="73"/>
                    <a:pt x="115" y="73"/>
                  </a:cubicBezTo>
                  <a:cubicBezTo>
                    <a:pt x="114" y="56"/>
                    <a:pt x="107" y="41"/>
                    <a:pt x="96" y="29"/>
                  </a:cubicBezTo>
                  <a:cubicBezTo>
                    <a:pt x="90" y="33"/>
                    <a:pt x="84" y="36"/>
                    <a:pt x="77" y="38"/>
                  </a:cubicBezTo>
                  <a:cubicBezTo>
                    <a:pt x="81" y="46"/>
                    <a:pt x="83" y="55"/>
                    <a:pt x="84" y="64"/>
                  </a:cubicBezTo>
                  <a:close/>
                  <a:moveTo>
                    <a:pt x="58" y="36"/>
                  </a:moveTo>
                  <a:cubicBezTo>
                    <a:pt x="62" y="36"/>
                    <a:pt x="65" y="35"/>
                    <a:pt x="68" y="34"/>
                  </a:cubicBezTo>
                  <a:cubicBezTo>
                    <a:pt x="64" y="26"/>
                    <a:pt x="58" y="18"/>
                    <a:pt x="50" y="11"/>
                  </a:cubicBezTo>
                  <a:cubicBezTo>
                    <a:pt x="50" y="28"/>
                    <a:pt x="50" y="28"/>
                    <a:pt x="50" y="28"/>
                  </a:cubicBezTo>
                  <a:cubicBezTo>
                    <a:pt x="52" y="29"/>
                    <a:pt x="54" y="30"/>
                    <a:pt x="56" y="32"/>
                  </a:cubicBezTo>
                  <a:cubicBezTo>
                    <a:pt x="56" y="32"/>
                    <a:pt x="56" y="32"/>
                    <a:pt x="56" y="32"/>
                  </a:cubicBezTo>
                  <a:cubicBezTo>
                    <a:pt x="57" y="33"/>
                    <a:pt x="58" y="34"/>
                    <a:pt x="58" y="36"/>
                  </a:cubicBezTo>
                  <a:close/>
                  <a:moveTo>
                    <a:pt x="75" y="32"/>
                  </a:moveTo>
                  <a:cubicBezTo>
                    <a:pt x="80" y="31"/>
                    <a:pt x="86" y="28"/>
                    <a:pt x="91" y="25"/>
                  </a:cubicBezTo>
                  <a:cubicBezTo>
                    <a:pt x="82" y="16"/>
                    <a:pt x="70" y="11"/>
                    <a:pt x="57" y="9"/>
                  </a:cubicBezTo>
                  <a:cubicBezTo>
                    <a:pt x="64" y="16"/>
                    <a:pt x="70" y="24"/>
                    <a:pt x="7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sp>
          <p:nvSpPr>
            <p:cNvPr id="64" name="Freeform 43"/>
            <p:cNvSpPr>
              <a:spLocks noEditPoints="1"/>
            </p:cNvSpPr>
            <p:nvPr/>
          </p:nvSpPr>
          <p:spPr bwMode="auto">
            <a:xfrm>
              <a:off x="6309916" y="5107087"/>
              <a:ext cx="376634" cy="475953"/>
            </a:xfrm>
            <a:custGeom>
              <a:avLst/>
              <a:gdLst>
                <a:gd name="T0" fmla="*/ 66 w 123"/>
                <a:gd name="T1" fmla="*/ 1 h 156"/>
                <a:gd name="T2" fmla="*/ 81 w 123"/>
                <a:gd name="T3" fmla="*/ 8 h 156"/>
                <a:gd name="T4" fmla="*/ 92 w 123"/>
                <a:gd name="T5" fmla="*/ 21 h 156"/>
                <a:gd name="T6" fmla="*/ 90 w 123"/>
                <a:gd name="T7" fmla="*/ 40 h 156"/>
                <a:gd name="T8" fmla="*/ 90 w 123"/>
                <a:gd name="T9" fmla="*/ 40 h 156"/>
                <a:gd name="T10" fmla="*/ 94 w 123"/>
                <a:gd name="T11" fmla="*/ 41 h 156"/>
                <a:gd name="T12" fmla="*/ 94 w 123"/>
                <a:gd name="T13" fmla="*/ 47 h 156"/>
                <a:gd name="T14" fmla="*/ 89 w 123"/>
                <a:gd name="T15" fmla="*/ 52 h 156"/>
                <a:gd name="T16" fmla="*/ 87 w 123"/>
                <a:gd name="T17" fmla="*/ 53 h 156"/>
                <a:gd name="T18" fmla="*/ 62 w 123"/>
                <a:gd name="T19" fmla="*/ 77 h 156"/>
                <a:gd name="T20" fmla="*/ 37 w 123"/>
                <a:gd name="T21" fmla="*/ 53 h 156"/>
                <a:gd name="T22" fmla="*/ 34 w 123"/>
                <a:gd name="T23" fmla="*/ 52 h 156"/>
                <a:gd name="T24" fmla="*/ 30 w 123"/>
                <a:gd name="T25" fmla="*/ 47 h 156"/>
                <a:gd name="T26" fmla="*/ 29 w 123"/>
                <a:gd name="T27" fmla="*/ 41 h 156"/>
                <a:gd name="T28" fmla="*/ 33 w 123"/>
                <a:gd name="T29" fmla="*/ 40 h 156"/>
                <a:gd name="T30" fmla="*/ 32 w 123"/>
                <a:gd name="T31" fmla="*/ 21 h 156"/>
                <a:gd name="T32" fmla="*/ 43 w 123"/>
                <a:gd name="T33" fmla="*/ 8 h 156"/>
                <a:gd name="T34" fmla="*/ 43 w 123"/>
                <a:gd name="T35" fmla="*/ 7 h 156"/>
                <a:gd name="T36" fmla="*/ 43 w 123"/>
                <a:gd name="T37" fmla="*/ 7 h 156"/>
                <a:gd name="T38" fmla="*/ 43 w 123"/>
                <a:gd name="T39" fmla="*/ 7 h 156"/>
                <a:gd name="T40" fmla="*/ 43 w 123"/>
                <a:gd name="T41" fmla="*/ 7 h 156"/>
                <a:gd name="T42" fmla="*/ 57 w 123"/>
                <a:gd name="T43" fmla="*/ 1 h 156"/>
                <a:gd name="T44" fmla="*/ 62 w 123"/>
                <a:gd name="T45" fmla="*/ 0 h 156"/>
                <a:gd name="T46" fmla="*/ 66 w 123"/>
                <a:gd name="T47" fmla="*/ 1 h 156"/>
                <a:gd name="T48" fmla="*/ 62 w 123"/>
                <a:gd name="T49" fmla="*/ 90 h 156"/>
                <a:gd name="T50" fmla="*/ 55 w 123"/>
                <a:gd name="T51" fmla="*/ 94 h 156"/>
                <a:gd name="T52" fmla="*/ 57 w 123"/>
                <a:gd name="T53" fmla="*/ 101 h 156"/>
                <a:gd name="T54" fmla="*/ 53 w 123"/>
                <a:gd name="T55" fmla="*/ 131 h 156"/>
                <a:gd name="T56" fmla="*/ 37 w 123"/>
                <a:gd name="T57" fmla="*/ 84 h 156"/>
                <a:gd name="T58" fmla="*/ 9 w 123"/>
                <a:gd name="T59" fmla="*/ 99 h 156"/>
                <a:gd name="T60" fmla="*/ 0 w 123"/>
                <a:gd name="T61" fmla="*/ 151 h 156"/>
                <a:gd name="T62" fmla="*/ 2 w 123"/>
                <a:gd name="T63" fmla="*/ 155 h 156"/>
                <a:gd name="T64" fmla="*/ 5 w 123"/>
                <a:gd name="T65" fmla="*/ 156 h 156"/>
                <a:gd name="T66" fmla="*/ 118 w 123"/>
                <a:gd name="T67" fmla="*/ 156 h 156"/>
                <a:gd name="T68" fmla="*/ 122 w 123"/>
                <a:gd name="T69" fmla="*/ 155 h 156"/>
                <a:gd name="T70" fmla="*/ 123 w 123"/>
                <a:gd name="T71" fmla="*/ 151 h 156"/>
                <a:gd name="T72" fmla="*/ 115 w 123"/>
                <a:gd name="T73" fmla="*/ 99 h 156"/>
                <a:gd name="T74" fmla="*/ 86 w 123"/>
                <a:gd name="T75" fmla="*/ 84 h 156"/>
                <a:gd name="T76" fmla="*/ 71 w 123"/>
                <a:gd name="T77" fmla="*/ 131 h 156"/>
                <a:gd name="T78" fmla="*/ 66 w 123"/>
                <a:gd name="T79" fmla="*/ 101 h 156"/>
                <a:gd name="T80" fmla="*/ 68 w 123"/>
                <a:gd name="T81" fmla="*/ 94 h 156"/>
                <a:gd name="T82" fmla="*/ 62 w 123"/>
                <a:gd name="T83"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56">
                  <a:moveTo>
                    <a:pt x="66" y="1"/>
                  </a:moveTo>
                  <a:cubicBezTo>
                    <a:pt x="72" y="1"/>
                    <a:pt x="77" y="4"/>
                    <a:pt x="81" y="8"/>
                  </a:cubicBezTo>
                  <a:cubicBezTo>
                    <a:pt x="86" y="12"/>
                    <a:pt x="90" y="14"/>
                    <a:pt x="92" y="21"/>
                  </a:cubicBezTo>
                  <a:cubicBezTo>
                    <a:pt x="93" y="27"/>
                    <a:pt x="92" y="34"/>
                    <a:pt x="90" y="40"/>
                  </a:cubicBezTo>
                  <a:cubicBezTo>
                    <a:pt x="90" y="40"/>
                    <a:pt x="90" y="40"/>
                    <a:pt x="90" y="40"/>
                  </a:cubicBezTo>
                  <a:cubicBezTo>
                    <a:pt x="92" y="39"/>
                    <a:pt x="94" y="39"/>
                    <a:pt x="94" y="41"/>
                  </a:cubicBezTo>
                  <a:cubicBezTo>
                    <a:pt x="95" y="43"/>
                    <a:pt x="95" y="45"/>
                    <a:pt x="94" y="47"/>
                  </a:cubicBezTo>
                  <a:cubicBezTo>
                    <a:pt x="93" y="49"/>
                    <a:pt x="91" y="51"/>
                    <a:pt x="89" y="52"/>
                  </a:cubicBezTo>
                  <a:cubicBezTo>
                    <a:pt x="89" y="53"/>
                    <a:pt x="87" y="53"/>
                    <a:pt x="87" y="53"/>
                  </a:cubicBezTo>
                  <a:cubicBezTo>
                    <a:pt x="82" y="66"/>
                    <a:pt x="73" y="77"/>
                    <a:pt x="62" y="77"/>
                  </a:cubicBezTo>
                  <a:cubicBezTo>
                    <a:pt x="51" y="77"/>
                    <a:pt x="42" y="66"/>
                    <a:pt x="37" y="53"/>
                  </a:cubicBezTo>
                  <a:cubicBezTo>
                    <a:pt x="36" y="53"/>
                    <a:pt x="35" y="53"/>
                    <a:pt x="34" y="52"/>
                  </a:cubicBezTo>
                  <a:cubicBezTo>
                    <a:pt x="33" y="51"/>
                    <a:pt x="30" y="49"/>
                    <a:pt x="30" y="47"/>
                  </a:cubicBezTo>
                  <a:cubicBezTo>
                    <a:pt x="29" y="45"/>
                    <a:pt x="29" y="43"/>
                    <a:pt x="29" y="41"/>
                  </a:cubicBezTo>
                  <a:cubicBezTo>
                    <a:pt x="30" y="39"/>
                    <a:pt x="31" y="39"/>
                    <a:pt x="33" y="40"/>
                  </a:cubicBezTo>
                  <a:cubicBezTo>
                    <a:pt x="32" y="34"/>
                    <a:pt x="31" y="27"/>
                    <a:pt x="32" y="21"/>
                  </a:cubicBezTo>
                  <a:cubicBezTo>
                    <a:pt x="34" y="13"/>
                    <a:pt x="38" y="12"/>
                    <a:pt x="43" y="8"/>
                  </a:cubicBezTo>
                  <a:cubicBezTo>
                    <a:pt x="43" y="7"/>
                    <a:pt x="43" y="7"/>
                    <a:pt x="43" y="7"/>
                  </a:cubicBezTo>
                  <a:cubicBezTo>
                    <a:pt x="43" y="7"/>
                    <a:pt x="43" y="7"/>
                    <a:pt x="43" y="7"/>
                  </a:cubicBezTo>
                  <a:cubicBezTo>
                    <a:pt x="43" y="7"/>
                    <a:pt x="43" y="7"/>
                    <a:pt x="43" y="7"/>
                  </a:cubicBezTo>
                  <a:cubicBezTo>
                    <a:pt x="43" y="7"/>
                    <a:pt x="43" y="7"/>
                    <a:pt x="43" y="7"/>
                  </a:cubicBezTo>
                  <a:cubicBezTo>
                    <a:pt x="47" y="4"/>
                    <a:pt x="52" y="1"/>
                    <a:pt x="57" y="1"/>
                  </a:cubicBezTo>
                  <a:cubicBezTo>
                    <a:pt x="59" y="0"/>
                    <a:pt x="60" y="0"/>
                    <a:pt x="62" y="0"/>
                  </a:cubicBezTo>
                  <a:cubicBezTo>
                    <a:pt x="63" y="0"/>
                    <a:pt x="65" y="0"/>
                    <a:pt x="66" y="1"/>
                  </a:cubicBezTo>
                  <a:close/>
                  <a:moveTo>
                    <a:pt x="62" y="90"/>
                  </a:moveTo>
                  <a:cubicBezTo>
                    <a:pt x="55" y="94"/>
                    <a:pt x="55" y="94"/>
                    <a:pt x="55" y="94"/>
                  </a:cubicBezTo>
                  <a:cubicBezTo>
                    <a:pt x="57" y="101"/>
                    <a:pt x="57" y="101"/>
                    <a:pt x="57" y="101"/>
                  </a:cubicBezTo>
                  <a:cubicBezTo>
                    <a:pt x="53" y="131"/>
                    <a:pt x="53" y="131"/>
                    <a:pt x="53" y="131"/>
                  </a:cubicBezTo>
                  <a:cubicBezTo>
                    <a:pt x="47" y="119"/>
                    <a:pt x="41" y="98"/>
                    <a:pt x="37" y="84"/>
                  </a:cubicBezTo>
                  <a:cubicBezTo>
                    <a:pt x="27" y="88"/>
                    <a:pt x="14" y="89"/>
                    <a:pt x="9" y="99"/>
                  </a:cubicBezTo>
                  <a:cubicBezTo>
                    <a:pt x="4" y="110"/>
                    <a:pt x="1" y="133"/>
                    <a:pt x="0" y="151"/>
                  </a:cubicBezTo>
                  <a:cubicBezTo>
                    <a:pt x="0" y="152"/>
                    <a:pt x="1" y="154"/>
                    <a:pt x="2" y="155"/>
                  </a:cubicBezTo>
                  <a:cubicBezTo>
                    <a:pt x="3" y="156"/>
                    <a:pt x="4" y="156"/>
                    <a:pt x="5" y="156"/>
                  </a:cubicBezTo>
                  <a:cubicBezTo>
                    <a:pt x="118" y="156"/>
                    <a:pt x="118" y="156"/>
                    <a:pt x="118" y="156"/>
                  </a:cubicBezTo>
                  <a:cubicBezTo>
                    <a:pt x="120" y="156"/>
                    <a:pt x="121" y="156"/>
                    <a:pt x="122" y="155"/>
                  </a:cubicBezTo>
                  <a:cubicBezTo>
                    <a:pt x="123" y="154"/>
                    <a:pt x="123" y="152"/>
                    <a:pt x="123" y="151"/>
                  </a:cubicBezTo>
                  <a:cubicBezTo>
                    <a:pt x="122" y="133"/>
                    <a:pt x="120" y="110"/>
                    <a:pt x="115" y="99"/>
                  </a:cubicBezTo>
                  <a:cubicBezTo>
                    <a:pt x="110" y="89"/>
                    <a:pt x="96" y="88"/>
                    <a:pt x="86" y="84"/>
                  </a:cubicBezTo>
                  <a:cubicBezTo>
                    <a:pt x="83" y="98"/>
                    <a:pt x="77" y="119"/>
                    <a:pt x="71" y="131"/>
                  </a:cubicBezTo>
                  <a:cubicBezTo>
                    <a:pt x="66" y="101"/>
                    <a:pt x="66" y="101"/>
                    <a:pt x="66" y="101"/>
                  </a:cubicBezTo>
                  <a:cubicBezTo>
                    <a:pt x="68" y="94"/>
                    <a:pt x="68" y="94"/>
                    <a:pt x="68" y="94"/>
                  </a:cubicBezTo>
                  <a:cubicBezTo>
                    <a:pt x="62" y="90"/>
                    <a:pt x="62" y="90"/>
                    <a:pt x="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grpSp>
      <p:grpSp>
        <p:nvGrpSpPr>
          <p:cNvPr id="66" name="Group 449"/>
          <p:cNvGrpSpPr/>
          <p:nvPr/>
        </p:nvGrpSpPr>
        <p:grpSpPr>
          <a:xfrm>
            <a:off x="11200847" y="4361007"/>
            <a:ext cx="561082" cy="552053"/>
            <a:chOff x="3797300" y="4968875"/>
            <a:chExt cx="690563" cy="679450"/>
          </a:xfrm>
          <a:solidFill>
            <a:schemeClr val="bg1"/>
          </a:solidFill>
        </p:grpSpPr>
        <p:sp>
          <p:nvSpPr>
            <p:cNvPr id="67" name="Rectangle 46"/>
            <p:cNvSpPr>
              <a:spLocks noChangeArrowheads="1"/>
            </p:cNvSpPr>
            <p:nvPr/>
          </p:nvSpPr>
          <p:spPr bwMode="auto">
            <a:xfrm>
              <a:off x="3797300" y="5580063"/>
              <a:ext cx="690563" cy="68262"/>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68" name="Rectangle 47"/>
            <p:cNvSpPr>
              <a:spLocks noChangeArrowheads="1"/>
            </p:cNvSpPr>
            <p:nvPr/>
          </p:nvSpPr>
          <p:spPr bwMode="auto">
            <a:xfrm>
              <a:off x="3878263" y="5343525"/>
              <a:ext cx="133350" cy="184150"/>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69" name="Rectangle 48"/>
            <p:cNvSpPr>
              <a:spLocks noChangeArrowheads="1"/>
            </p:cNvSpPr>
            <p:nvPr/>
          </p:nvSpPr>
          <p:spPr bwMode="auto">
            <a:xfrm>
              <a:off x="4075113" y="5262563"/>
              <a:ext cx="134938" cy="265112"/>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70" name="Rectangle 49"/>
            <p:cNvSpPr>
              <a:spLocks noChangeArrowheads="1"/>
            </p:cNvSpPr>
            <p:nvPr/>
          </p:nvSpPr>
          <p:spPr bwMode="auto">
            <a:xfrm>
              <a:off x="4273550" y="5126038"/>
              <a:ext cx="134938" cy="401637"/>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71" name="Freeform 50"/>
            <p:cNvSpPr>
              <a:spLocks/>
            </p:cNvSpPr>
            <p:nvPr/>
          </p:nvSpPr>
          <p:spPr bwMode="auto">
            <a:xfrm>
              <a:off x="3849688" y="4968875"/>
              <a:ext cx="396875" cy="338137"/>
            </a:xfrm>
            <a:custGeom>
              <a:avLst/>
              <a:gdLst/>
              <a:ahLst/>
              <a:cxnLst>
                <a:cxn ang="0">
                  <a:pos x="14" y="213"/>
                </a:cxn>
                <a:cxn ang="0">
                  <a:pos x="192" y="91"/>
                </a:cxn>
                <a:cxn ang="0">
                  <a:pos x="219" y="136"/>
                </a:cxn>
                <a:cxn ang="0">
                  <a:pos x="250" y="15"/>
                </a:cxn>
                <a:cxn ang="0">
                  <a:pos x="134" y="0"/>
                </a:cxn>
                <a:cxn ang="0">
                  <a:pos x="164" y="48"/>
                </a:cxn>
                <a:cxn ang="0">
                  <a:pos x="0" y="199"/>
                </a:cxn>
                <a:cxn ang="0">
                  <a:pos x="14" y="213"/>
                </a:cxn>
              </a:cxnLst>
              <a:rect l="0" t="0" r="r" b="b"/>
              <a:pathLst>
                <a:path w="250" h="213">
                  <a:moveTo>
                    <a:pt x="14" y="213"/>
                  </a:moveTo>
                  <a:lnTo>
                    <a:pt x="192" y="91"/>
                  </a:lnTo>
                  <a:lnTo>
                    <a:pt x="219" y="136"/>
                  </a:lnTo>
                  <a:lnTo>
                    <a:pt x="250" y="15"/>
                  </a:lnTo>
                  <a:lnTo>
                    <a:pt x="134" y="0"/>
                  </a:lnTo>
                  <a:lnTo>
                    <a:pt x="164" y="48"/>
                  </a:lnTo>
                  <a:lnTo>
                    <a:pt x="0" y="199"/>
                  </a:lnTo>
                  <a:lnTo>
                    <a:pt x="14" y="21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grpSp>
      <p:sp>
        <p:nvSpPr>
          <p:cNvPr id="74" name="Freeform 14"/>
          <p:cNvSpPr>
            <a:spLocks noEditPoints="1"/>
          </p:cNvSpPr>
          <p:nvPr/>
        </p:nvSpPr>
        <p:spPr bwMode="auto">
          <a:xfrm>
            <a:off x="10342342" y="1150826"/>
            <a:ext cx="1207294" cy="723602"/>
          </a:xfrm>
          <a:custGeom>
            <a:avLst/>
            <a:gdLst>
              <a:gd name="T0" fmla="*/ 535 w 844"/>
              <a:gd name="T1" fmla="*/ 209 h 505"/>
              <a:gd name="T2" fmla="*/ 548 w 844"/>
              <a:gd name="T3" fmla="*/ 189 h 505"/>
              <a:gd name="T4" fmla="*/ 303 w 844"/>
              <a:gd name="T5" fmla="*/ 209 h 505"/>
              <a:gd name="T6" fmla="*/ 9 w 844"/>
              <a:gd name="T7" fmla="*/ 452 h 505"/>
              <a:gd name="T8" fmla="*/ 9 w 844"/>
              <a:gd name="T9" fmla="*/ 471 h 505"/>
              <a:gd name="T10" fmla="*/ 844 w 844"/>
              <a:gd name="T11" fmla="*/ 460 h 505"/>
              <a:gd name="T12" fmla="*/ 347 w 844"/>
              <a:gd name="T13" fmla="*/ 452 h 505"/>
              <a:gd name="T14" fmla="*/ 372 w 844"/>
              <a:gd name="T15" fmla="*/ 452 h 505"/>
              <a:gd name="T16" fmla="*/ 409 w 844"/>
              <a:gd name="T17" fmla="*/ 209 h 505"/>
              <a:gd name="T18" fmla="*/ 497 w 844"/>
              <a:gd name="T19" fmla="*/ 452 h 505"/>
              <a:gd name="T20" fmla="*/ 497 w 844"/>
              <a:gd name="T21" fmla="*/ 209 h 505"/>
              <a:gd name="T22" fmla="*/ 282 w 844"/>
              <a:gd name="T23" fmla="*/ 485 h 505"/>
              <a:gd name="T24" fmla="*/ 282 w 844"/>
              <a:gd name="T25" fmla="*/ 505 h 505"/>
              <a:gd name="T26" fmla="*/ 571 w 844"/>
              <a:gd name="T27" fmla="*/ 494 h 505"/>
              <a:gd name="T28" fmla="*/ 816 w 844"/>
              <a:gd name="T29" fmla="*/ 438 h 505"/>
              <a:gd name="T30" fmla="*/ 832 w 844"/>
              <a:gd name="T31" fmla="*/ 241 h 505"/>
              <a:gd name="T32" fmla="*/ 555 w 844"/>
              <a:gd name="T33" fmla="*/ 231 h 505"/>
              <a:gd name="T34" fmla="*/ 784 w 844"/>
              <a:gd name="T35" fmla="*/ 274 h 505"/>
              <a:gd name="T36" fmla="*/ 750 w 844"/>
              <a:gd name="T37" fmla="*/ 274 h 505"/>
              <a:gd name="T38" fmla="*/ 784 w 844"/>
              <a:gd name="T39" fmla="*/ 396 h 505"/>
              <a:gd name="T40" fmla="*/ 696 w 844"/>
              <a:gd name="T41" fmla="*/ 274 h 505"/>
              <a:gd name="T42" fmla="*/ 696 w 844"/>
              <a:gd name="T43" fmla="*/ 319 h 505"/>
              <a:gd name="T44" fmla="*/ 730 w 844"/>
              <a:gd name="T45" fmla="*/ 351 h 505"/>
              <a:gd name="T46" fmla="*/ 696 w 844"/>
              <a:gd name="T47" fmla="*/ 351 h 505"/>
              <a:gd name="T48" fmla="*/ 676 w 844"/>
              <a:gd name="T49" fmla="*/ 319 h 505"/>
              <a:gd name="T50" fmla="*/ 642 w 844"/>
              <a:gd name="T51" fmla="*/ 351 h 505"/>
              <a:gd name="T52" fmla="*/ 642 w 844"/>
              <a:gd name="T53" fmla="*/ 396 h 505"/>
              <a:gd name="T54" fmla="*/ 622 w 844"/>
              <a:gd name="T55" fmla="*/ 274 h 505"/>
              <a:gd name="T56" fmla="*/ 588 w 844"/>
              <a:gd name="T57" fmla="*/ 274 h 505"/>
              <a:gd name="T58" fmla="*/ 622 w 844"/>
              <a:gd name="T59" fmla="*/ 396 h 505"/>
              <a:gd name="T60" fmla="*/ 20 w 844"/>
              <a:gd name="T61" fmla="*/ 250 h 505"/>
              <a:gd name="T62" fmla="*/ 289 w 844"/>
              <a:gd name="T63" fmla="*/ 438 h 505"/>
              <a:gd name="T64" fmla="*/ 12 w 844"/>
              <a:gd name="T65" fmla="*/ 240 h 505"/>
              <a:gd name="T66" fmla="*/ 222 w 844"/>
              <a:gd name="T67" fmla="*/ 274 h 505"/>
              <a:gd name="T68" fmla="*/ 222 w 844"/>
              <a:gd name="T69" fmla="*/ 319 h 505"/>
              <a:gd name="T70" fmla="*/ 256 w 844"/>
              <a:gd name="T71" fmla="*/ 351 h 505"/>
              <a:gd name="T72" fmla="*/ 222 w 844"/>
              <a:gd name="T73" fmla="*/ 351 h 505"/>
              <a:gd name="T74" fmla="*/ 202 w 844"/>
              <a:gd name="T75" fmla="*/ 319 h 505"/>
              <a:gd name="T76" fmla="*/ 168 w 844"/>
              <a:gd name="T77" fmla="*/ 351 h 505"/>
              <a:gd name="T78" fmla="*/ 168 w 844"/>
              <a:gd name="T79" fmla="*/ 396 h 505"/>
              <a:gd name="T80" fmla="*/ 148 w 844"/>
              <a:gd name="T81" fmla="*/ 274 h 505"/>
              <a:gd name="T82" fmla="*/ 114 w 844"/>
              <a:gd name="T83" fmla="*/ 274 h 505"/>
              <a:gd name="T84" fmla="*/ 148 w 844"/>
              <a:gd name="T85" fmla="*/ 396 h 505"/>
              <a:gd name="T86" fmla="*/ 60 w 844"/>
              <a:gd name="T87" fmla="*/ 274 h 505"/>
              <a:gd name="T88" fmla="*/ 60 w 844"/>
              <a:gd name="T89" fmla="*/ 319 h 505"/>
              <a:gd name="T90" fmla="*/ 94 w 844"/>
              <a:gd name="T91" fmla="*/ 351 h 505"/>
              <a:gd name="T92" fmla="*/ 60 w 844"/>
              <a:gd name="T93" fmla="*/ 351 h 505"/>
              <a:gd name="T94" fmla="*/ 424 w 844"/>
              <a:gd name="T95" fmla="*/ 114 h 505"/>
              <a:gd name="T96" fmla="*/ 516 w 844"/>
              <a:gd name="T97" fmla="*/ 16 h 505"/>
              <a:gd name="T98" fmla="*/ 422 w 844"/>
              <a:gd name="T99" fmla="*/ 3 h 505"/>
              <a:gd name="T100" fmla="*/ 420 w 844"/>
              <a:gd name="T101" fmla="*/ 1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4" h="505">
                <a:moveTo>
                  <a:pt x="836" y="452"/>
                </a:moveTo>
                <a:cubicBezTo>
                  <a:pt x="535" y="452"/>
                  <a:pt x="535" y="452"/>
                  <a:pt x="535" y="452"/>
                </a:cubicBezTo>
                <a:cubicBezTo>
                  <a:pt x="535" y="209"/>
                  <a:pt x="535" y="209"/>
                  <a:pt x="535" y="209"/>
                </a:cubicBezTo>
                <a:cubicBezTo>
                  <a:pt x="535" y="209"/>
                  <a:pt x="538" y="209"/>
                  <a:pt x="541" y="209"/>
                </a:cubicBezTo>
                <a:cubicBezTo>
                  <a:pt x="545" y="209"/>
                  <a:pt x="548" y="205"/>
                  <a:pt x="548" y="200"/>
                </a:cubicBezTo>
                <a:cubicBezTo>
                  <a:pt x="548" y="189"/>
                  <a:pt x="548" y="189"/>
                  <a:pt x="548" y="189"/>
                </a:cubicBezTo>
                <a:cubicBezTo>
                  <a:pt x="296" y="189"/>
                  <a:pt x="296" y="189"/>
                  <a:pt x="296" y="189"/>
                </a:cubicBezTo>
                <a:cubicBezTo>
                  <a:pt x="296" y="200"/>
                  <a:pt x="296" y="200"/>
                  <a:pt x="296" y="200"/>
                </a:cubicBezTo>
                <a:cubicBezTo>
                  <a:pt x="296" y="205"/>
                  <a:pt x="299" y="209"/>
                  <a:pt x="303" y="209"/>
                </a:cubicBezTo>
                <a:cubicBezTo>
                  <a:pt x="310" y="209"/>
                  <a:pt x="310" y="209"/>
                  <a:pt x="310" y="209"/>
                </a:cubicBezTo>
                <a:cubicBezTo>
                  <a:pt x="310" y="452"/>
                  <a:pt x="310" y="452"/>
                  <a:pt x="310" y="452"/>
                </a:cubicBezTo>
                <a:cubicBezTo>
                  <a:pt x="9" y="452"/>
                  <a:pt x="9" y="452"/>
                  <a:pt x="9" y="452"/>
                </a:cubicBezTo>
                <a:cubicBezTo>
                  <a:pt x="4" y="452"/>
                  <a:pt x="0" y="456"/>
                  <a:pt x="0" y="460"/>
                </a:cubicBezTo>
                <a:cubicBezTo>
                  <a:pt x="0" y="462"/>
                  <a:pt x="0" y="462"/>
                  <a:pt x="0" y="462"/>
                </a:cubicBezTo>
                <a:cubicBezTo>
                  <a:pt x="0" y="467"/>
                  <a:pt x="4" y="471"/>
                  <a:pt x="9" y="471"/>
                </a:cubicBezTo>
                <a:cubicBezTo>
                  <a:pt x="836" y="471"/>
                  <a:pt x="836" y="471"/>
                  <a:pt x="836" y="471"/>
                </a:cubicBezTo>
                <a:cubicBezTo>
                  <a:pt x="840" y="471"/>
                  <a:pt x="844" y="467"/>
                  <a:pt x="844" y="462"/>
                </a:cubicBezTo>
                <a:cubicBezTo>
                  <a:pt x="844" y="460"/>
                  <a:pt x="844" y="460"/>
                  <a:pt x="844" y="460"/>
                </a:cubicBezTo>
                <a:cubicBezTo>
                  <a:pt x="844" y="456"/>
                  <a:pt x="840" y="452"/>
                  <a:pt x="836" y="452"/>
                </a:cubicBezTo>
                <a:close/>
                <a:moveTo>
                  <a:pt x="372" y="452"/>
                </a:moveTo>
                <a:cubicBezTo>
                  <a:pt x="347" y="452"/>
                  <a:pt x="347" y="452"/>
                  <a:pt x="347" y="452"/>
                </a:cubicBezTo>
                <a:cubicBezTo>
                  <a:pt x="347" y="209"/>
                  <a:pt x="347" y="209"/>
                  <a:pt x="347" y="209"/>
                </a:cubicBezTo>
                <a:cubicBezTo>
                  <a:pt x="372" y="209"/>
                  <a:pt x="372" y="209"/>
                  <a:pt x="372" y="209"/>
                </a:cubicBezTo>
                <a:lnTo>
                  <a:pt x="372" y="452"/>
                </a:lnTo>
                <a:close/>
                <a:moveTo>
                  <a:pt x="435" y="452"/>
                </a:moveTo>
                <a:cubicBezTo>
                  <a:pt x="409" y="452"/>
                  <a:pt x="409" y="452"/>
                  <a:pt x="409" y="452"/>
                </a:cubicBezTo>
                <a:cubicBezTo>
                  <a:pt x="409" y="209"/>
                  <a:pt x="409" y="209"/>
                  <a:pt x="409" y="209"/>
                </a:cubicBezTo>
                <a:cubicBezTo>
                  <a:pt x="435" y="209"/>
                  <a:pt x="435" y="209"/>
                  <a:pt x="435" y="209"/>
                </a:cubicBezTo>
                <a:lnTo>
                  <a:pt x="435" y="452"/>
                </a:lnTo>
                <a:close/>
                <a:moveTo>
                  <a:pt x="497" y="452"/>
                </a:moveTo>
                <a:cubicBezTo>
                  <a:pt x="472" y="452"/>
                  <a:pt x="472" y="452"/>
                  <a:pt x="472" y="452"/>
                </a:cubicBezTo>
                <a:cubicBezTo>
                  <a:pt x="472" y="209"/>
                  <a:pt x="472" y="209"/>
                  <a:pt x="472" y="209"/>
                </a:cubicBezTo>
                <a:cubicBezTo>
                  <a:pt x="497" y="209"/>
                  <a:pt x="497" y="209"/>
                  <a:pt x="497" y="209"/>
                </a:cubicBezTo>
                <a:lnTo>
                  <a:pt x="497" y="452"/>
                </a:lnTo>
                <a:close/>
                <a:moveTo>
                  <a:pt x="562" y="485"/>
                </a:moveTo>
                <a:cubicBezTo>
                  <a:pt x="282" y="485"/>
                  <a:pt x="282" y="485"/>
                  <a:pt x="282" y="485"/>
                </a:cubicBezTo>
                <a:cubicBezTo>
                  <a:pt x="277" y="485"/>
                  <a:pt x="273" y="489"/>
                  <a:pt x="273" y="494"/>
                </a:cubicBezTo>
                <a:cubicBezTo>
                  <a:pt x="273" y="496"/>
                  <a:pt x="273" y="496"/>
                  <a:pt x="273" y="496"/>
                </a:cubicBezTo>
                <a:cubicBezTo>
                  <a:pt x="273" y="501"/>
                  <a:pt x="277" y="505"/>
                  <a:pt x="282" y="505"/>
                </a:cubicBezTo>
                <a:cubicBezTo>
                  <a:pt x="562" y="505"/>
                  <a:pt x="562" y="505"/>
                  <a:pt x="562" y="505"/>
                </a:cubicBezTo>
                <a:cubicBezTo>
                  <a:pt x="567" y="505"/>
                  <a:pt x="571" y="501"/>
                  <a:pt x="571" y="496"/>
                </a:cubicBezTo>
                <a:cubicBezTo>
                  <a:pt x="571" y="494"/>
                  <a:pt x="571" y="494"/>
                  <a:pt x="571" y="494"/>
                </a:cubicBezTo>
                <a:cubicBezTo>
                  <a:pt x="571" y="489"/>
                  <a:pt x="567" y="485"/>
                  <a:pt x="562" y="485"/>
                </a:cubicBezTo>
                <a:close/>
                <a:moveTo>
                  <a:pt x="555" y="438"/>
                </a:moveTo>
                <a:cubicBezTo>
                  <a:pt x="816" y="438"/>
                  <a:pt x="816" y="438"/>
                  <a:pt x="816" y="438"/>
                </a:cubicBezTo>
                <a:cubicBezTo>
                  <a:pt x="816" y="250"/>
                  <a:pt x="816" y="250"/>
                  <a:pt x="816" y="250"/>
                </a:cubicBezTo>
                <a:cubicBezTo>
                  <a:pt x="816" y="250"/>
                  <a:pt x="820" y="250"/>
                  <a:pt x="824" y="250"/>
                </a:cubicBezTo>
                <a:cubicBezTo>
                  <a:pt x="829" y="250"/>
                  <a:pt x="832" y="246"/>
                  <a:pt x="832" y="241"/>
                </a:cubicBezTo>
                <a:cubicBezTo>
                  <a:pt x="832" y="240"/>
                  <a:pt x="832" y="240"/>
                  <a:pt x="832" y="240"/>
                </a:cubicBezTo>
                <a:cubicBezTo>
                  <a:pt x="832" y="235"/>
                  <a:pt x="828" y="231"/>
                  <a:pt x="823" y="231"/>
                </a:cubicBezTo>
                <a:cubicBezTo>
                  <a:pt x="555" y="231"/>
                  <a:pt x="555" y="231"/>
                  <a:pt x="555" y="231"/>
                </a:cubicBezTo>
                <a:lnTo>
                  <a:pt x="555" y="438"/>
                </a:lnTo>
                <a:close/>
                <a:moveTo>
                  <a:pt x="750" y="274"/>
                </a:moveTo>
                <a:cubicBezTo>
                  <a:pt x="784" y="274"/>
                  <a:pt x="784" y="274"/>
                  <a:pt x="784" y="274"/>
                </a:cubicBezTo>
                <a:cubicBezTo>
                  <a:pt x="784" y="319"/>
                  <a:pt x="784" y="319"/>
                  <a:pt x="784" y="319"/>
                </a:cubicBezTo>
                <a:cubicBezTo>
                  <a:pt x="750" y="319"/>
                  <a:pt x="750" y="319"/>
                  <a:pt x="750" y="319"/>
                </a:cubicBezTo>
                <a:lnTo>
                  <a:pt x="750" y="274"/>
                </a:lnTo>
                <a:close/>
                <a:moveTo>
                  <a:pt x="750" y="351"/>
                </a:moveTo>
                <a:cubicBezTo>
                  <a:pt x="784" y="351"/>
                  <a:pt x="784" y="351"/>
                  <a:pt x="784" y="351"/>
                </a:cubicBezTo>
                <a:cubicBezTo>
                  <a:pt x="784" y="396"/>
                  <a:pt x="784" y="396"/>
                  <a:pt x="784" y="396"/>
                </a:cubicBezTo>
                <a:cubicBezTo>
                  <a:pt x="750" y="396"/>
                  <a:pt x="750" y="396"/>
                  <a:pt x="750" y="396"/>
                </a:cubicBezTo>
                <a:lnTo>
                  <a:pt x="750" y="351"/>
                </a:lnTo>
                <a:close/>
                <a:moveTo>
                  <a:pt x="696" y="274"/>
                </a:moveTo>
                <a:cubicBezTo>
                  <a:pt x="730" y="274"/>
                  <a:pt x="730" y="274"/>
                  <a:pt x="730" y="274"/>
                </a:cubicBezTo>
                <a:cubicBezTo>
                  <a:pt x="730" y="319"/>
                  <a:pt x="730" y="319"/>
                  <a:pt x="730" y="319"/>
                </a:cubicBezTo>
                <a:cubicBezTo>
                  <a:pt x="696" y="319"/>
                  <a:pt x="696" y="319"/>
                  <a:pt x="696" y="319"/>
                </a:cubicBezTo>
                <a:lnTo>
                  <a:pt x="696" y="274"/>
                </a:lnTo>
                <a:close/>
                <a:moveTo>
                  <a:pt x="696" y="351"/>
                </a:moveTo>
                <a:cubicBezTo>
                  <a:pt x="730" y="351"/>
                  <a:pt x="730" y="351"/>
                  <a:pt x="730" y="351"/>
                </a:cubicBezTo>
                <a:cubicBezTo>
                  <a:pt x="730" y="396"/>
                  <a:pt x="730" y="396"/>
                  <a:pt x="730" y="396"/>
                </a:cubicBezTo>
                <a:cubicBezTo>
                  <a:pt x="696" y="396"/>
                  <a:pt x="696" y="396"/>
                  <a:pt x="696" y="396"/>
                </a:cubicBezTo>
                <a:lnTo>
                  <a:pt x="696" y="351"/>
                </a:lnTo>
                <a:close/>
                <a:moveTo>
                  <a:pt x="642" y="274"/>
                </a:moveTo>
                <a:cubicBezTo>
                  <a:pt x="676" y="274"/>
                  <a:pt x="676" y="274"/>
                  <a:pt x="676" y="274"/>
                </a:cubicBezTo>
                <a:cubicBezTo>
                  <a:pt x="676" y="319"/>
                  <a:pt x="676" y="319"/>
                  <a:pt x="676" y="319"/>
                </a:cubicBezTo>
                <a:cubicBezTo>
                  <a:pt x="642" y="319"/>
                  <a:pt x="642" y="319"/>
                  <a:pt x="642" y="319"/>
                </a:cubicBezTo>
                <a:lnTo>
                  <a:pt x="642" y="274"/>
                </a:lnTo>
                <a:close/>
                <a:moveTo>
                  <a:pt x="642" y="351"/>
                </a:moveTo>
                <a:cubicBezTo>
                  <a:pt x="676" y="351"/>
                  <a:pt x="676" y="351"/>
                  <a:pt x="676" y="351"/>
                </a:cubicBezTo>
                <a:cubicBezTo>
                  <a:pt x="676" y="396"/>
                  <a:pt x="676" y="396"/>
                  <a:pt x="676" y="396"/>
                </a:cubicBezTo>
                <a:cubicBezTo>
                  <a:pt x="642" y="396"/>
                  <a:pt x="642" y="396"/>
                  <a:pt x="642" y="396"/>
                </a:cubicBezTo>
                <a:lnTo>
                  <a:pt x="642" y="351"/>
                </a:lnTo>
                <a:close/>
                <a:moveTo>
                  <a:pt x="588" y="274"/>
                </a:moveTo>
                <a:cubicBezTo>
                  <a:pt x="622" y="274"/>
                  <a:pt x="622" y="274"/>
                  <a:pt x="622" y="274"/>
                </a:cubicBezTo>
                <a:cubicBezTo>
                  <a:pt x="622" y="319"/>
                  <a:pt x="622" y="319"/>
                  <a:pt x="622" y="319"/>
                </a:cubicBezTo>
                <a:cubicBezTo>
                  <a:pt x="588" y="319"/>
                  <a:pt x="588" y="319"/>
                  <a:pt x="588" y="319"/>
                </a:cubicBezTo>
                <a:lnTo>
                  <a:pt x="588" y="274"/>
                </a:lnTo>
                <a:close/>
                <a:moveTo>
                  <a:pt x="588" y="351"/>
                </a:moveTo>
                <a:cubicBezTo>
                  <a:pt x="622" y="351"/>
                  <a:pt x="622" y="351"/>
                  <a:pt x="622" y="351"/>
                </a:cubicBezTo>
                <a:cubicBezTo>
                  <a:pt x="622" y="396"/>
                  <a:pt x="622" y="396"/>
                  <a:pt x="622" y="396"/>
                </a:cubicBezTo>
                <a:cubicBezTo>
                  <a:pt x="588" y="396"/>
                  <a:pt x="588" y="396"/>
                  <a:pt x="588" y="396"/>
                </a:cubicBezTo>
                <a:lnTo>
                  <a:pt x="588" y="351"/>
                </a:lnTo>
                <a:close/>
                <a:moveTo>
                  <a:pt x="20" y="250"/>
                </a:moveTo>
                <a:cubicBezTo>
                  <a:pt x="28" y="250"/>
                  <a:pt x="28" y="250"/>
                  <a:pt x="28" y="250"/>
                </a:cubicBezTo>
                <a:cubicBezTo>
                  <a:pt x="28" y="438"/>
                  <a:pt x="28" y="438"/>
                  <a:pt x="28" y="438"/>
                </a:cubicBezTo>
                <a:cubicBezTo>
                  <a:pt x="289" y="438"/>
                  <a:pt x="289" y="438"/>
                  <a:pt x="289" y="438"/>
                </a:cubicBezTo>
                <a:cubicBezTo>
                  <a:pt x="289" y="231"/>
                  <a:pt x="289" y="231"/>
                  <a:pt x="289" y="231"/>
                </a:cubicBezTo>
                <a:cubicBezTo>
                  <a:pt x="21" y="231"/>
                  <a:pt x="21" y="231"/>
                  <a:pt x="21" y="231"/>
                </a:cubicBezTo>
                <a:cubicBezTo>
                  <a:pt x="16" y="231"/>
                  <a:pt x="12" y="235"/>
                  <a:pt x="12" y="240"/>
                </a:cubicBezTo>
                <a:cubicBezTo>
                  <a:pt x="12" y="241"/>
                  <a:pt x="12" y="241"/>
                  <a:pt x="12" y="241"/>
                </a:cubicBezTo>
                <a:cubicBezTo>
                  <a:pt x="12" y="246"/>
                  <a:pt x="16" y="250"/>
                  <a:pt x="20" y="250"/>
                </a:cubicBezTo>
                <a:close/>
                <a:moveTo>
                  <a:pt x="222" y="274"/>
                </a:moveTo>
                <a:cubicBezTo>
                  <a:pt x="256" y="274"/>
                  <a:pt x="256" y="274"/>
                  <a:pt x="256" y="274"/>
                </a:cubicBezTo>
                <a:cubicBezTo>
                  <a:pt x="256" y="319"/>
                  <a:pt x="256" y="319"/>
                  <a:pt x="256" y="319"/>
                </a:cubicBezTo>
                <a:cubicBezTo>
                  <a:pt x="222" y="319"/>
                  <a:pt x="222" y="319"/>
                  <a:pt x="222" y="319"/>
                </a:cubicBezTo>
                <a:lnTo>
                  <a:pt x="222" y="274"/>
                </a:lnTo>
                <a:close/>
                <a:moveTo>
                  <a:pt x="222" y="351"/>
                </a:moveTo>
                <a:cubicBezTo>
                  <a:pt x="256" y="351"/>
                  <a:pt x="256" y="351"/>
                  <a:pt x="256" y="351"/>
                </a:cubicBezTo>
                <a:cubicBezTo>
                  <a:pt x="256" y="396"/>
                  <a:pt x="256" y="396"/>
                  <a:pt x="256" y="396"/>
                </a:cubicBezTo>
                <a:cubicBezTo>
                  <a:pt x="222" y="396"/>
                  <a:pt x="222" y="396"/>
                  <a:pt x="222" y="396"/>
                </a:cubicBezTo>
                <a:lnTo>
                  <a:pt x="222" y="351"/>
                </a:lnTo>
                <a:close/>
                <a:moveTo>
                  <a:pt x="168" y="274"/>
                </a:moveTo>
                <a:cubicBezTo>
                  <a:pt x="202" y="274"/>
                  <a:pt x="202" y="274"/>
                  <a:pt x="202" y="274"/>
                </a:cubicBezTo>
                <a:cubicBezTo>
                  <a:pt x="202" y="319"/>
                  <a:pt x="202" y="319"/>
                  <a:pt x="202" y="319"/>
                </a:cubicBezTo>
                <a:cubicBezTo>
                  <a:pt x="168" y="319"/>
                  <a:pt x="168" y="319"/>
                  <a:pt x="168" y="319"/>
                </a:cubicBezTo>
                <a:lnTo>
                  <a:pt x="168" y="274"/>
                </a:lnTo>
                <a:close/>
                <a:moveTo>
                  <a:pt x="168" y="351"/>
                </a:moveTo>
                <a:cubicBezTo>
                  <a:pt x="202" y="351"/>
                  <a:pt x="202" y="351"/>
                  <a:pt x="202" y="351"/>
                </a:cubicBezTo>
                <a:cubicBezTo>
                  <a:pt x="202" y="396"/>
                  <a:pt x="202" y="396"/>
                  <a:pt x="202" y="396"/>
                </a:cubicBezTo>
                <a:cubicBezTo>
                  <a:pt x="168" y="396"/>
                  <a:pt x="168" y="396"/>
                  <a:pt x="168" y="396"/>
                </a:cubicBezTo>
                <a:lnTo>
                  <a:pt x="168" y="351"/>
                </a:lnTo>
                <a:close/>
                <a:moveTo>
                  <a:pt x="114" y="274"/>
                </a:moveTo>
                <a:cubicBezTo>
                  <a:pt x="148" y="274"/>
                  <a:pt x="148" y="274"/>
                  <a:pt x="148" y="274"/>
                </a:cubicBezTo>
                <a:cubicBezTo>
                  <a:pt x="148" y="319"/>
                  <a:pt x="148" y="319"/>
                  <a:pt x="148" y="319"/>
                </a:cubicBezTo>
                <a:cubicBezTo>
                  <a:pt x="114" y="319"/>
                  <a:pt x="114" y="319"/>
                  <a:pt x="114" y="319"/>
                </a:cubicBezTo>
                <a:lnTo>
                  <a:pt x="114" y="274"/>
                </a:lnTo>
                <a:close/>
                <a:moveTo>
                  <a:pt x="114" y="351"/>
                </a:moveTo>
                <a:cubicBezTo>
                  <a:pt x="148" y="351"/>
                  <a:pt x="148" y="351"/>
                  <a:pt x="148" y="351"/>
                </a:cubicBezTo>
                <a:cubicBezTo>
                  <a:pt x="148" y="396"/>
                  <a:pt x="148" y="396"/>
                  <a:pt x="148" y="396"/>
                </a:cubicBezTo>
                <a:cubicBezTo>
                  <a:pt x="114" y="396"/>
                  <a:pt x="114" y="396"/>
                  <a:pt x="114" y="396"/>
                </a:cubicBezTo>
                <a:lnTo>
                  <a:pt x="114" y="351"/>
                </a:lnTo>
                <a:close/>
                <a:moveTo>
                  <a:pt x="60" y="274"/>
                </a:moveTo>
                <a:cubicBezTo>
                  <a:pt x="94" y="274"/>
                  <a:pt x="94" y="274"/>
                  <a:pt x="94" y="274"/>
                </a:cubicBezTo>
                <a:cubicBezTo>
                  <a:pt x="94" y="319"/>
                  <a:pt x="94" y="319"/>
                  <a:pt x="94" y="319"/>
                </a:cubicBezTo>
                <a:cubicBezTo>
                  <a:pt x="60" y="319"/>
                  <a:pt x="60" y="319"/>
                  <a:pt x="60" y="319"/>
                </a:cubicBezTo>
                <a:lnTo>
                  <a:pt x="60" y="274"/>
                </a:lnTo>
                <a:close/>
                <a:moveTo>
                  <a:pt x="60" y="351"/>
                </a:moveTo>
                <a:cubicBezTo>
                  <a:pt x="94" y="351"/>
                  <a:pt x="94" y="351"/>
                  <a:pt x="94" y="351"/>
                </a:cubicBezTo>
                <a:cubicBezTo>
                  <a:pt x="94" y="396"/>
                  <a:pt x="94" y="396"/>
                  <a:pt x="94" y="396"/>
                </a:cubicBezTo>
                <a:cubicBezTo>
                  <a:pt x="60" y="396"/>
                  <a:pt x="60" y="396"/>
                  <a:pt x="60" y="396"/>
                </a:cubicBezTo>
                <a:lnTo>
                  <a:pt x="60" y="351"/>
                </a:lnTo>
                <a:close/>
                <a:moveTo>
                  <a:pt x="288" y="178"/>
                </a:moveTo>
                <a:cubicBezTo>
                  <a:pt x="556" y="178"/>
                  <a:pt x="556" y="178"/>
                  <a:pt x="556" y="178"/>
                </a:cubicBezTo>
                <a:cubicBezTo>
                  <a:pt x="424" y="114"/>
                  <a:pt x="424" y="114"/>
                  <a:pt x="424" y="114"/>
                </a:cubicBezTo>
                <a:cubicBezTo>
                  <a:pt x="424" y="70"/>
                  <a:pt x="424" y="70"/>
                  <a:pt x="424" y="70"/>
                </a:cubicBezTo>
                <a:cubicBezTo>
                  <a:pt x="455" y="84"/>
                  <a:pt x="485" y="61"/>
                  <a:pt x="516" y="78"/>
                </a:cubicBezTo>
                <a:cubicBezTo>
                  <a:pt x="516" y="16"/>
                  <a:pt x="516" y="16"/>
                  <a:pt x="516" y="16"/>
                </a:cubicBezTo>
                <a:cubicBezTo>
                  <a:pt x="485" y="0"/>
                  <a:pt x="455" y="23"/>
                  <a:pt x="424" y="9"/>
                </a:cubicBezTo>
                <a:cubicBezTo>
                  <a:pt x="425" y="9"/>
                  <a:pt x="426" y="7"/>
                  <a:pt x="426" y="6"/>
                </a:cubicBezTo>
                <a:cubicBezTo>
                  <a:pt x="426" y="4"/>
                  <a:pt x="424" y="3"/>
                  <a:pt x="422" y="3"/>
                </a:cubicBezTo>
                <a:cubicBezTo>
                  <a:pt x="420" y="3"/>
                  <a:pt x="418" y="4"/>
                  <a:pt x="418" y="6"/>
                </a:cubicBezTo>
                <a:cubicBezTo>
                  <a:pt x="418" y="7"/>
                  <a:pt x="419" y="9"/>
                  <a:pt x="420" y="9"/>
                </a:cubicBezTo>
                <a:cubicBezTo>
                  <a:pt x="420" y="114"/>
                  <a:pt x="420" y="114"/>
                  <a:pt x="420" y="114"/>
                </a:cubicBezTo>
                <a:lnTo>
                  <a:pt x="288" y="178"/>
                </a:lnTo>
                <a:close/>
              </a:path>
            </a:pathLst>
          </a:custGeom>
          <a:solidFill>
            <a:schemeClr val="bg1"/>
          </a:solidFill>
          <a:ln>
            <a:noFill/>
          </a:ln>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grpSp>
        <p:nvGrpSpPr>
          <p:cNvPr id="75" name="Group 91"/>
          <p:cNvGrpSpPr/>
          <p:nvPr/>
        </p:nvGrpSpPr>
        <p:grpSpPr>
          <a:xfrm>
            <a:off x="3351597" y="5826319"/>
            <a:ext cx="546894" cy="652661"/>
            <a:chOff x="2196604" y="2505473"/>
            <a:chExt cx="546894" cy="652661"/>
          </a:xfrm>
          <a:solidFill>
            <a:schemeClr val="bg1"/>
          </a:solidFill>
        </p:grpSpPr>
        <p:sp>
          <p:nvSpPr>
            <p:cNvPr id="76" name="Freeform 14"/>
            <p:cNvSpPr>
              <a:spLocks/>
            </p:cNvSpPr>
            <p:nvPr/>
          </p:nvSpPr>
          <p:spPr bwMode="auto">
            <a:xfrm>
              <a:off x="2311400" y="2796976"/>
              <a:ext cx="92869" cy="91579"/>
            </a:xfrm>
            <a:custGeom>
              <a:avLst/>
              <a:gdLst>
                <a:gd name="T0" fmla="*/ 48 w 84"/>
                <a:gd name="T1" fmla="*/ 0 h 83"/>
                <a:gd name="T2" fmla="*/ 35 w 84"/>
                <a:gd name="T3" fmla="*/ 0 h 83"/>
                <a:gd name="T4" fmla="*/ 0 w 84"/>
                <a:gd name="T5" fmla="*/ 41 h 83"/>
                <a:gd name="T6" fmla="*/ 42 w 84"/>
                <a:gd name="T7" fmla="*/ 83 h 83"/>
                <a:gd name="T8" fmla="*/ 84 w 84"/>
                <a:gd name="T9" fmla="*/ 41 h 83"/>
                <a:gd name="T10" fmla="*/ 48 w 84"/>
                <a:gd name="T11" fmla="*/ 0 h 83"/>
              </a:gdLst>
              <a:ahLst/>
              <a:cxnLst>
                <a:cxn ang="0">
                  <a:pos x="T0" y="T1"/>
                </a:cxn>
                <a:cxn ang="0">
                  <a:pos x="T2" y="T3"/>
                </a:cxn>
                <a:cxn ang="0">
                  <a:pos x="T4" y="T5"/>
                </a:cxn>
                <a:cxn ang="0">
                  <a:pos x="T6" y="T7"/>
                </a:cxn>
                <a:cxn ang="0">
                  <a:pos x="T8" y="T9"/>
                </a:cxn>
                <a:cxn ang="0">
                  <a:pos x="T10" y="T11"/>
                </a:cxn>
              </a:cxnLst>
              <a:rect l="0" t="0" r="r" b="b"/>
              <a:pathLst>
                <a:path w="84" h="83">
                  <a:moveTo>
                    <a:pt x="48" y="0"/>
                  </a:moveTo>
                  <a:cubicBezTo>
                    <a:pt x="35" y="0"/>
                    <a:pt x="35" y="0"/>
                    <a:pt x="35" y="0"/>
                  </a:cubicBezTo>
                  <a:cubicBezTo>
                    <a:pt x="15" y="3"/>
                    <a:pt x="0" y="20"/>
                    <a:pt x="0" y="41"/>
                  </a:cubicBezTo>
                  <a:cubicBezTo>
                    <a:pt x="0" y="64"/>
                    <a:pt x="18" y="83"/>
                    <a:pt x="42" y="83"/>
                  </a:cubicBezTo>
                  <a:cubicBezTo>
                    <a:pt x="65" y="83"/>
                    <a:pt x="84" y="64"/>
                    <a:pt x="84" y="41"/>
                  </a:cubicBezTo>
                  <a:cubicBezTo>
                    <a:pt x="84" y="20"/>
                    <a:pt x="68" y="3"/>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77" name="Oval 15"/>
            <p:cNvSpPr>
              <a:spLocks noChangeArrowheads="1"/>
            </p:cNvSpPr>
            <p:nvPr/>
          </p:nvSpPr>
          <p:spPr bwMode="auto">
            <a:xfrm>
              <a:off x="2562920" y="2800847"/>
              <a:ext cx="99318" cy="980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pic>
          <p:nvPicPr>
            <p:cNvPr id="78" name="Picture 18"/>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4937" y="2790528"/>
              <a:ext cx="23217" cy="103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 name="Oval 51"/>
            <p:cNvSpPr>
              <a:spLocks noChangeArrowheads="1"/>
            </p:cNvSpPr>
            <p:nvPr/>
          </p:nvSpPr>
          <p:spPr bwMode="auto">
            <a:xfrm>
              <a:off x="2428776" y="2505473"/>
              <a:ext cx="82550" cy="838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80" name="Freeform 52"/>
            <p:cNvSpPr>
              <a:spLocks/>
            </p:cNvSpPr>
            <p:nvPr/>
          </p:nvSpPr>
          <p:spPr bwMode="auto">
            <a:xfrm>
              <a:off x="2379762" y="2604790"/>
              <a:ext cx="181868" cy="123825"/>
            </a:xfrm>
            <a:custGeom>
              <a:avLst/>
              <a:gdLst>
                <a:gd name="T0" fmla="*/ 18 w 165"/>
                <a:gd name="T1" fmla="*/ 86 h 113"/>
                <a:gd name="T2" fmla="*/ 20 w 165"/>
                <a:gd name="T3" fmla="*/ 84 h 113"/>
                <a:gd name="T4" fmla="*/ 20 w 165"/>
                <a:gd name="T5" fmla="*/ 85 h 113"/>
                <a:gd name="T6" fmla="*/ 20 w 165"/>
                <a:gd name="T7" fmla="*/ 86 h 113"/>
                <a:gd name="T8" fmla="*/ 21 w 165"/>
                <a:gd name="T9" fmla="*/ 86 h 113"/>
                <a:gd name="T10" fmla="*/ 24 w 165"/>
                <a:gd name="T11" fmla="*/ 93 h 113"/>
                <a:gd name="T12" fmla="*/ 30 w 165"/>
                <a:gd name="T13" fmla="*/ 113 h 113"/>
                <a:gd name="T14" fmla="*/ 41 w 165"/>
                <a:gd name="T15" fmla="*/ 112 h 113"/>
                <a:gd name="T16" fmla="*/ 29 w 165"/>
                <a:gd name="T17" fmla="*/ 77 h 113"/>
                <a:gd name="T18" fmla="*/ 83 w 165"/>
                <a:gd name="T19" fmla="*/ 24 h 113"/>
                <a:gd name="T20" fmla="*/ 136 w 165"/>
                <a:gd name="T21" fmla="*/ 77 h 113"/>
                <a:gd name="T22" fmla="*/ 124 w 165"/>
                <a:gd name="T23" fmla="*/ 112 h 113"/>
                <a:gd name="T24" fmla="*/ 136 w 165"/>
                <a:gd name="T25" fmla="*/ 113 h 113"/>
                <a:gd name="T26" fmla="*/ 142 w 165"/>
                <a:gd name="T27" fmla="*/ 93 h 113"/>
                <a:gd name="T28" fmla="*/ 145 w 165"/>
                <a:gd name="T29" fmla="*/ 86 h 113"/>
                <a:gd name="T30" fmla="*/ 145 w 165"/>
                <a:gd name="T31" fmla="*/ 86 h 113"/>
                <a:gd name="T32" fmla="*/ 145 w 165"/>
                <a:gd name="T33" fmla="*/ 85 h 113"/>
                <a:gd name="T34" fmla="*/ 145 w 165"/>
                <a:gd name="T35" fmla="*/ 85 h 113"/>
                <a:gd name="T36" fmla="*/ 145 w 165"/>
                <a:gd name="T37" fmla="*/ 85 h 113"/>
                <a:gd name="T38" fmla="*/ 145 w 165"/>
                <a:gd name="T39" fmla="*/ 85 h 113"/>
                <a:gd name="T40" fmla="*/ 146 w 165"/>
                <a:gd name="T41" fmla="*/ 84 h 113"/>
                <a:gd name="T42" fmla="*/ 146 w 165"/>
                <a:gd name="T43" fmla="*/ 84 h 113"/>
                <a:gd name="T44" fmla="*/ 165 w 165"/>
                <a:gd name="T45" fmla="*/ 67 h 113"/>
                <a:gd name="T46" fmla="*/ 165 w 165"/>
                <a:gd name="T47" fmla="*/ 44 h 113"/>
                <a:gd name="T48" fmla="*/ 153 w 165"/>
                <a:gd name="T49" fmla="*/ 13 h 113"/>
                <a:gd name="T50" fmla="*/ 122 w 165"/>
                <a:gd name="T51" fmla="*/ 0 h 113"/>
                <a:gd name="T52" fmla="*/ 43 w 165"/>
                <a:gd name="T53" fmla="*/ 0 h 113"/>
                <a:gd name="T54" fmla="*/ 12 w 165"/>
                <a:gd name="T55" fmla="*/ 13 h 113"/>
                <a:gd name="T56" fmla="*/ 0 w 165"/>
                <a:gd name="T57" fmla="*/ 44 h 113"/>
                <a:gd name="T58" fmla="*/ 0 w 165"/>
                <a:gd name="T59" fmla="*/ 66 h 113"/>
                <a:gd name="T60" fmla="*/ 20 w 165"/>
                <a:gd name="T61" fmla="*/ 84 h 113"/>
                <a:gd name="T62" fmla="*/ 18 w 165"/>
                <a:gd name="T6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13">
                  <a:moveTo>
                    <a:pt x="18" y="86"/>
                  </a:moveTo>
                  <a:cubicBezTo>
                    <a:pt x="20" y="84"/>
                    <a:pt x="20" y="84"/>
                    <a:pt x="20" y="84"/>
                  </a:cubicBezTo>
                  <a:cubicBezTo>
                    <a:pt x="20" y="85"/>
                    <a:pt x="20" y="85"/>
                    <a:pt x="20" y="85"/>
                  </a:cubicBezTo>
                  <a:cubicBezTo>
                    <a:pt x="20" y="86"/>
                    <a:pt x="20" y="86"/>
                    <a:pt x="20" y="86"/>
                  </a:cubicBezTo>
                  <a:cubicBezTo>
                    <a:pt x="21" y="86"/>
                    <a:pt x="21" y="86"/>
                    <a:pt x="21" y="86"/>
                  </a:cubicBezTo>
                  <a:cubicBezTo>
                    <a:pt x="22" y="89"/>
                    <a:pt x="23" y="91"/>
                    <a:pt x="24" y="93"/>
                  </a:cubicBezTo>
                  <a:cubicBezTo>
                    <a:pt x="30" y="113"/>
                    <a:pt x="30" y="113"/>
                    <a:pt x="30" y="113"/>
                  </a:cubicBezTo>
                  <a:cubicBezTo>
                    <a:pt x="33" y="112"/>
                    <a:pt x="37" y="112"/>
                    <a:pt x="41" y="112"/>
                  </a:cubicBezTo>
                  <a:cubicBezTo>
                    <a:pt x="33" y="102"/>
                    <a:pt x="29" y="90"/>
                    <a:pt x="29" y="77"/>
                  </a:cubicBezTo>
                  <a:cubicBezTo>
                    <a:pt x="29" y="48"/>
                    <a:pt x="53" y="24"/>
                    <a:pt x="83" y="24"/>
                  </a:cubicBezTo>
                  <a:cubicBezTo>
                    <a:pt x="112" y="24"/>
                    <a:pt x="136" y="48"/>
                    <a:pt x="136" y="77"/>
                  </a:cubicBezTo>
                  <a:cubicBezTo>
                    <a:pt x="136" y="90"/>
                    <a:pt x="132" y="102"/>
                    <a:pt x="124" y="112"/>
                  </a:cubicBezTo>
                  <a:cubicBezTo>
                    <a:pt x="128" y="112"/>
                    <a:pt x="132" y="112"/>
                    <a:pt x="136" y="113"/>
                  </a:cubicBezTo>
                  <a:cubicBezTo>
                    <a:pt x="142" y="93"/>
                    <a:pt x="142" y="93"/>
                    <a:pt x="142" y="93"/>
                  </a:cubicBezTo>
                  <a:cubicBezTo>
                    <a:pt x="142" y="91"/>
                    <a:pt x="143" y="88"/>
                    <a:pt x="145" y="86"/>
                  </a:cubicBezTo>
                  <a:cubicBezTo>
                    <a:pt x="145" y="86"/>
                    <a:pt x="145" y="86"/>
                    <a:pt x="145" y="86"/>
                  </a:cubicBezTo>
                  <a:cubicBezTo>
                    <a:pt x="145" y="85"/>
                    <a:pt x="145" y="85"/>
                    <a:pt x="145" y="85"/>
                  </a:cubicBezTo>
                  <a:cubicBezTo>
                    <a:pt x="145" y="85"/>
                    <a:pt x="145" y="85"/>
                    <a:pt x="145" y="85"/>
                  </a:cubicBezTo>
                  <a:cubicBezTo>
                    <a:pt x="145" y="85"/>
                    <a:pt x="145" y="85"/>
                    <a:pt x="145" y="85"/>
                  </a:cubicBezTo>
                  <a:cubicBezTo>
                    <a:pt x="145" y="85"/>
                    <a:pt x="145" y="85"/>
                    <a:pt x="145" y="85"/>
                  </a:cubicBezTo>
                  <a:cubicBezTo>
                    <a:pt x="146" y="84"/>
                    <a:pt x="146" y="84"/>
                    <a:pt x="146" y="84"/>
                  </a:cubicBezTo>
                  <a:cubicBezTo>
                    <a:pt x="146" y="84"/>
                    <a:pt x="146" y="84"/>
                    <a:pt x="146" y="84"/>
                  </a:cubicBezTo>
                  <a:cubicBezTo>
                    <a:pt x="151" y="77"/>
                    <a:pt x="158" y="71"/>
                    <a:pt x="165" y="67"/>
                  </a:cubicBezTo>
                  <a:cubicBezTo>
                    <a:pt x="165" y="44"/>
                    <a:pt x="165" y="44"/>
                    <a:pt x="165" y="44"/>
                  </a:cubicBezTo>
                  <a:cubicBezTo>
                    <a:pt x="165" y="32"/>
                    <a:pt x="161" y="21"/>
                    <a:pt x="153" y="13"/>
                  </a:cubicBezTo>
                  <a:cubicBezTo>
                    <a:pt x="145" y="5"/>
                    <a:pt x="134" y="0"/>
                    <a:pt x="122" y="0"/>
                  </a:cubicBezTo>
                  <a:cubicBezTo>
                    <a:pt x="43" y="0"/>
                    <a:pt x="43" y="0"/>
                    <a:pt x="43" y="0"/>
                  </a:cubicBezTo>
                  <a:cubicBezTo>
                    <a:pt x="31" y="0"/>
                    <a:pt x="20" y="5"/>
                    <a:pt x="12" y="13"/>
                  </a:cubicBezTo>
                  <a:cubicBezTo>
                    <a:pt x="5" y="21"/>
                    <a:pt x="0" y="32"/>
                    <a:pt x="0" y="44"/>
                  </a:cubicBezTo>
                  <a:cubicBezTo>
                    <a:pt x="0" y="66"/>
                    <a:pt x="0" y="66"/>
                    <a:pt x="0" y="66"/>
                  </a:cubicBezTo>
                  <a:cubicBezTo>
                    <a:pt x="8" y="71"/>
                    <a:pt x="15" y="77"/>
                    <a:pt x="20" y="84"/>
                  </a:cubicBezTo>
                  <a:lnTo>
                    <a:pt x="1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81" name="Oval 53"/>
            <p:cNvSpPr>
              <a:spLocks noChangeArrowheads="1"/>
            </p:cNvSpPr>
            <p:nvPr/>
          </p:nvSpPr>
          <p:spPr bwMode="auto">
            <a:xfrm>
              <a:off x="2583558" y="2597052"/>
              <a:ext cx="83840" cy="851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82" name="Freeform 54"/>
            <p:cNvSpPr>
              <a:spLocks/>
            </p:cNvSpPr>
            <p:nvPr/>
          </p:nvSpPr>
          <p:spPr bwMode="auto">
            <a:xfrm>
              <a:off x="2196604" y="2691210"/>
              <a:ext cx="196056" cy="403721"/>
            </a:xfrm>
            <a:custGeom>
              <a:avLst/>
              <a:gdLst>
                <a:gd name="T0" fmla="*/ 172 w 178"/>
                <a:gd name="T1" fmla="*/ 19 h 367"/>
                <a:gd name="T2" fmla="*/ 171 w 178"/>
                <a:gd name="T3" fmla="*/ 16 h 367"/>
                <a:gd name="T4" fmla="*/ 170 w 178"/>
                <a:gd name="T5" fmla="*/ 16 h 367"/>
                <a:gd name="T6" fmla="*/ 170 w 178"/>
                <a:gd name="T7" fmla="*/ 16 h 367"/>
                <a:gd name="T8" fmla="*/ 170 w 178"/>
                <a:gd name="T9" fmla="*/ 15 h 367"/>
                <a:gd name="T10" fmla="*/ 142 w 178"/>
                <a:gd name="T11" fmla="*/ 0 h 367"/>
                <a:gd name="T12" fmla="*/ 73 w 178"/>
                <a:gd name="T13" fmla="*/ 0 h 367"/>
                <a:gd name="T14" fmla="*/ 45 w 178"/>
                <a:gd name="T15" fmla="*/ 15 h 367"/>
                <a:gd name="T16" fmla="*/ 45 w 178"/>
                <a:gd name="T17" fmla="*/ 16 h 367"/>
                <a:gd name="T18" fmla="*/ 45 w 178"/>
                <a:gd name="T19" fmla="*/ 16 h 367"/>
                <a:gd name="T20" fmla="*/ 45 w 178"/>
                <a:gd name="T21" fmla="*/ 16 h 367"/>
                <a:gd name="T22" fmla="*/ 44 w 178"/>
                <a:gd name="T23" fmla="*/ 16 h 367"/>
                <a:gd name="T24" fmla="*/ 44 w 178"/>
                <a:gd name="T25" fmla="*/ 16 h 367"/>
                <a:gd name="T26" fmla="*/ 44 w 178"/>
                <a:gd name="T27" fmla="*/ 16 h 367"/>
                <a:gd name="T28" fmla="*/ 44 w 178"/>
                <a:gd name="T29" fmla="*/ 16 h 367"/>
                <a:gd name="T30" fmla="*/ 43 w 178"/>
                <a:gd name="T31" fmla="*/ 19 h 367"/>
                <a:gd name="T32" fmla="*/ 1 w 178"/>
                <a:gd name="T33" fmla="*/ 157 h 367"/>
                <a:gd name="T34" fmla="*/ 0 w 178"/>
                <a:gd name="T35" fmla="*/ 161 h 367"/>
                <a:gd name="T36" fmla="*/ 10 w 178"/>
                <a:gd name="T37" fmla="*/ 174 h 367"/>
                <a:gd name="T38" fmla="*/ 14 w 178"/>
                <a:gd name="T39" fmla="*/ 175 h 367"/>
                <a:gd name="T40" fmla="*/ 28 w 178"/>
                <a:gd name="T41" fmla="*/ 165 h 367"/>
                <a:gd name="T42" fmla="*/ 60 w 178"/>
                <a:gd name="T43" fmla="*/ 60 h 367"/>
                <a:gd name="T44" fmla="*/ 63 w 178"/>
                <a:gd name="T45" fmla="*/ 56 h 367"/>
                <a:gd name="T46" fmla="*/ 67 w 178"/>
                <a:gd name="T47" fmla="*/ 55 h 367"/>
                <a:gd name="T48" fmla="*/ 69 w 178"/>
                <a:gd name="T49" fmla="*/ 55 h 367"/>
                <a:gd name="T50" fmla="*/ 72 w 178"/>
                <a:gd name="T51" fmla="*/ 57 h 367"/>
                <a:gd name="T52" fmla="*/ 74 w 178"/>
                <a:gd name="T53" fmla="*/ 62 h 367"/>
                <a:gd name="T54" fmla="*/ 74 w 178"/>
                <a:gd name="T55" fmla="*/ 63 h 367"/>
                <a:gd name="T56" fmla="*/ 26 w 178"/>
                <a:gd name="T57" fmla="*/ 222 h 367"/>
                <a:gd name="T58" fmla="*/ 67 w 178"/>
                <a:gd name="T59" fmla="*/ 222 h 367"/>
                <a:gd name="T60" fmla="*/ 67 w 178"/>
                <a:gd name="T61" fmla="*/ 352 h 367"/>
                <a:gd name="T62" fmla="*/ 83 w 178"/>
                <a:gd name="T63" fmla="*/ 367 h 367"/>
                <a:gd name="T64" fmla="*/ 99 w 178"/>
                <a:gd name="T65" fmla="*/ 352 h 367"/>
                <a:gd name="T66" fmla="*/ 99 w 178"/>
                <a:gd name="T67" fmla="*/ 222 h 367"/>
                <a:gd name="T68" fmla="*/ 116 w 178"/>
                <a:gd name="T69" fmla="*/ 222 h 367"/>
                <a:gd name="T70" fmla="*/ 116 w 178"/>
                <a:gd name="T71" fmla="*/ 352 h 367"/>
                <a:gd name="T72" fmla="*/ 132 w 178"/>
                <a:gd name="T73" fmla="*/ 367 h 367"/>
                <a:gd name="T74" fmla="*/ 147 w 178"/>
                <a:gd name="T75" fmla="*/ 352 h 367"/>
                <a:gd name="T76" fmla="*/ 147 w 178"/>
                <a:gd name="T77" fmla="*/ 247 h 367"/>
                <a:gd name="T78" fmla="*/ 147 w 178"/>
                <a:gd name="T79" fmla="*/ 246 h 367"/>
                <a:gd name="T80" fmla="*/ 147 w 178"/>
                <a:gd name="T81" fmla="*/ 94 h 367"/>
                <a:gd name="T82" fmla="*/ 178 w 178"/>
                <a:gd name="T83" fmla="*/ 41 h 367"/>
                <a:gd name="T84" fmla="*/ 172 w 178"/>
                <a:gd name="T85" fmla="*/ 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67">
                  <a:moveTo>
                    <a:pt x="172" y="19"/>
                  </a:moveTo>
                  <a:cubicBezTo>
                    <a:pt x="172" y="18"/>
                    <a:pt x="171" y="17"/>
                    <a:pt x="171" y="16"/>
                  </a:cubicBezTo>
                  <a:cubicBezTo>
                    <a:pt x="170" y="16"/>
                    <a:pt x="170" y="16"/>
                    <a:pt x="170" y="16"/>
                  </a:cubicBezTo>
                  <a:cubicBezTo>
                    <a:pt x="170" y="16"/>
                    <a:pt x="170" y="16"/>
                    <a:pt x="170" y="16"/>
                  </a:cubicBezTo>
                  <a:cubicBezTo>
                    <a:pt x="170" y="15"/>
                    <a:pt x="170" y="15"/>
                    <a:pt x="170" y="15"/>
                  </a:cubicBezTo>
                  <a:cubicBezTo>
                    <a:pt x="164" y="6"/>
                    <a:pt x="154" y="0"/>
                    <a:pt x="142" y="0"/>
                  </a:cubicBezTo>
                  <a:cubicBezTo>
                    <a:pt x="73" y="0"/>
                    <a:pt x="73" y="0"/>
                    <a:pt x="73" y="0"/>
                  </a:cubicBezTo>
                  <a:cubicBezTo>
                    <a:pt x="61" y="0"/>
                    <a:pt x="51" y="6"/>
                    <a:pt x="45" y="15"/>
                  </a:cubicBezTo>
                  <a:cubicBezTo>
                    <a:pt x="45" y="16"/>
                    <a:pt x="45" y="16"/>
                    <a:pt x="45" y="16"/>
                  </a:cubicBezTo>
                  <a:cubicBezTo>
                    <a:pt x="45" y="16"/>
                    <a:pt x="45" y="16"/>
                    <a:pt x="45" y="16"/>
                  </a:cubicBezTo>
                  <a:cubicBezTo>
                    <a:pt x="45" y="16"/>
                    <a:pt x="45" y="16"/>
                    <a:pt x="45" y="16"/>
                  </a:cubicBezTo>
                  <a:cubicBezTo>
                    <a:pt x="44" y="16"/>
                    <a:pt x="44" y="16"/>
                    <a:pt x="44" y="16"/>
                  </a:cubicBezTo>
                  <a:cubicBezTo>
                    <a:pt x="44" y="16"/>
                    <a:pt x="44" y="16"/>
                    <a:pt x="44" y="16"/>
                  </a:cubicBezTo>
                  <a:cubicBezTo>
                    <a:pt x="44" y="16"/>
                    <a:pt x="44" y="16"/>
                    <a:pt x="44" y="16"/>
                  </a:cubicBezTo>
                  <a:cubicBezTo>
                    <a:pt x="44" y="16"/>
                    <a:pt x="44" y="16"/>
                    <a:pt x="44" y="16"/>
                  </a:cubicBezTo>
                  <a:cubicBezTo>
                    <a:pt x="44" y="17"/>
                    <a:pt x="43" y="18"/>
                    <a:pt x="43" y="19"/>
                  </a:cubicBezTo>
                  <a:cubicBezTo>
                    <a:pt x="1" y="157"/>
                    <a:pt x="1" y="157"/>
                    <a:pt x="1" y="157"/>
                  </a:cubicBezTo>
                  <a:cubicBezTo>
                    <a:pt x="1" y="158"/>
                    <a:pt x="0" y="160"/>
                    <a:pt x="0" y="161"/>
                  </a:cubicBezTo>
                  <a:cubicBezTo>
                    <a:pt x="0" y="167"/>
                    <a:pt x="4" y="173"/>
                    <a:pt x="10" y="174"/>
                  </a:cubicBezTo>
                  <a:cubicBezTo>
                    <a:pt x="12" y="175"/>
                    <a:pt x="13" y="175"/>
                    <a:pt x="14" y="175"/>
                  </a:cubicBezTo>
                  <a:cubicBezTo>
                    <a:pt x="20" y="175"/>
                    <a:pt x="26" y="171"/>
                    <a:pt x="28" y="165"/>
                  </a:cubicBezTo>
                  <a:cubicBezTo>
                    <a:pt x="60" y="60"/>
                    <a:pt x="60" y="60"/>
                    <a:pt x="60" y="60"/>
                  </a:cubicBezTo>
                  <a:cubicBezTo>
                    <a:pt x="60" y="58"/>
                    <a:pt x="62" y="57"/>
                    <a:pt x="63" y="56"/>
                  </a:cubicBezTo>
                  <a:cubicBezTo>
                    <a:pt x="64" y="55"/>
                    <a:pt x="66" y="55"/>
                    <a:pt x="67" y="55"/>
                  </a:cubicBezTo>
                  <a:cubicBezTo>
                    <a:pt x="68" y="55"/>
                    <a:pt x="68" y="55"/>
                    <a:pt x="69" y="55"/>
                  </a:cubicBezTo>
                  <a:cubicBezTo>
                    <a:pt x="70" y="55"/>
                    <a:pt x="71" y="56"/>
                    <a:pt x="72" y="57"/>
                  </a:cubicBezTo>
                  <a:cubicBezTo>
                    <a:pt x="73" y="58"/>
                    <a:pt x="74" y="60"/>
                    <a:pt x="74" y="62"/>
                  </a:cubicBezTo>
                  <a:cubicBezTo>
                    <a:pt x="74" y="62"/>
                    <a:pt x="74" y="63"/>
                    <a:pt x="74" y="63"/>
                  </a:cubicBezTo>
                  <a:cubicBezTo>
                    <a:pt x="26" y="222"/>
                    <a:pt x="26" y="222"/>
                    <a:pt x="26" y="222"/>
                  </a:cubicBezTo>
                  <a:cubicBezTo>
                    <a:pt x="67" y="222"/>
                    <a:pt x="67" y="222"/>
                    <a:pt x="67" y="222"/>
                  </a:cubicBezTo>
                  <a:cubicBezTo>
                    <a:pt x="67" y="352"/>
                    <a:pt x="67" y="352"/>
                    <a:pt x="67" y="352"/>
                  </a:cubicBezTo>
                  <a:cubicBezTo>
                    <a:pt x="67" y="360"/>
                    <a:pt x="74" y="367"/>
                    <a:pt x="83" y="367"/>
                  </a:cubicBezTo>
                  <a:cubicBezTo>
                    <a:pt x="92" y="367"/>
                    <a:pt x="99" y="360"/>
                    <a:pt x="99" y="352"/>
                  </a:cubicBezTo>
                  <a:cubicBezTo>
                    <a:pt x="99" y="222"/>
                    <a:pt x="99" y="222"/>
                    <a:pt x="99" y="222"/>
                  </a:cubicBezTo>
                  <a:cubicBezTo>
                    <a:pt x="116" y="222"/>
                    <a:pt x="116" y="222"/>
                    <a:pt x="116" y="222"/>
                  </a:cubicBezTo>
                  <a:cubicBezTo>
                    <a:pt x="116" y="352"/>
                    <a:pt x="116" y="352"/>
                    <a:pt x="116" y="352"/>
                  </a:cubicBezTo>
                  <a:cubicBezTo>
                    <a:pt x="116" y="360"/>
                    <a:pt x="123" y="367"/>
                    <a:pt x="132" y="367"/>
                  </a:cubicBezTo>
                  <a:cubicBezTo>
                    <a:pt x="140" y="367"/>
                    <a:pt x="147" y="360"/>
                    <a:pt x="147" y="352"/>
                  </a:cubicBezTo>
                  <a:cubicBezTo>
                    <a:pt x="147" y="247"/>
                    <a:pt x="147" y="247"/>
                    <a:pt x="147" y="247"/>
                  </a:cubicBezTo>
                  <a:cubicBezTo>
                    <a:pt x="147" y="246"/>
                    <a:pt x="147" y="246"/>
                    <a:pt x="147" y="246"/>
                  </a:cubicBezTo>
                  <a:cubicBezTo>
                    <a:pt x="147" y="94"/>
                    <a:pt x="147" y="94"/>
                    <a:pt x="147" y="94"/>
                  </a:cubicBezTo>
                  <a:cubicBezTo>
                    <a:pt x="147" y="71"/>
                    <a:pt x="160" y="51"/>
                    <a:pt x="178" y="41"/>
                  </a:cubicBezTo>
                  <a:lnTo>
                    <a:pt x="17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83" name="Oval 55"/>
            <p:cNvSpPr>
              <a:spLocks noChangeArrowheads="1"/>
            </p:cNvSpPr>
            <p:nvPr/>
          </p:nvSpPr>
          <p:spPr bwMode="auto">
            <a:xfrm>
              <a:off x="2272706" y="2597052"/>
              <a:ext cx="85130" cy="851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84" name="Freeform 56"/>
            <p:cNvSpPr>
              <a:spLocks noEditPoints="1"/>
            </p:cNvSpPr>
            <p:nvPr/>
          </p:nvSpPr>
          <p:spPr bwMode="auto">
            <a:xfrm>
              <a:off x="2547442" y="2691210"/>
              <a:ext cx="196056" cy="403721"/>
            </a:xfrm>
            <a:custGeom>
              <a:avLst/>
              <a:gdLst>
                <a:gd name="T0" fmla="*/ 134 w 178"/>
                <a:gd name="T1" fmla="*/ 16 h 367"/>
                <a:gd name="T2" fmla="*/ 134 w 178"/>
                <a:gd name="T3" fmla="*/ 16 h 367"/>
                <a:gd name="T4" fmla="*/ 177 w 178"/>
                <a:gd name="T5" fmla="*/ 157 h 367"/>
                <a:gd name="T6" fmla="*/ 135 w 178"/>
                <a:gd name="T7" fmla="*/ 19 h 367"/>
                <a:gd name="T8" fmla="*/ 134 w 178"/>
                <a:gd name="T9" fmla="*/ 16 h 367"/>
                <a:gd name="T10" fmla="*/ 134 w 178"/>
                <a:gd name="T11" fmla="*/ 16 h 367"/>
                <a:gd name="T12" fmla="*/ 134 w 178"/>
                <a:gd name="T13" fmla="*/ 16 h 367"/>
                <a:gd name="T14" fmla="*/ 134 w 178"/>
                <a:gd name="T15" fmla="*/ 15 h 367"/>
                <a:gd name="T16" fmla="*/ 105 w 178"/>
                <a:gd name="T17" fmla="*/ 0 h 367"/>
                <a:gd name="T18" fmla="*/ 36 w 178"/>
                <a:gd name="T19" fmla="*/ 0 h 367"/>
                <a:gd name="T20" fmla="*/ 8 w 178"/>
                <a:gd name="T21" fmla="*/ 15 h 367"/>
                <a:gd name="T22" fmla="*/ 8 w 178"/>
                <a:gd name="T23" fmla="*/ 16 h 367"/>
                <a:gd name="T24" fmla="*/ 8 w 178"/>
                <a:gd name="T25" fmla="*/ 16 h 367"/>
                <a:gd name="T26" fmla="*/ 8 w 178"/>
                <a:gd name="T27" fmla="*/ 16 h 367"/>
                <a:gd name="T28" fmla="*/ 8 w 178"/>
                <a:gd name="T29" fmla="*/ 16 h 367"/>
                <a:gd name="T30" fmla="*/ 8 w 178"/>
                <a:gd name="T31" fmla="*/ 16 h 367"/>
                <a:gd name="T32" fmla="*/ 8 w 178"/>
                <a:gd name="T33" fmla="*/ 16 h 367"/>
                <a:gd name="T34" fmla="*/ 8 w 178"/>
                <a:gd name="T35" fmla="*/ 16 h 367"/>
                <a:gd name="T36" fmla="*/ 8 w 178"/>
                <a:gd name="T37" fmla="*/ 16 h 367"/>
                <a:gd name="T38" fmla="*/ 8 w 178"/>
                <a:gd name="T39" fmla="*/ 16 h 367"/>
                <a:gd name="T40" fmla="*/ 6 w 178"/>
                <a:gd name="T41" fmla="*/ 19 h 367"/>
                <a:gd name="T42" fmla="*/ 0 w 178"/>
                <a:gd name="T43" fmla="*/ 41 h 367"/>
                <a:gd name="T44" fmla="*/ 31 w 178"/>
                <a:gd name="T45" fmla="*/ 94 h 367"/>
                <a:gd name="T46" fmla="*/ 31 w 178"/>
                <a:gd name="T47" fmla="*/ 246 h 367"/>
                <a:gd name="T48" fmla="*/ 31 w 178"/>
                <a:gd name="T49" fmla="*/ 247 h 367"/>
                <a:gd name="T50" fmla="*/ 31 w 178"/>
                <a:gd name="T51" fmla="*/ 352 h 367"/>
                <a:gd name="T52" fmla="*/ 46 w 178"/>
                <a:gd name="T53" fmla="*/ 367 h 367"/>
                <a:gd name="T54" fmla="*/ 62 w 178"/>
                <a:gd name="T55" fmla="*/ 352 h 367"/>
                <a:gd name="T56" fmla="*/ 62 w 178"/>
                <a:gd name="T57" fmla="*/ 222 h 367"/>
                <a:gd name="T58" fmla="*/ 79 w 178"/>
                <a:gd name="T59" fmla="*/ 222 h 367"/>
                <a:gd name="T60" fmla="*/ 79 w 178"/>
                <a:gd name="T61" fmla="*/ 352 h 367"/>
                <a:gd name="T62" fmla="*/ 95 w 178"/>
                <a:gd name="T63" fmla="*/ 367 h 367"/>
                <a:gd name="T64" fmla="*/ 111 w 178"/>
                <a:gd name="T65" fmla="*/ 352 h 367"/>
                <a:gd name="T66" fmla="*/ 111 w 178"/>
                <a:gd name="T67" fmla="*/ 222 h 367"/>
                <a:gd name="T68" fmla="*/ 153 w 178"/>
                <a:gd name="T69" fmla="*/ 222 h 367"/>
                <a:gd name="T70" fmla="*/ 104 w 178"/>
                <a:gd name="T71" fmla="*/ 63 h 367"/>
                <a:gd name="T72" fmla="*/ 104 w 178"/>
                <a:gd name="T73" fmla="*/ 62 h 367"/>
                <a:gd name="T74" fmla="*/ 106 w 178"/>
                <a:gd name="T75" fmla="*/ 57 h 367"/>
                <a:gd name="T76" fmla="*/ 110 w 178"/>
                <a:gd name="T77" fmla="*/ 55 h 367"/>
                <a:gd name="T78" fmla="*/ 111 w 178"/>
                <a:gd name="T79" fmla="*/ 55 h 367"/>
                <a:gd name="T80" fmla="*/ 115 w 178"/>
                <a:gd name="T81" fmla="*/ 56 h 367"/>
                <a:gd name="T82" fmla="*/ 118 w 178"/>
                <a:gd name="T83" fmla="*/ 60 h 367"/>
                <a:gd name="T84" fmla="*/ 150 w 178"/>
                <a:gd name="T85" fmla="*/ 165 h 367"/>
                <a:gd name="T86" fmla="*/ 164 w 178"/>
                <a:gd name="T87" fmla="*/ 175 h 367"/>
                <a:gd name="T88" fmla="*/ 168 w 178"/>
                <a:gd name="T89" fmla="*/ 174 h 367"/>
                <a:gd name="T90" fmla="*/ 178 w 178"/>
                <a:gd name="T91" fmla="*/ 161 h 367"/>
                <a:gd name="T92" fmla="*/ 177 w 178"/>
                <a:gd name="T93" fmla="*/ 15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367">
                  <a:moveTo>
                    <a:pt x="134" y="16"/>
                  </a:moveTo>
                  <a:cubicBezTo>
                    <a:pt x="134" y="16"/>
                    <a:pt x="134" y="16"/>
                    <a:pt x="134" y="16"/>
                  </a:cubicBezTo>
                  <a:moveTo>
                    <a:pt x="177" y="157"/>
                  </a:moveTo>
                  <a:cubicBezTo>
                    <a:pt x="135" y="19"/>
                    <a:pt x="135" y="19"/>
                    <a:pt x="135" y="19"/>
                  </a:cubicBezTo>
                  <a:cubicBezTo>
                    <a:pt x="135" y="18"/>
                    <a:pt x="135" y="17"/>
                    <a:pt x="134" y="16"/>
                  </a:cubicBezTo>
                  <a:cubicBezTo>
                    <a:pt x="134" y="16"/>
                    <a:pt x="134" y="16"/>
                    <a:pt x="134" y="16"/>
                  </a:cubicBezTo>
                  <a:cubicBezTo>
                    <a:pt x="134" y="16"/>
                    <a:pt x="134" y="16"/>
                    <a:pt x="134" y="16"/>
                  </a:cubicBezTo>
                  <a:cubicBezTo>
                    <a:pt x="134" y="15"/>
                    <a:pt x="134" y="15"/>
                    <a:pt x="134" y="15"/>
                  </a:cubicBezTo>
                  <a:cubicBezTo>
                    <a:pt x="128" y="6"/>
                    <a:pt x="117" y="0"/>
                    <a:pt x="105" y="0"/>
                  </a:cubicBezTo>
                  <a:cubicBezTo>
                    <a:pt x="36" y="0"/>
                    <a:pt x="36" y="0"/>
                    <a:pt x="36" y="0"/>
                  </a:cubicBezTo>
                  <a:cubicBezTo>
                    <a:pt x="24" y="0"/>
                    <a:pt x="14" y="6"/>
                    <a:pt x="8"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7" y="17"/>
                    <a:pt x="7" y="18"/>
                    <a:pt x="6" y="19"/>
                  </a:cubicBezTo>
                  <a:cubicBezTo>
                    <a:pt x="0" y="41"/>
                    <a:pt x="0" y="41"/>
                    <a:pt x="0" y="41"/>
                  </a:cubicBezTo>
                  <a:cubicBezTo>
                    <a:pt x="18" y="51"/>
                    <a:pt x="31" y="71"/>
                    <a:pt x="31" y="94"/>
                  </a:cubicBezTo>
                  <a:cubicBezTo>
                    <a:pt x="31" y="246"/>
                    <a:pt x="31" y="246"/>
                    <a:pt x="31" y="246"/>
                  </a:cubicBezTo>
                  <a:cubicBezTo>
                    <a:pt x="31" y="247"/>
                    <a:pt x="31" y="247"/>
                    <a:pt x="31" y="247"/>
                  </a:cubicBezTo>
                  <a:cubicBezTo>
                    <a:pt x="31" y="352"/>
                    <a:pt x="31" y="352"/>
                    <a:pt x="31" y="352"/>
                  </a:cubicBezTo>
                  <a:cubicBezTo>
                    <a:pt x="31" y="360"/>
                    <a:pt x="38" y="367"/>
                    <a:pt x="46" y="367"/>
                  </a:cubicBezTo>
                  <a:cubicBezTo>
                    <a:pt x="55" y="367"/>
                    <a:pt x="62" y="360"/>
                    <a:pt x="62" y="352"/>
                  </a:cubicBezTo>
                  <a:cubicBezTo>
                    <a:pt x="62" y="222"/>
                    <a:pt x="62" y="222"/>
                    <a:pt x="62" y="222"/>
                  </a:cubicBezTo>
                  <a:cubicBezTo>
                    <a:pt x="79" y="222"/>
                    <a:pt x="79" y="222"/>
                    <a:pt x="79" y="222"/>
                  </a:cubicBezTo>
                  <a:cubicBezTo>
                    <a:pt x="79" y="352"/>
                    <a:pt x="79" y="352"/>
                    <a:pt x="79" y="352"/>
                  </a:cubicBezTo>
                  <a:cubicBezTo>
                    <a:pt x="79" y="360"/>
                    <a:pt x="86" y="367"/>
                    <a:pt x="95" y="367"/>
                  </a:cubicBezTo>
                  <a:cubicBezTo>
                    <a:pt x="104" y="367"/>
                    <a:pt x="111" y="360"/>
                    <a:pt x="111" y="352"/>
                  </a:cubicBezTo>
                  <a:cubicBezTo>
                    <a:pt x="111" y="222"/>
                    <a:pt x="111" y="222"/>
                    <a:pt x="111" y="222"/>
                  </a:cubicBezTo>
                  <a:cubicBezTo>
                    <a:pt x="153" y="222"/>
                    <a:pt x="153" y="222"/>
                    <a:pt x="153" y="222"/>
                  </a:cubicBezTo>
                  <a:cubicBezTo>
                    <a:pt x="104" y="63"/>
                    <a:pt x="104" y="63"/>
                    <a:pt x="104" y="63"/>
                  </a:cubicBezTo>
                  <a:cubicBezTo>
                    <a:pt x="104" y="63"/>
                    <a:pt x="104" y="62"/>
                    <a:pt x="104" y="62"/>
                  </a:cubicBezTo>
                  <a:cubicBezTo>
                    <a:pt x="104" y="60"/>
                    <a:pt x="105" y="58"/>
                    <a:pt x="106" y="57"/>
                  </a:cubicBezTo>
                  <a:cubicBezTo>
                    <a:pt x="107" y="56"/>
                    <a:pt x="108" y="55"/>
                    <a:pt x="110" y="55"/>
                  </a:cubicBezTo>
                  <a:cubicBezTo>
                    <a:pt x="110" y="55"/>
                    <a:pt x="111" y="55"/>
                    <a:pt x="111" y="55"/>
                  </a:cubicBezTo>
                  <a:cubicBezTo>
                    <a:pt x="113" y="55"/>
                    <a:pt x="114" y="55"/>
                    <a:pt x="115" y="56"/>
                  </a:cubicBezTo>
                  <a:cubicBezTo>
                    <a:pt x="117" y="57"/>
                    <a:pt x="118" y="58"/>
                    <a:pt x="118" y="60"/>
                  </a:cubicBezTo>
                  <a:cubicBezTo>
                    <a:pt x="150" y="165"/>
                    <a:pt x="150" y="165"/>
                    <a:pt x="150" y="165"/>
                  </a:cubicBezTo>
                  <a:cubicBezTo>
                    <a:pt x="152" y="171"/>
                    <a:pt x="158" y="175"/>
                    <a:pt x="164" y="175"/>
                  </a:cubicBezTo>
                  <a:cubicBezTo>
                    <a:pt x="165" y="175"/>
                    <a:pt x="166" y="175"/>
                    <a:pt x="168" y="174"/>
                  </a:cubicBezTo>
                  <a:cubicBezTo>
                    <a:pt x="174" y="173"/>
                    <a:pt x="178" y="167"/>
                    <a:pt x="178" y="161"/>
                  </a:cubicBezTo>
                  <a:cubicBezTo>
                    <a:pt x="178" y="160"/>
                    <a:pt x="177" y="158"/>
                    <a:pt x="17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85" name="Freeform 57"/>
            <p:cNvSpPr>
              <a:spLocks noEditPoints="1"/>
            </p:cNvSpPr>
            <p:nvPr/>
          </p:nvSpPr>
          <p:spPr bwMode="auto">
            <a:xfrm>
              <a:off x="2379762" y="2651226"/>
              <a:ext cx="181868" cy="506908"/>
            </a:xfrm>
            <a:custGeom>
              <a:avLst/>
              <a:gdLst>
                <a:gd name="T0" fmla="*/ 153 w 165"/>
                <a:gd name="T1" fmla="*/ 101 h 461"/>
                <a:gd name="T2" fmla="*/ 122 w 165"/>
                <a:gd name="T3" fmla="*/ 88 h 461"/>
                <a:gd name="T4" fmla="*/ 43 w 165"/>
                <a:gd name="T5" fmla="*/ 88 h 461"/>
                <a:gd name="T6" fmla="*/ 12 w 165"/>
                <a:gd name="T7" fmla="*/ 101 h 461"/>
                <a:gd name="T8" fmla="*/ 0 w 165"/>
                <a:gd name="T9" fmla="*/ 131 h 461"/>
                <a:gd name="T10" fmla="*/ 0 w 165"/>
                <a:gd name="T11" fmla="*/ 254 h 461"/>
                <a:gd name="T12" fmla="*/ 13 w 165"/>
                <a:gd name="T13" fmla="*/ 266 h 461"/>
                <a:gd name="T14" fmla="*/ 26 w 165"/>
                <a:gd name="T15" fmla="*/ 254 h 461"/>
                <a:gd name="T16" fmla="*/ 26 w 165"/>
                <a:gd name="T17" fmla="*/ 149 h 461"/>
                <a:gd name="T18" fmla="*/ 32 w 165"/>
                <a:gd name="T19" fmla="*/ 142 h 461"/>
                <a:gd name="T20" fmla="*/ 38 w 165"/>
                <a:gd name="T21" fmla="*/ 149 h 461"/>
                <a:gd name="T22" fmla="*/ 38 w 165"/>
                <a:gd name="T23" fmla="*/ 443 h 461"/>
                <a:gd name="T24" fmla="*/ 56 w 165"/>
                <a:gd name="T25" fmla="*/ 461 h 461"/>
                <a:gd name="T26" fmla="*/ 74 w 165"/>
                <a:gd name="T27" fmla="*/ 443 h 461"/>
                <a:gd name="T28" fmla="*/ 74 w 165"/>
                <a:gd name="T29" fmla="*/ 267 h 461"/>
                <a:gd name="T30" fmla="*/ 91 w 165"/>
                <a:gd name="T31" fmla="*/ 267 h 461"/>
                <a:gd name="T32" fmla="*/ 91 w 165"/>
                <a:gd name="T33" fmla="*/ 443 h 461"/>
                <a:gd name="T34" fmla="*/ 109 w 165"/>
                <a:gd name="T35" fmla="*/ 461 h 461"/>
                <a:gd name="T36" fmla="*/ 127 w 165"/>
                <a:gd name="T37" fmla="*/ 443 h 461"/>
                <a:gd name="T38" fmla="*/ 127 w 165"/>
                <a:gd name="T39" fmla="*/ 149 h 461"/>
                <a:gd name="T40" fmla="*/ 133 w 165"/>
                <a:gd name="T41" fmla="*/ 142 h 461"/>
                <a:gd name="T42" fmla="*/ 139 w 165"/>
                <a:gd name="T43" fmla="*/ 149 h 461"/>
                <a:gd name="T44" fmla="*/ 139 w 165"/>
                <a:gd name="T45" fmla="*/ 254 h 461"/>
                <a:gd name="T46" fmla="*/ 152 w 165"/>
                <a:gd name="T47" fmla="*/ 266 h 461"/>
                <a:gd name="T48" fmla="*/ 165 w 165"/>
                <a:gd name="T49" fmla="*/ 254 h 461"/>
                <a:gd name="T50" fmla="*/ 165 w 165"/>
                <a:gd name="T51" fmla="*/ 131 h 461"/>
                <a:gd name="T52" fmla="*/ 153 w 165"/>
                <a:gd name="T53" fmla="*/ 101 h 461"/>
                <a:gd name="T54" fmla="*/ 83 w 165"/>
                <a:gd name="T55" fmla="*/ 71 h 461"/>
                <a:gd name="T56" fmla="*/ 83 w 165"/>
                <a:gd name="T57" fmla="*/ 71 h 461"/>
                <a:gd name="T58" fmla="*/ 118 w 165"/>
                <a:gd name="T59" fmla="*/ 35 h 461"/>
                <a:gd name="T60" fmla="*/ 83 w 165"/>
                <a:gd name="T61" fmla="*/ 0 h 461"/>
                <a:gd name="T62" fmla="*/ 47 w 165"/>
                <a:gd name="T63" fmla="*/ 35 h 461"/>
                <a:gd name="T64" fmla="*/ 83 w 165"/>
                <a:gd name="T65" fmla="*/ 7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461">
                  <a:moveTo>
                    <a:pt x="153" y="101"/>
                  </a:moveTo>
                  <a:cubicBezTo>
                    <a:pt x="145" y="93"/>
                    <a:pt x="134" y="88"/>
                    <a:pt x="122" y="88"/>
                  </a:cubicBezTo>
                  <a:cubicBezTo>
                    <a:pt x="43" y="88"/>
                    <a:pt x="43" y="88"/>
                    <a:pt x="43" y="88"/>
                  </a:cubicBezTo>
                  <a:cubicBezTo>
                    <a:pt x="31" y="88"/>
                    <a:pt x="20" y="93"/>
                    <a:pt x="12" y="101"/>
                  </a:cubicBezTo>
                  <a:cubicBezTo>
                    <a:pt x="5" y="109"/>
                    <a:pt x="0" y="119"/>
                    <a:pt x="0" y="131"/>
                  </a:cubicBezTo>
                  <a:cubicBezTo>
                    <a:pt x="0" y="254"/>
                    <a:pt x="0" y="254"/>
                    <a:pt x="0" y="254"/>
                  </a:cubicBezTo>
                  <a:cubicBezTo>
                    <a:pt x="0" y="261"/>
                    <a:pt x="5" y="266"/>
                    <a:pt x="13" y="266"/>
                  </a:cubicBezTo>
                  <a:cubicBezTo>
                    <a:pt x="20" y="266"/>
                    <a:pt x="26" y="261"/>
                    <a:pt x="26" y="254"/>
                  </a:cubicBezTo>
                  <a:cubicBezTo>
                    <a:pt x="26" y="149"/>
                    <a:pt x="26" y="149"/>
                    <a:pt x="26" y="149"/>
                  </a:cubicBezTo>
                  <a:cubicBezTo>
                    <a:pt x="26" y="145"/>
                    <a:pt x="28" y="142"/>
                    <a:pt x="32" y="142"/>
                  </a:cubicBezTo>
                  <a:cubicBezTo>
                    <a:pt x="35" y="142"/>
                    <a:pt x="38" y="145"/>
                    <a:pt x="38" y="149"/>
                  </a:cubicBezTo>
                  <a:cubicBezTo>
                    <a:pt x="38" y="443"/>
                    <a:pt x="38" y="443"/>
                    <a:pt x="38" y="443"/>
                  </a:cubicBezTo>
                  <a:cubicBezTo>
                    <a:pt x="38" y="453"/>
                    <a:pt x="46" y="461"/>
                    <a:pt x="56" y="461"/>
                  </a:cubicBezTo>
                  <a:cubicBezTo>
                    <a:pt x="66" y="461"/>
                    <a:pt x="74" y="453"/>
                    <a:pt x="74" y="443"/>
                  </a:cubicBezTo>
                  <a:cubicBezTo>
                    <a:pt x="74" y="267"/>
                    <a:pt x="74" y="267"/>
                    <a:pt x="74" y="267"/>
                  </a:cubicBezTo>
                  <a:cubicBezTo>
                    <a:pt x="91" y="267"/>
                    <a:pt x="91" y="267"/>
                    <a:pt x="91" y="267"/>
                  </a:cubicBezTo>
                  <a:cubicBezTo>
                    <a:pt x="91" y="443"/>
                    <a:pt x="91" y="443"/>
                    <a:pt x="91" y="443"/>
                  </a:cubicBezTo>
                  <a:cubicBezTo>
                    <a:pt x="91" y="453"/>
                    <a:pt x="99" y="461"/>
                    <a:pt x="109" y="461"/>
                  </a:cubicBezTo>
                  <a:cubicBezTo>
                    <a:pt x="119" y="461"/>
                    <a:pt x="127" y="453"/>
                    <a:pt x="127" y="443"/>
                  </a:cubicBezTo>
                  <a:cubicBezTo>
                    <a:pt x="127" y="149"/>
                    <a:pt x="127" y="149"/>
                    <a:pt x="127" y="149"/>
                  </a:cubicBezTo>
                  <a:cubicBezTo>
                    <a:pt x="127" y="145"/>
                    <a:pt x="130" y="142"/>
                    <a:pt x="133" y="142"/>
                  </a:cubicBezTo>
                  <a:cubicBezTo>
                    <a:pt x="137" y="142"/>
                    <a:pt x="139" y="145"/>
                    <a:pt x="139" y="149"/>
                  </a:cubicBezTo>
                  <a:cubicBezTo>
                    <a:pt x="139" y="254"/>
                    <a:pt x="139" y="254"/>
                    <a:pt x="139" y="254"/>
                  </a:cubicBezTo>
                  <a:cubicBezTo>
                    <a:pt x="139" y="261"/>
                    <a:pt x="145" y="266"/>
                    <a:pt x="152" y="266"/>
                  </a:cubicBezTo>
                  <a:cubicBezTo>
                    <a:pt x="160" y="266"/>
                    <a:pt x="165" y="261"/>
                    <a:pt x="165" y="254"/>
                  </a:cubicBezTo>
                  <a:cubicBezTo>
                    <a:pt x="165" y="131"/>
                    <a:pt x="165" y="131"/>
                    <a:pt x="165" y="131"/>
                  </a:cubicBezTo>
                  <a:cubicBezTo>
                    <a:pt x="165" y="119"/>
                    <a:pt x="161" y="109"/>
                    <a:pt x="153" y="101"/>
                  </a:cubicBezTo>
                  <a:close/>
                  <a:moveTo>
                    <a:pt x="83" y="71"/>
                  </a:moveTo>
                  <a:cubicBezTo>
                    <a:pt x="83" y="71"/>
                    <a:pt x="83" y="71"/>
                    <a:pt x="83" y="71"/>
                  </a:cubicBezTo>
                  <a:cubicBezTo>
                    <a:pt x="102" y="71"/>
                    <a:pt x="118" y="55"/>
                    <a:pt x="118" y="35"/>
                  </a:cubicBezTo>
                  <a:cubicBezTo>
                    <a:pt x="118" y="16"/>
                    <a:pt x="102" y="0"/>
                    <a:pt x="83" y="0"/>
                  </a:cubicBezTo>
                  <a:cubicBezTo>
                    <a:pt x="63" y="0"/>
                    <a:pt x="47" y="16"/>
                    <a:pt x="47" y="35"/>
                  </a:cubicBezTo>
                  <a:cubicBezTo>
                    <a:pt x="47" y="55"/>
                    <a:pt x="63" y="71"/>
                    <a:pt x="8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grpSp>
      <p:grpSp>
        <p:nvGrpSpPr>
          <p:cNvPr id="117" name="Group 116"/>
          <p:cNvGrpSpPr/>
          <p:nvPr/>
        </p:nvGrpSpPr>
        <p:grpSpPr>
          <a:xfrm>
            <a:off x="8678694" y="5987385"/>
            <a:ext cx="657448" cy="442364"/>
            <a:chOff x="4933480" y="2652713"/>
            <a:chExt cx="957262" cy="677862"/>
          </a:xfrm>
          <a:solidFill>
            <a:schemeClr val="bg1"/>
          </a:solidFill>
        </p:grpSpPr>
        <p:sp>
          <p:nvSpPr>
            <p:cNvPr id="118" name="Freeform 30"/>
            <p:cNvSpPr>
              <a:spLocks noEditPoints="1"/>
            </p:cNvSpPr>
            <p:nvPr/>
          </p:nvSpPr>
          <p:spPr bwMode="auto">
            <a:xfrm>
              <a:off x="5122392" y="2682875"/>
              <a:ext cx="768350" cy="647700"/>
            </a:xfrm>
            <a:custGeom>
              <a:avLst/>
              <a:gdLst>
                <a:gd name="T0" fmla="*/ 364 w 484"/>
                <a:gd name="T1" fmla="*/ 1 h 408"/>
                <a:gd name="T2" fmla="*/ 347 w 484"/>
                <a:gd name="T3" fmla="*/ 12 h 408"/>
                <a:gd name="T4" fmla="*/ 12 w 484"/>
                <a:gd name="T5" fmla="*/ 200 h 408"/>
                <a:gd name="T6" fmla="*/ 1 w 484"/>
                <a:gd name="T7" fmla="*/ 219 h 408"/>
                <a:gd name="T8" fmla="*/ 119 w 484"/>
                <a:gd name="T9" fmla="*/ 404 h 408"/>
                <a:gd name="T10" fmla="*/ 140 w 484"/>
                <a:gd name="T11" fmla="*/ 401 h 408"/>
                <a:gd name="T12" fmla="*/ 475 w 484"/>
                <a:gd name="T13" fmla="*/ 212 h 408"/>
                <a:gd name="T14" fmla="*/ 483 w 484"/>
                <a:gd name="T15" fmla="*/ 188 h 408"/>
                <a:gd name="T16" fmla="*/ 364 w 484"/>
                <a:gd name="T17" fmla="*/ 1 h 408"/>
                <a:gd name="T18" fmla="*/ 415 w 484"/>
                <a:gd name="T19" fmla="*/ 239 h 408"/>
                <a:gd name="T20" fmla="*/ 408 w 484"/>
                <a:gd name="T21" fmla="*/ 245 h 408"/>
                <a:gd name="T22" fmla="*/ 193 w 484"/>
                <a:gd name="T23" fmla="*/ 345 h 408"/>
                <a:gd name="T24" fmla="*/ 179 w 484"/>
                <a:gd name="T25" fmla="*/ 343 h 408"/>
                <a:gd name="T26" fmla="*/ 115 w 484"/>
                <a:gd name="T27" fmla="*/ 333 h 408"/>
                <a:gd name="T28" fmla="*/ 104 w 484"/>
                <a:gd name="T29" fmla="*/ 330 h 408"/>
                <a:gd name="T30" fmla="*/ 60 w 484"/>
                <a:gd name="T31" fmla="*/ 261 h 408"/>
                <a:gd name="T32" fmla="*/ 62 w 484"/>
                <a:gd name="T33" fmla="*/ 252 h 408"/>
                <a:gd name="T34" fmla="*/ 83 w 484"/>
                <a:gd name="T35" fmla="*/ 191 h 408"/>
                <a:gd name="T36" fmla="*/ 82 w 484"/>
                <a:gd name="T37" fmla="*/ 189 h 408"/>
                <a:gd name="T38" fmla="*/ 313 w 484"/>
                <a:gd name="T39" fmla="*/ 79 h 408"/>
                <a:gd name="T40" fmla="*/ 343 w 484"/>
                <a:gd name="T41" fmla="*/ 96 h 408"/>
                <a:gd name="T42" fmla="*/ 376 w 484"/>
                <a:gd name="T43" fmla="*/ 83 h 408"/>
                <a:gd name="T44" fmla="*/ 382 w 484"/>
                <a:gd name="T45" fmla="*/ 82 h 408"/>
                <a:gd name="T46" fmla="*/ 431 w 484"/>
                <a:gd name="T47" fmla="*/ 158 h 408"/>
                <a:gd name="T48" fmla="*/ 415 w 484"/>
                <a:gd name="T49" fmla="*/ 23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4" h="408">
                  <a:moveTo>
                    <a:pt x="364" y="1"/>
                  </a:moveTo>
                  <a:cubicBezTo>
                    <a:pt x="357" y="0"/>
                    <a:pt x="352" y="5"/>
                    <a:pt x="347" y="12"/>
                  </a:cubicBezTo>
                  <a:cubicBezTo>
                    <a:pt x="264" y="119"/>
                    <a:pt x="119" y="130"/>
                    <a:pt x="12" y="200"/>
                  </a:cubicBezTo>
                  <a:cubicBezTo>
                    <a:pt x="4" y="205"/>
                    <a:pt x="0" y="211"/>
                    <a:pt x="1" y="219"/>
                  </a:cubicBezTo>
                  <a:cubicBezTo>
                    <a:pt x="40" y="281"/>
                    <a:pt x="79" y="342"/>
                    <a:pt x="119" y="404"/>
                  </a:cubicBezTo>
                  <a:cubicBezTo>
                    <a:pt x="126" y="408"/>
                    <a:pt x="132" y="406"/>
                    <a:pt x="140" y="401"/>
                  </a:cubicBezTo>
                  <a:cubicBezTo>
                    <a:pt x="246" y="330"/>
                    <a:pt x="392" y="320"/>
                    <a:pt x="475" y="212"/>
                  </a:cubicBezTo>
                  <a:cubicBezTo>
                    <a:pt x="481" y="205"/>
                    <a:pt x="484" y="198"/>
                    <a:pt x="483" y="188"/>
                  </a:cubicBezTo>
                  <a:cubicBezTo>
                    <a:pt x="443" y="126"/>
                    <a:pt x="403" y="63"/>
                    <a:pt x="364" y="1"/>
                  </a:cubicBezTo>
                  <a:close/>
                  <a:moveTo>
                    <a:pt x="415" y="239"/>
                  </a:moveTo>
                  <a:cubicBezTo>
                    <a:pt x="413" y="241"/>
                    <a:pt x="411" y="243"/>
                    <a:pt x="408" y="245"/>
                  </a:cubicBezTo>
                  <a:cubicBezTo>
                    <a:pt x="345" y="291"/>
                    <a:pt x="265" y="313"/>
                    <a:pt x="193" y="345"/>
                  </a:cubicBezTo>
                  <a:cubicBezTo>
                    <a:pt x="186" y="349"/>
                    <a:pt x="183" y="348"/>
                    <a:pt x="179" y="343"/>
                  </a:cubicBezTo>
                  <a:cubicBezTo>
                    <a:pt x="166" y="327"/>
                    <a:pt x="136" y="322"/>
                    <a:pt x="115" y="333"/>
                  </a:cubicBezTo>
                  <a:cubicBezTo>
                    <a:pt x="109" y="336"/>
                    <a:pt x="107" y="335"/>
                    <a:pt x="104" y="330"/>
                  </a:cubicBezTo>
                  <a:cubicBezTo>
                    <a:pt x="90" y="307"/>
                    <a:pt x="75" y="284"/>
                    <a:pt x="60" y="261"/>
                  </a:cubicBezTo>
                  <a:cubicBezTo>
                    <a:pt x="58" y="258"/>
                    <a:pt x="57" y="255"/>
                    <a:pt x="62" y="252"/>
                  </a:cubicBezTo>
                  <a:cubicBezTo>
                    <a:pt x="82" y="240"/>
                    <a:pt x="95" y="212"/>
                    <a:pt x="83" y="191"/>
                  </a:cubicBezTo>
                  <a:cubicBezTo>
                    <a:pt x="82" y="191"/>
                    <a:pt x="82" y="190"/>
                    <a:pt x="82" y="189"/>
                  </a:cubicBezTo>
                  <a:cubicBezTo>
                    <a:pt x="159" y="153"/>
                    <a:pt x="246" y="132"/>
                    <a:pt x="313" y="79"/>
                  </a:cubicBezTo>
                  <a:cubicBezTo>
                    <a:pt x="320" y="89"/>
                    <a:pt x="330" y="95"/>
                    <a:pt x="343" y="96"/>
                  </a:cubicBezTo>
                  <a:cubicBezTo>
                    <a:pt x="354" y="97"/>
                    <a:pt x="366" y="93"/>
                    <a:pt x="376" y="83"/>
                  </a:cubicBezTo>
                  <a:cubicBezTo>
                    <a:pt x="377" y="81"/>
                    <a:pt x="381" y="81"/>
                    <a:pt x="382" y="82"/>
                  </a:cubicBezTo>
                  <a:cubicBezTo>
                    <a:pt x="399" y="107"/>
                    <a:pt x="415" y="132"/>
                    <a:pt x="431" y="158"/>
                  </a:cubicBezTo>
                  <a:cubicBezTo>
                    <a:pt x="408" y="189"/>
                    <a:pt x="403" y="216"/>
                    <a:pt x="41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119" name="Freeform 31"/>
            <p:cNvSpPr>
              <a:spLocks/>
            </p:cNvSpPr>
            <p:nvPr/>
          </p:nvSpPr>
          <p:spPr bwMode="auto">
            <a:xfrm>
              <a:off x="5539905" y="3035300"/>
              <a:ext cx="22225" cy="26988"/>
            </a:xfrm>
            <a:custGeom>
              <a:avLst/>
              <a:gdLst>
                <a:gd name="T0" fmla="*/ 7 w 14"/>
                <a:gd name="T1" fmla="*/ 0 h 17"/>
                <a:gd name="T2" fmla="*/ 0 w 14"/>
                <a:gd name="T3" fmla="*/ 0 h 17"/>
                <a:gd name="T4" fmla="*/ 10 w 14"/>
                <a:gd name="T5" fmla="*/ 17 h 17"/>
                <a:gd name="T6" fmla="*/ 13 w 14"/>
                <a:gd name="T7" fmla="*/ 12 h 17"/>
                <a:gd name="T8" fmla="*/ 12 w 14"/>
                <a:gd name="T9" fmla="*/ 5 h 17"/>
                <a:gd name="T10" fmla="*/ 7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7" y="0"/>
                  </a:moveTo>
                  <a:cubicBezTo>
                    <a:pt x="5" y="0"/>
                    <a:pt x="2" y="0"/>
                    <a:pt x="0" y="0"/>
                  </a:cubicBezTo>
                  <a:cubicBezTo>
                    <a:pt x="3" y="5"/>
                    <a:pt x="7" y="11"/>
                    <a:pt x="10" y="17"/>
                  </a:cubicBezTo>
                  <a:cubicBezTo>
                    <a:pt x="12" y="15"/>
                    <a:pt x="13" y="13"/>
                    <a:pt x="13" y="12"/>
                  </a:cubicBezTo>
                  <a:cubicBezTo>
                    <a:pt x="14" y="9"/>
                    <a:pt x="13" y="7"/>
                    <a:pt x="12" y="5"/>
                  </a:cubicBezTo>
                  <a:cubicBezTo>
                    <a:pt x="11" y="2"/>
                    <a:pt x="9"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120" name="Freeform 32"/>
            <p:cNvSpPr>
              <a:spLocks/>
            </p:cNvSpPr>
            <p:nvPr/>
          </p:nvSpPr>
          <p:spPr bwMode="auto">
            <a:xfrm>
              <a:off x="5485930" y="2990850"/>
              <a:ext cx="19050" cy="20638"/>
            </a:xfrm>
            <a:custGeom>
              <a:avLst/>
              <a:gdLst>
                <a:gd name="T0" fmla="*/ 1 w 12"/>
                <a:gd name="T1" fmla="*/ 3 h 13"/>
                <a:gd name="T2" fmla="*/ 2 w 12"/>
                <a:gd name="T3" fmla="*/ 9 h 13"/>
                <a:gd name="T4" fmla="*/ 7 w 12"/>
                <a:gd name="T5" fmla="*/ 13 h 13"/>
                <a:gd name="T6" fmla="*/ 12 w 12"/>
                <a:gd name="T7" fmla="*/ 13 h 13"/>
                <a:gd name="T8" fmla="*/ 4 w 12"/>
                <a:gd name="T9" fmla="*/ 0 h 13"/>
                <a:gd name="T10" fmla="*/ 1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 y="3"/>
                  </a:moveTo>
                  <a:cubicBezTo>
                    <a:pt x="0" y="5"/>
                    <a:pt x="1" y="7"/>
                    <a:pt x="2" y="9"/>
                  </a:cubicBezTo>
                  <a:cubicBezTo>
                    <a:pt x="4" y="11"/>
                    <a:pt x="5" y="12"/>
                    <a:pt x="7" y="13"/>
                  </a:cubicBezTo>
                  <a:cubicBezTo>
                    <a:pt x="8" y="13"/>
                    <a:pt x="10" y="13"/>
                    <a:pt x="12" y="13"/>
                  </a:cubicBezTo>
                  <a:cubicBezTo>
                    <a:pt x="9" y="9"/>
                    <a:pt x="7" y="4"/>
                    <a:pt x="4" y="0"/>
                  </a:cubicBezTo>
                  <a:cubicBezTo>
                    <a:pt x="2"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121" name="Freeform 33"/>
            <p:cNvSpPr>
              <a:spLocks noEditPoints="1"/>
            </p:cNvSpPr>
            <p:nvPr/>
          </p:nvSpPr>
          <p:spPr bwMode="auto">
            <a:xfrm>
              <a:off x="5377980" y="2905125"/>
              <a:ext cx="285750" cy="254000"/>
            </a:xfrm>
            <a:custGeom>
              <a:avLst/>
              <a:gdLst>
                <a:gd name="T0" fmla="*/ 50 w 180"/>
                <a:gd name="T1" fmla="*/ 15 h 160"/>
                <a:gd name="T2" fmla="*/ 23 w 180"/>
                <a:gd name="T3" fmla="*/ 107 h 160"/>
                <a:gd name="T4" fmla="*/ 133 w 180"/>
                <a:gd name="T5" fmla="*/ 145 h 160"/>
                <a:gd name="T6" fmla="*/ 157 w 180"/>
                <a:gd name="T7" fmla="*/ 49 h 160"/>
                <a:gd name="T8" fmla="*/ 50 w 180"/>
                <a:gd name="T9" fmla="*/ 15 h 160"/>
                <a:gd name="T10" fmla="*/ 132 w 180"/>
                <a:gd name="T11" fmla="*/ 91 h 160"/>
                <a:gd name="T12" fmla="*/ 129 w 180"/>
                <a:gd name="T13" fmla="*/ 102 h 160"/>
                <a:gd name="T14" fmla="*/ 120 w 180"/>
                <a:gd name="T15" fmla="*/ 111 h 160"/>
                <a:gd name="T16" fmla="*/ 127 w 180"/>
                <a:gd name="T17" fmla="*/ 121 h 160"/>
                <a:gd name="T18" fmla="*/ 129 w 180"/>
                <a:gd name="T19" fmla="*/ 126 h 160"/>
                <a:gd name="T20" fmla="*/ 127 w 180"/>
                <a:gd name="T21" fmla="*/ 130 h 160"/>
                <a:gd name="T22" fmla="*/ 122 w 180"/>
                <a:gd name="T23" fmla="*/ 130 h 160"/>
                <a:gd name="T24" fmla="*/ 118 w 180"/>
                <a:gd name="T25" fmla="*/ 126 h 160"/>
                <a:gd name="T26" fmla="*/ 111 w 180"/>
                <a:gd name="T27" fmla="*/ 115 h 160"/>
                <a:gd name="T28" fmla="*/ 100 w 180"/>
                <a:gd name="T29" fmla="*/ 116 h 160"/>
                <a:gd name="T30" fmla="*/ 89 w 180"/>
                <a:gd name="T31" fmla="*/ 114 h 160"/>
                <a:gd name="T32" fmla="*/ 80 w 180"/>
                <a:gd name="T33" fmla="*/ 109 h 160"/>
                <a:gd name="T34" fmla="*/ 74 w 180"/>
                <a:gd name="T35" fmla="*/ 103 h 160"/>
                <a:gd name="T36" fmla="*/ 73 w 180"/>
                <a:gd name="T37" fmla="*/ 97 h 160"/>
                <a:gd name="T38" fmla="*/ 77 w 180"/>
                <a:gd name="T39" fmla="*/ 92 h 160"/>
                <a:gd name="T40" fmla="*/ 83 w 180"/>
                <a:gd name="T41" fmla="*/ 92 h 160"/>
                <a:gd name="T42" fmla="*/ 88 w 180"/>
                <a:gd name="T43" fmla="*/ 94 h 160"/>
                <a:gd name="T44" fmla="*/ 94 w 180"/>
                <a:gd name="T45" fmla="*/ 99 h 160"/>
                <a:gd name="T46" fmla="*/ 99 w 180"/>
                <a:gd name="T47" fmla="*/ 101 h 160"/>
                <a:gd name="T48" fmla="*/ 102 w 180"/>
                <a:gd name="T49" fmla="*/ 102 h 160"/>
                <a:gd name="T50" fmla="*/ 90 w 180"/>
                <a:gd name="T51" fmla="*/ 83 h 160"/>
                <a:gd name="T52" fmla="*/ 78 w 180"/>
                <a:gd name="T53" fmla="*/ 84 h 160"/>
                <a:gd name="T54" fmla="*/ 66 w 180"/>
                <a:gd name="T55" fmla="*/ 80 h 160"/>
                <a:gd name="T56" fmla="*/ 55 w 180"/>
                <a:gd name="T57" fmla="*/ 70 h 160"/>
                <a:gd name="T58" fmla="*/ 52 w 180"/>
                <a:gd name="T59" fmla="*/ 54 h 160"/>
                <a:gd name="T60" fmla="*/ 63 w 180"/>
                <a:gd name="T61" fmla="*/ 41 h 160"/>
                <a:gd name="T62" fmla="*/ 61 w 180"/>
                <a:gd name="T63" fmla="*/ 37 h 160"/>
                <a:gd name="T64" fmla="*/ 62 w 180"/>
                <a:gd name="T65" fmla="*/ 30 h 160"/>
                <a:gd name="T66" fmla="*/ 71 w 180"/>
                <a:gd name="T67" fmla="*/ 33 h 160"/>
                <a:gd name="T68" fmla="*/ 73 w 180"/>
                <a:gd name="T69" fmla="*/ 37 h 160"/>
                <a:gd name="T70" fmla="*/ 82 w 180"/>
                <a:gd name="T71" fmla="*/ 36 h 160"/>
                <a:gd name="T72" fmla="*/ 93 w 180"/>
                <a:gd name="T73" fmla="*/ 38 h 160"/>
                <a:gd name="T74" fmla="*/ 100 w 180"/>
                <a:gd name="T75" fmla="*/ 41 h 160"/>
                <a:gd name="T76" fmla="*/ 105 w 180"/>
                <a:gd name="T77" fmla="*/ 46 h 160"/>
                <a:gd name="T78" fmla="*/ 106 w 180"/>
                <a:gd name="T79" fmla="*/ 52 h 160"/>
                <a:gd name="T80" fmla="*/ 102 w 180"/>
                <a:gd name="T81" fmla="*/ 57 h 160"/>
                <a:gd name="T82" fmla="*/ 90 w 180"/>
                <a:gd name="T83" fmla="*/ 54 h 160"/>
                <a:gd name="T84" fmla="*/ 81 w 180"/>
                <a:gd name="T85" fmla="*/ 50 h 160"/>
                <a:gd name="T86" fmla="*/ 92 w 180"/>
                <a:gd name="T87" fmla="*/ 66 h 160"/>
                <a:gd name="T88" fmla="*/ 102 w 180"/>
                <a:gd name="T89" fmla="*/ 65 h 160"/>
                <a:gd name="T90" fmla="*/ 112 w 180"/>
                <a:gd name="T91" fmla="*/ 66 h 160"/>
                <a:gd name="T92" fmla="*/ 121 w 180"/>
                <a:gd name="T93" fmla="*/ 71 h 160"/>
                <a:gd name="T94" fmla="*/ 128 w 180"/>
                <a:gd name="T95" fmla="*/ 78 h 160"/>
                <a:gd name="T96" fmla="*/ 132 w 180"/>
                <a:gd name="T97"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160">
                  <a:moveTo>
                    <a:pt x="50" y="15"/>
                  </a:moveTo>
                  <a:cubicBezTo>
                    <a:pt x="12" y="31"/>
                    <a:pt x="0" y="71"/>
                    <a:pt x="23" y="107"/>
                  </a:cubicBezTo>
                  <a:cubicBezTo>
                    <a:pt x="45" y="143"/>
                    <a:pt x="95" y="160"/>
                    <a:pt x="133" y="145"/>
                  </a:cubicBezTo>
                  <a:cubicBezTo>
                    <a:pt x="170" y="129"/>
                    <a:pt x="180" y="85"/>
                    <a:pt x="157" y="49"/>
                  </a:cubicBezTo>
                  <a:cubicBezTo>
                    <a:pt x="135" y="13"/>
                    <a:pt x="88" y="0"/>
                    <a:pt x="50" y="15"/>
                  </a:cubicBezTo>
                  <a:close/>
                  <a:moveTo>
                    <a:pt x="132" y="91"/>
                  </a:moveTo>
                  <a:cubicBezTo>
                    <a:pt x="133" y="95"/>
                    <a:pt x="132" y="99"/>
                    <a:pt x="129" y="102"/>
                  </a:cubicBezTo>
                  <a:cubicBezTo>
                    <a:pt x="127" y="106"/>
                    <a:pt x="124" y="109"/>
                    <a:pt x="120" y="111"/>
                  </a:cubicBezTo>
                  <a:cubicBezTo>
                    <a:pt x="122" y="115"/>
                    <a:pt x="125" y="118"/>
                    <a:pt x="127" y="121"/>
                  </a:cubicBezTo>
                  <a:cubicBezTo>
                    <a:pt x="128" y="124"/>
                    <a:pt x="129" y="125"/>
                    <a:pt x="129" y="126"/>
                  </a:cubicBezTo>
                  <a:cubicBezTo>
                    <a:pt x="129" y="127"/>
                    <a:pt x="129" y="129"/>
                    <a:pt x="127" y="130"/>
                  </a:cubicBezTo>
                  <a:cubicBezTo>
                    <a:pt x="124" y="131"/>
                    <a:pt x="123" y="131"/>
                    <a:pt x="122" y="130"/>
                  </a:cubicBezTo>
                  <a:cubicBezTo>
                    <a:pt x="120" y="129"/>
                    <a:pt x="119" y="128"/>
                    <a:pt x="118" y="126"/>
                  </a:cubicBezTo>
                  <a:cubicBezTo>
                    <a:pt x="116" y="123"/>
                    <a:pt x="113" y="119"/>
                    <a:pt x="111" y="115"/>
                  </a:cubicBezTo>
                  <a:cubicBezTo>
                    <a:pt x="107" y="116"/>
                    <a:pt x="103" y="116"/>
                    <a:pt x="100" y="116"/>
                  </a:cubicBezTo>
                  <a:cubicBezTo>
                    <a:pt x="96" y="116"/>
                    <a:pt x="92" y="115"/>
                    <a:pt x="89" y="114"/>
                  </a:cubicBezTo>
                  <a:cubicBezTo>
                    <a:pt x="85" y="113"/>
                    <a:pt x="82" y="111"/>
                    <a:pt x="80" y="109"/>
                  </a:cubicBezTo>
                  <a:cubicBezTo>
                    <a:pt x="77" y="107"/>
                    <a:pt x="75" y="105"/>
                    <a:pt x="74" y="103"/>
                  </a:cubicBezTo>
                  <a:cubicBezTo>
                    <a:pt x="73" y="101"/>
                    <a:pt x="72" y="99"/>
                    <a:pt x="73" y="97"/>
                  </a:cubicBezTo>
                  <a:cubicBezTo>
                    <a:pt x="74" y="95"/>
                    <a:pt x="75" y="93"/>
                    <a:pt x="77" y="92"/>
                  </a:cubicBezTo>
                  <a:cubicBezTo>
                    <a:pt x="79" y="92"/>
                    <a:pt x="81" y="92"/>
                    <a:pt x="83" y="92"/>
                  </a:cubicBezTo>
                  <a:cubicBezTo>
                    <a:pt x="85" y="92"/>
                    <a:pt x="86" y="93"/>
                    <a:pt x="88" y="94"/>
                  </a:cubicBezTo>
                  <a:cubicBezTo>
                    <a:pt x="90" y="96"/>
                    <a:pt x="92" y="98"/>
                    <a:pt x="94" y="99"/>
                  </a:cubicBezTo>
                  <a:cubicBezTo>
                    <a:pt x="95" y="100"/>
                    <a:pt x="97" y="101"/>
                    <a:pt x="99" y="101"/>
                  </a:cubicBezTo>
                  <a:cubicBezTo>
                    <a:pt x="100" y="102"/>
                    <a:pt x="101" y="102"/>
                    <a:pt x="102" y="102"/>
                  </a:cubicBezTo>
                  <a:cubicBezTo>
                    <a:pt x="98" y="96"/>
                    <a:pt x="94" y="89"/>
                    <a:pt x="90" y="83"/>
                  </a:cubicBezTo>
                  <a:cubicBezTo>
                    <a:pt x="86" y="84"/>
                    <a:pt x="81" y="84"/>
                    <a:pt x="78" y="84"/>
                  </a:cubicBezTo>
                  <a:cubicBezTo>
                    <a:pt x="73" y="83"/>
                    <a:pt x="69" y="82"/>
                    <a:pt x="66" y="80"/>
                  </a:cubicBezTo>
                  <a:cubicBezTo>
                    <a:pt x="62" y="78"/>
                    <a:pt x="58" y="75"/>
                    <a:pt x="55" y="70"/>
                  </a:cubicBezTo>
                  <a:cubicBezTo>
                    <a:pt x="52" y="64"/>
                    <a:pt x="51" y="59"/>
                    <a:pt x="52" y="54"/>
                  </a:cubicBezTo>
                  <a:cubicBezTo>
                    <a:pt x="54" y="49"/>
                    <a:pt x="57" y="44"/>
                    <a:pt x="63" y="41"/>
                  </a:cubicBezTo>
                  <a:cubicBezTo>
                    <a:pt x="63" y="40"/>
                    <a:pt x="62" y="38"/>
                    <a:pt x="61" y="37"/>
                  </a:cubicBezTo>
                  <a:cubicBezTo>
                    <a:pt x="58" y="32"/>
                    <a:pt x="61" y="30"/>
                    <a:pt x="62" y="30"/>
                  </a:cubicBezTo>
                  <a:cubicBezTo>
                    <a:pt x="64" y="29"/>
                    <a:pt x="67" y="28"/>
                    <a:pt x="71" y="33"/>
                  </a:cubicBezTo>
                  <a:cubicBezTo>
                    <a:pt x="71" y="35"/>
                    <a:pt x="72" y="36"/>
                    <a:pt x="73" y="37"/>
                  </a:cubicBezTo>
                  <a:cubicBezTo>
                    <a:pt x="76" y="36"/>
                    <a:pt x="79" y="36"/>
                    <a:pt x="82" y="36"/>
                  </a:cubicBezTo>
                  <a:cubicBezTo>
                    <a:pt x="86" y="36"/>
                    <a:pt x="89" y="36"/>
                    <a:pt x="93" y="38"/>
                  </a:cubicBezTo>
                  <a:cubicBezTo>
                    <a:pt x="95" y="39"/>
                    <a:pt x="98" y="40"/>
                    <a:pt x="100" y="41"/>
                  </a:cubicBezTo>
                  <a:cubicBezTo>
                    <a:pt x="102" y="43"/>
                    <a:pt x="103" y="44"/>
                    <a:pt x="105" y="46"/>
                  </a:cubicBezTo>
                  <a:cubicBezTo>
                    <a:pt x="106" y="48"/>
                    <a:pt x="106" y="50"/>
                    <a:pt x="106" y="52"/>
                  </a:cubicBezTo>
                  <a:cubicBezTo>
                    <a:pt x="105" y="54"/>
                    <a:pt x="104" y="56"/>
                    <a:pt x="102" y="57"/>
                  </a:cubicBezTo>
                  <a:cubicBezTo>
                    <a:pt x="99" y="58"/>
                    <a:pt x="95" y="58"/>
                    <a:pt x="90" y="54"/>
                  </a:cubicBezTo>
                  <a:cubicBezTo>
                    <a:pt x="87" y="52"/>
                    <a:pt x="85" y="50"/>
                    <a:pt x="81" y="50"/>
                  </a:cubicBezTo>
                  <a:cubicBezTo>
                    <a:pt x="85" y="55"/>
                    <a:pt x="88" y="61"/>
                    <a:pt x="92" y="66"/>
                  </a:cubicBezTo>
                  <a:cubicBezTo>
                    <a:pt x="96" y="66"/>
                    <a:pt x="99" y="65"/>
                    <a:pt x="102" y="65"/>
                  </a:cubicBezTo>
                  <a:cubicBezTo>
                    <a:pt x="105" y="65"/>
                    <a:pt x="109" y="65"/>
                    <a:pt x="112" y="66"/>
                  </a:cubicBezTo>
                  <a:cubicBezTo>
                    <a:pt x="115" y="67"/>
                    <a:pt x="118" y="69"/>
                    <a:pt x="121" y="71"/>
                  </a:cubicBezTo>
                  <a:cubicBezTo>
                    <a:pt x="124" y="73"/>
                    <a:pt x="126" y="75"/>
                    <a:pt x="128" y="78"/>
                  </a:cubicBezTo>
                  <a:cubicBezTo>
                    <a:pt x="131" y="82"/>
                    <a:pt x="132" y="86"/>
                    <a:pt x="13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sp>
          <p:nvSpPr>
            <p:cNvPr id="122" name="Freeform 34"/>
            <p:cNvSpPr>
              <a:spLocks/>
            </p:cNvSpPr>
            <p:nvPr/>
          </p:nvSpPr>
          <p:spPr bwMode="auto">
            <a:xfrm>
              <a:off x="4933480" y="2652713"/>
              <a:ext cx="635000" cy="647700"/>
            </a:xfrm>
            <a:custGeom>
              <a:avLst/>
              <a:gdLst>
                <a:gd name="T0" fmla="*/ 97 w 400"/>
                <a:gd name="T1" fmla="*/ 209 h 408"/>
                <a:gd name="T2" fmla="*/ 400 w 400"/>
                <a:gd name="T3" fmla="*/ 58 h 408"/>
                <a:gd name="T4" fmla="*/ 364 w 400"/>
                <a:gd name="T5" fmla="*/ 2 h 408"/>
                <a:gd name="T6" fmla="*/ 344 w 400"/>
                <a:gd name="T7" fmla="*/ 7 h 408"/>
                <a:gd name="T8" fmla="*/ 9 w 400"/>
                <a:gd name="T9" fmla="*/ 195 h 408"/>
                <a:gd name="T10" fmla="*/ 1 w 400"/>
                <a:gd name="T11" fmla="*/ 220 h 408"/>
                <a:gd name="T12" fmla="*/ 119 w 400"/>
                <a:gd name="T13" fmla="*/ 405 h 408"/>
                <a:gd name="T14" fmla="*/ 137 w 400"/>
                <a:gd name="T15" fmla="*/ 396 h 408"/>
                <a:gd name="T16" fmla="*/ 170 w 400"/>
                <a:gd name="T17" fmla="*/ 360 h 408"/>
                <a:gd name="T18" fmla="*/ 87 w 400"/>
                <a:gd name="T19" fmla="*/ 230 h 408"/>
                <a:gd name="T20" fmla="*/ 97 w 400"/>
                <a:gd name="T21" fmla="*/ 20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8">
                  <a:moveTo>
                    <a:pt x="97" y="209"/>
                  </a:moveTo>
                  <a:cubicBezTo>
                    <a:pt x="187" y="141"/>
                    <a:pt x="310" y="125"/>
                    <a:pt x="400" y="58"/>
                  </a:cubicBezTo>
                  <a:cubicBezTo>
                    <a:pt x="388" y="39"/>
                    <a:pt x="376" y="20"/>
                    <a:pt x="364" y="2"/>
                  </a:cubicBezTo>
                  <a:cubicBezTo>
                    <a:pt x="357" y="0"/>
                    <a:pt x="351" y="2"/>
                    <a:pt x="344" y="7"/>
                  </a:cubicBezTo>
                  <a:cubicBezTo>
                    <a:pt x="237" y="78"/>
                    <a:pt x="92" y="88"/>
                    <a:pt x="9" y="195"/>
                  </a:cubicBezTo>
                  <a:cubicBezTo>
                    <a:pt x="3" y="203"/>
                    <a:pt x="0" y="211"/>
                    <a:pt x="1" y="220"/>
                  </a:cubicBezTo>
                  <a:cubicBezTo>
                    <a:pt x="41" y="282"/>
                    <a:pt x="80" y="344"/>
                    <a:pt x="119" y="405"/>
                  </a:cubicBezTo>
                  <a:cubicBezTo>
                    <a:pt x="126" y="408"/>
                    <a:pt x="131" y="403"/>
                    <a:pt x="137" y="396"/>
                  </a:cubicBezTo>
                  <a:cubicBezTo>
                    <a:pt x="147" y="382"/>
                    <a:pt x="158" y="371"/>
                    <a:pt x="170" y="360"/>
                  </a:cubicBezTo>
                  <a:cubicBezTo>
                    <a:pt x="142" y="317"/>
                    <a:pt x="115" y="273"/>
                    <a:pt x="87" y="230"/>
                  </a:cubicBezTo>
                  <a:cubicBezTo>
                    <a:pt x="86" y="221"/>
                    <a:pt x="90" y="215"/>
                    <a:pt x="97"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0034"/>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99078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Principles of Responsible Banking</a:t>
            </a:r>
          </a:p>
        </p:txBody>
      </p:sp>
      <p:sp>
        <p:nvSpPr>
          <p:cNvPr id="24" name="TextBox 23"/>
          <p:cNvSpPr txBox="1"/>
          <p:nvPr/>
        </p:nvSpPr>
        <p:spPr>
          <a:xfrm>
            <a:off x="522734" y="981349"/>
            <a:ext cx="11127368" cy="861774"/>
          </a:xfrm>
          <a:prstGeom prst="rect">
            <a:avLst/>
          </a:prstGeom>
          <a:noFill/>
          <a:ln w="28575">
            <a:noFill/>
          </a:ln>
        </p:spPr>
        <p:txBody>
          <a:bodyPr wrap="square" rtlCol="0" anchor="ctr">
            <a:spAutoFit/>
          </a:bodyPr>
          <a:lstStyle/>
          <a:p>
            <a:pPr>
              <a:spcAft>
                <a:spcPts val="600"/>
              </a:spcAft>
            </a:pPr>
            <a:r>
              <a:rPr lang="en-US" sz="1600" dirty="0" smtClean="0">
                <a:solidFill>
                  <a:srgbClr val="242423"/>
                </a:solidFill>
                <a:latin typeface="Montserrat" panose="00000500000000000000" pitchFamily="2" charset="-52"/>
              </a:rPr>
              <a:t>Created </a:t>
            </a:r>
            <a:r>
              <a:rPr lang="en-US" sz="1600" dirty="0">
                <a:solidFill>
                  <a:srgbClr val="242423"/>
                </a:solidFill>
                <a:latin typeface="Montserrat" panose="00000500000000000000" pitchFamily="2" charset="-52"/>
              </a:rPr>
              <a:t>by the United Nations in partnership with founding banks in 2019, designed to be integrated into banks’ strategies and across their portfolio of activities, bringing purpose, vision and ambition on sustainable finance to the core of the </a:t>
            </a:r>
            <a:r>
              <a:rPr lang="en-US" sz="1600" dirty="0" smtClean="0">
                <a:solidFill>
                  <a:srgbClr val="242423"/>
                </a:solidFill>
                <a:latin typeface="Montserrat" panose="00000500000000000000" pitchFamily="2" charset="-52"/>
              </a:rPr>
              <a:t>organization</a:t>
            </a:r>
            <a:r>
              <a:rPr lang="ru-RU" dirty="0" smtClean="0">
                <a:solidFill>
                  <a:srgbClr val="00234D"/>
                </a:solidFill>
                <a:latin typeface="Montserrat" panose="00000500000000000000" pitchFamily="2" charset="-52"/>
              </a:rPr>
              <a:t>. </a:t>
            </a:r>
          </a:p>
        </p:txBody>
      </p:sp>
      <p:sp>
        <p:nvSpPr>
          <p:cNvPr id="45" name="Прямоугольник 3"/>
          <p:cNvSpPr/>
          <p:nvPr/>
        </p:nvSpPr>
        <p:spPr>
          <a:xfrm>
            <a:off x="1361747" y="1987860"/>
            <a:ext cx="5944530" cy="4401205"/>
          </a:xfrm>
          <a:prstGeom prst="rect">
            <a:avLst/>
          </a:prstGeom>
        </p:spPr>
        <p:txBody>
          <a:bodyPr wrap="square" numCol="1">
            <a:spAutoFit/>
          </a:bodyPr>
          <a:lstStyle/>
          <a:p>
            <a:pPr>
              <a:spcAft>
                <a:spcPts val="600"/>
              </a:spcAft>
            </a:pPr>
            <a:r>
              <a:rPr lang="en-US" sz="1500" b="1" dirty="0" smtClean="0">
                <a:latin typeface="Montserrat" panose="00000500000000000000" pitchFamily="2" charset="-52"/>
              </a:rPr>
              <a:t>Alignment</a:t>
            </a:r>
            <a:endParaRPr lang="en-US" sz="1500" b="1" dirty="0">
              <a:latin typeface="Montserrat" panose="00000500000000000000" pitchFamily="2" charset="-52"/>
            </a:endParaRPr>
          </a:p>
          <a:p>
            <a:pPr>
              <a:spcAft>
                <a:spcPts val="1200"/>
              </a:spcAft>
            </a:pPr>
            <a:r>
              <a:rPr lang="en-US" sz="1500" dirty="0" smtClean="0">
                <a:solidFill>
                  <a:srgbClr val="3D3C3B"/>
                </a:solidFill>
                <a:latin typeface="Montserrat" panose="00000500000000000000" pitchFamily="2" charset="-52"/>
              </a:rPr>
              <a:t>align </a:t>
            </a:r>
            <a:r>
              <a:rPr lang="en-US" sz="1500" dirty="0">
                <a:solidFill>
                  <a:srgbClr val="3D3C3B"/>
                </a:solidFill>
                <a:latin typeface="Montserrat" panose="00000500000000000000" pitchFamily="2" charset="-52"/>
              </a:rPr>
              <a:t>our business strategy to be consistent </a:t>
            </a:r>
            <a:r>
              <a:rPr lang="en-US" sz="1500" dirty="0" smtClean="0">
                <a:solidFill>
                  <a:srgbClr val="3D3C3B"/>
                </a:solidFill>
                <a:latin typeface="Montserrat" panose="00000500000000000000" pitchFamily="2" charset="-52"/>
              </a:rPr>
              <a:t>with and </a:t>
            </a:r>
            <a:r>
              <a:rPr lang="en-US" sz="1500" dirty="0">
                <a:solidFill>
                  <a:srgbClr val="3D3C3B"/>
                </a:solidFill>
                <a:latin typeface="Montserrat" panose="00000500000000000000" pitchFamily="2" charset="-52"/>
              </a:rPr>
              <a:t>contribute to individuals’ needs and society’s </a:t>
            </a:r>
            <a:r>
              <a:rPr lang="en-US" sz="1500" dirty="0" smtClean="0">
                <a:solidFill>
                  <a:srgbClr val="3D3C3B"/>
                </a:solidFill>
                <a:latin typeface="Montserrat" panose="00000500000000000000" pitchFamily="2" charset="-52"/>
              </a:rPr>
              <a:t>goals (the </a:t>
            </a:r>
            <a:r>
              <a:rPr lang="en-US" sz="1500" dirty="0">
                <a:solidFill>
                  <a:srgbClr val="3D3C3B"/>
                </a:solidFill>
                <a:latin typeface="Montserrat" panose="00000500000000000000" pitchFamily="2" charset="-52"/>
              </a:rPr>
              <a:t>Sustainable Development Goals, </a:t>
            </a:r>
            <a:r>
              <a:rPr lang="en-US" sz="1500" dirty="0" smtClean="0">
                <a:solidFill>
                  <a:srgbClr val="3D3C3B"/>
                </a:solidFill>
                <a:latin typeface="Montserrat" panose="00000500000000000000" pitchFamily="2" charset="-52"/>
              </a:rPr>
              <a:t>the Paris </a:t>
            </a:r>
            <a:r>
              <a:rPr lang="en-US" sz="1500" dirty="0">
                <a:solidFill>
                  <a:srgbClr val="3D3C3B"/>
                </a:solidFill>
                <a:latin typeface="Montserrat" panose="00000500000000000000" pitchFamily="2" charset="-52"/>
              </a:rPr>
              <a:t>Climate Agreement and relevant national and </a:t>
            </a:r>
            <a:r>
              <a:rPr lang="en-US" sz="1500" dirty="0" smtClean="0">
                <a:solidFill>
                  <a:srgbClr val="3D3C3B"/>
                </a:solidFill>
                <a:latin typeface="Montserrat" panose="00000500000000000000" pitchFamily="2" charset="-52"/>
              </a:rPr>
              <a:t>regional frameworks).</a:t>
            </a:r>
            <a:endParaRPr lang="en-US" sz="1500" dirty="0">
              <a:solidFill>
                <a:srgbClr val="3D3C3B"/>
              </a:solidFill>
              <a:latin typeface="Montserrat" panose="00000500000000000000" pitchFamily="2" charset="-52"/>
            </a:endParaRPr>
          </a:p>
          <a:p>
            <a:pPr>
              <a:spcAft>
                <a:spcPts val="600"/>
              </a:spcAft>
            </a:pPr>
            <a:r>
              <a:rPr lang="en-US" sz="1500" b="1" dirty="0" smtClean="0">
                <a:latin typeface="Montserrat" panose="00000500000000000000" pitchFamily="2" charset="-52"/>
              </a:rPr>
              <a:t>Impact </a:t>
            </a:r>
            <a:r>
              <a:rPr lang="en-US" sz="1500" b="1" dirty="0">
                <a:latin typeface="Montserrat" panose="00000500000000000000" pitchFamily="2" charset="-52"/>
              </a:rPr>
              <a:t>and Target Setting</a:t>
            </a:r>
          </a:p>
          <a:p>
            <a:pPr marL="285750" indent="-285750">
              <a:spcAft>
                <a:spcPts val="600"/>
              </a:spcAft>
              <a:buClr>
                <a:schemeClr val="accent1"/>
              </a:buClr>
              <a:buFont typeface="Wingdings" panose="05000000000000000000" pitchFamily="2" charset="2"/>
              <a:buChar char="§"/>
            </a:pPr>
            <a:r>
              <a:rPr lang="en-US" sz="1500" dirty="0" smtClean="0">
                <a:solidFill>
                  <a:srgbClr val="3D3C3B"/>
                </a:solidFill>
                <a:latin typeface="Montserrat" panose="00000500000000000000" pitchFamily="2" charset="-52"/>
              </a:rPr>
              <a:t>continuously </a:t>
            </a:r>
            <a:r>
              <a:rPr lang="en-US" sz="1500" dirty="0">
                <a:solidFill>
                  <a:srgbClr val="3D3C3B"/>
                </a:solidFill>
                <a:latin typeface="Montserrat" panose="00000500000000000000" pitchFamily="2" charset="-52"/>
              </a:rPr>
              <a:t>increase our positive impacts </a:t>
            </a:r>
            <a:r>
              <a:rPr lang="en-US" sz="1500" dirty="0" smtClean="0">
                <a:solidFill>
                  <a:srgbClr val="3D3C3B"/>
                </a:solidFill>
                <a:latin typeface="Montserrat" panose="00000500000000000000" pitchFamily="2" charset="-52"/>
              </a:rPr>
              <a:t>while reducing </a:t>
            </a:r>
            <a:r>
              <a:rPr lang="en-US" sz="1500" dirty="0">
                <a:solidFill>
                  <a:srgbClr val="3D3C3B"/>
                </a:solidFill>
                <a:latin typeface="Montserrat" panose="00000500000000000000" pitchFamily="2" charset="-52"/>
              </a:rPr>
              <a:t>the negative impacts on, and managing the </a:t>
            </a:r>
            <a:r>
              <a:rPr lang="en-US" sz="1500" dirty="0" smtClean="0">
                <a:solidFill>
                  <a:srgbClr val="3D3C3B"/>
                </a:solidFill>
                <a:latin typeface="Montserrat" panose="00000500000000000000" pitchFamily="2" charset="-52"/>
              </a:rPr>
              <a:t>risks to</a:t>
            </a:r>
            <a:r>
              <a:rPr lang="en-US" sz="1500" dirty="0">
                <a:solidFill>
                  <a:srgbClr val="3D3C3B"/>
                </a:solidFill>
                <a:latin typeface="Montserrat" panose="00000500000000000000" pitchFamily="2" charset="-52"/>
              </a:rPr>
              <a:t>, people and environment resulting from our </a:t>
            </a:r>
            <a:r>
              <a:rPr lang="en-US" sz="1500" dirty="0" smtClean="0">
                <a:solidFill>
                  <a:srgbClr val="3D3C3B"/>
                </a:solidFill>
                <a:latin typeface="Montserrat" panose="00000500000000000000" pitchFamily="2" charset="-52"/>
              </a:rPr>
              <a:t>activities, products </a:t>
            </a:r>
            <a:r>
              <a:rPr lang="en-US" sz="1500" dirty="0">
                <a:solidFill>
                  <a:srgbClr val="3D3C3B"/>
                </a:solidFill>
                <a:latin typeface="Montserrat" panose="00000500000000000000" pitchFamily="2" charset="-52"/>
              </a:rPr>
              <a:t>and services. </a:t>
            </a:r>
            <a:endParaRPr lang="en-US" sz="1500" dirty="0" smtClean="0">
              <a:solidFill>
                <a:srgbClr val="3D3C3B"/>
              </a:solidFill>
              <a:latin typeface="Montserrat" panose="00000500000000000000" pitchFamily="2" charset="-52"/>
            </a:endParaRPr>
          </a:p>
          <a:p>
            <a:pPr marL="285750" indent="-285750">
              <a:spcAft>
                <a:spcPts val="1200"/>
              </a:spcAft>
              <a:buClr>
                <a:schemeClr val="accent1"/>
              </a:buClr>
              <a:buFont typeface="Wingdings" panose="05000000000000000000" pitchFamily="2" charset="2"/>
              <a:buChar char="§"/>
            </a:pPr>
            <a:r>
              <a:rPr lang="en-US" sz="1500" dirty="0" smtClean="0">
                <a:solidFill>
                  <a:srgbClr val="3D3C3B"/>
                </a:solidFill>
                <a:latin typeface="Montserrat" panose="00000500000000000000" pitchFamily="2" charset="-52"/>
              </a:rPr>
              <a:t>publish targets to have </a:t>
            </a:r>
            <a:r>
              <a:rPr lang="en-US" sz="1500" dirty="0">
                <a:solidFill>
                  <a:srgbClr val="3D3C3B"/>
                </a:solidFill>
                <a:latin typeface="Montserrat" panose="00000500000000000000" pitchFamily="2" charset="-52"/>
              </a:rPr>
              <a:t>the </a:t>
            </a:r>
            <a:r>
              <a:rPr lang="en-US" sz="1500" dirty="0" smtClean="0">
                <a:solidFill>
                  <a:srgbClr val="3D3C3B"/>
                </a:solidFill>
                <a:latin typeface="Montserrat" panose="00000500000000000000" pitchFamily="2" charset="-52"/>
              </a:rPr>
              <a:t>most significant impacts.</a:t>
            </a:r>
            <a:r>
              <a:rPr lang="ru-RU" sz="1500" dirty="0" smtClean="0">
                <a:solidFill>
                  <a:srgbClr val="FFFFFF"/>
                </a:solidFill>
                <a:latin typeface="Montserrat" panose="00000500000000000000" pitchFamily="2" charset="-52"/>
              </a:rPr>
              <a:t>1</a:t>
            </a:r>
            <a:endParaRPr lang="en-US" sz="1500" dirty="0">
              <a:solidFill>
                <a:srgbClr val="FFFFFF"/>
              </a:solidFill>
              <a:latin typeface="Montserrat" panose="00000500000000000000" pitchFamily="2" charset="-52"/>
            </a:endParaRPr>
          </a:p>
          <a:p>
            <a:pPr>
              <a:spcAft>
                <a:spcPts val="600"/>
              </a:spcAft>
            </a:pPr>
            <a:r>
              <a:rPr lang="en-US" sz="1500" b="1" dirty="0" smtClean="0">
                <a:latin typeface="Montserrat" panose="00000500000000000000" pitchFamily="2" charset="-52"/>
              </a:rPr>
              <a:t>Clients </a:t>
            </a:r>
            <a:r>
              <a:rPr lang="en-US" sz="1500" b="1" dirty="0">
                <a:latin typeface="Montserrat" panose="00000500000000000000" pitchFamily="2" charset="-52"/>
              </a:rPr>
              <a:t>and </a:t>
            </a:r>
            <a:r>
              <a:rPr lang="en-US" sz="1500" b="1" dirty="0" smtClean="0">
                <a:latin typeface="Montserrat" panose="00000500000000000000" pitchFamily="2" charset="-52"/>
              </a:rPr>
              <a:t>Customers</a:t>
            </a:r>
          </a:p>
          <a:p>
            <a:pPr>
              <a:spcAft>
                <a:spcPts val="600"/>
              </a:spcAft>
            </a:pPr>
            <a:r>
              <a:rPr lang="en-US" sz="1500" dirty="0" smtClean="0">
                <a:solidFill>
                  <a:srgbClr val="3D3C3B"/>
                </a:solidFill>
                <a:latin typeface="Montserrat" panose="00000500000000000000" pitchFamily="2" charset="-52"/>
              </a:rPr>
              <a:t>work </a:t>
            </a:r>
            <a:r>
              <a:rPr lang="en-US" sz="1500" dirty="0">
                <a:solidFill>
                  <a:srgbClr val="3D3C3B"/>
                </a:solidFill>
                <a:latin typeface="Montserrat" panose="00000500000000000000" pitchFamily="2" charset="-52"/>
              </a:rPr>
              <a:t>responsibly with our clients and our </a:t>
            </a:r>
            <a:r>
              <a:rPr lang="en-US" sz="1500" dirty="0" smtClean="0">
                <a:solidFill>
                  <a:srgbClr val="3D3C3B"/>
                </a:solidFill>
                <a:latin typeface="Montserrat" panose="00000500000000000000" pitchFamily="2" charset="-52"/>
              </a:rPr>
              <a:t>customers to </a:t>
            </a:r>
            <a:r>
              <a:rPr lang="en-US" sz="1500" dirty="0">
                <a:solidFill>
                  <a:srgbClr val="3D3C3B"/>
                </a:solidFill>
                <a:latin typeface="Montserrat" panose="00000500000000000000" pitchFamily="2" charset="-52"/>
              </a:rPr>
              <a:t>encourage sustainable practices and enable </a:t>
            </a:r>
            <a:r>
              <a:rPr lang="en-US" sz="1500" dirty="0" smtClean="0">
                <a:solidFill>
                  <a:srgbClr val="3D3C3B"/>
                </a:solidFill>
                <a:latin typeface="Montserrat" panose="00000500000000000000" pitchFamily="2" charset="-52"/>
              </a:rPr>
              <a:t>economic activities </a:t>
            </a:r>
            <a:r>
              <a:rPr lang="en-US" sz="1500" dirty="0">
                <a:solidFill>
                  <a:srgbClr val="3D3C3B"/>
                </a:solidFill>
                <a:latin typeface="Montserrat" panose="00000500000000000000" pitchFamily="2" charset="-52"/>
              </a:rPr>
              <a:t>that create shared prosperity for current </a:t>
            </a:r>
            <a:r>
              <a:rPr lang="en-US" sz="1500" dirty="0" smtClean="0">
                <a:solidFill>
                  <a:srgbClr val="3D3C3B"/>
                </a:solidFill>
                <a:latin typeface="Montserrat" panose="00000500000000000000" pitchFamily="2" charset="-52"/>
              </a:rPr>
              <a:t>and future </a:t>
            </a:r>
            <a:r>
              <a:rPr lang="en-US" sz="1500" dirty="0">
                <a:solidFill>
                  <a:srgbClr val="3D3C3B"/>
                </a:solidFill>
                <a:latin typeface="Montserrat" panose="00000500000000000000" pitchFamily="2" charset="-52"/>
              </a:rPr>
              <a:t>generations</a:t>
            </a:r>
            <a:r>
              <a:rPr lang="en-US" sz="1500" dirty="0" smtClean="0">
                <a:solidFill>
                  <a:srgbClr val="3D3C3B"/>
                </a:solidFill>
                <a:latin typeface="Montserrat" panose="00000500000000000000" pitchFamily="2" charset="-52"/>
              </a:rPr>
              <a:t>.</a:t>
            </a:r>
            <a:endParaRPr lang="ru-RU" sz="1500" dirty="0">
              <a:solidFill>
                <a:srgbClr val="FFFFFF"/>
              </a:solidFill>
              <a:latin typeface="Montserrat" panose="00000500000000000000" pitchFamily="2" charset="-52"/>
            </a:endParaRPr>
          </a:p>
        </p:txBody>
      </p:sp>
      <p:sp>
        <p:nvSpPr>
          <p:cNvPr id="46" name="Прямоугольник 10"/>
          <p:cNvSpPr/>
          <p:nvPr/>
        </p:nvSpPr>
        <p:spPr>
          <a:xfrm>
            <a:off x="8202613" y="1987860"/>
            <a:ext cx="3635306" cy="3584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500" b="1" dirty="0" smtClean="0">
                <a:solidFill>
                  <a:schemeClr val="tx1"/>
                </a:solidFill>
                <a:latin typeface="Montserrat" panose="00000500000000000000" pitchFamily="2" charset="-52"/>
              </a:rPr>
              <a:t>Stakeholders</a:t>
            </a:r>
            <a:endParaRPr lang="en-US" sz="1500" b="1" dirty="0">
              <a:solidFill>
                <a:schemeClr val="tx1"/>
              </a:solidFill>
              <a:latin typeface="Montserrat" panose="00000500000000000000" pitchFamily="2" charset="-52"/>
            </a:endParaRPr>
          </a:p>
          <a:p>
            <a:pPr>
              <a:spcAft>
                <a:spcPts val="1200"/>
              </a:spcAft>
            </a:pPr>
            <a:r>
              <a:rPr lang="en-US" sz="1500" dirty="0" smtClean="0">
                <a:solidFill>
                  <a:srgbClr val="3D3C3B"/>
                </a:solidFill>
                <a:latin typeface="Montserrat" panose="00000500000000000000" pitchFamily="2" charset="-52"/>
              </a:rPr>
              <a:t>engage </a:t>
            </a:r>
            <a:r>
              <a:rPr lang="en-US" sz="1500" dirty="0">
                <a:solidFill>
                  <a:srgbClr val="3D3C3B"/>
                </a:solidFill>
                <a:latin typeface="Montserrat" panose="00000500000000000000" pitchFamily="2" charset="-52"/>
              </a:rPr>
              <a:t>and partner with relevant stakeholders to achieve society’s goals.</a:t>
            </a:r>
            <a:endParaRPr lang="ru-RU" sz="1500" dirty="0">
              <a:solidFill>
                <a:srgbClr val="FFFFFF"/>
              </a:solidFill>
              <a:latin typeface="Montserrat" panose="00000500000000000000" pitchFamily="2" charset="-52"/>
            </a:endParaRPr>
          </a:p>
          <a:p>
            <a:pPr>
              <a:spcAft>
                <a:spcPts val="600"/>
              </a:spcAft>
            </a:pPr>
            <a:r>
              <a:rPr lang="en-US" sz="1500" b="1" dirty="0" smtClean="0">
                <a:solidFill>
                  <a:schemeClr val="tx1"/>
                </a:solidFill>
                <a:latin typeface="Montserrat" panose="00000500000000000000" pitchFamily="2" charset="-52"/>
              </a:rPr>
              <a:t>Governance </a:t>
            </a:r>
            <a:r>
              <a:rPr lang="en-US" sz="1500" b="1" dirty="0">
                <a:solidFill>
                  <a:schemeClr val="tx1"/>
                </a:solidFill>
                <a:latin typeface="Montserrat" panose="00000500000000000000" pitchFamily="2" charset="-52"/>
              </a:rPr>
              <a:t>and Culture</a:t>
            </a:r>
          </a:p>
          <a:p>
            <a:pPr>
              <a:spcAft>
                <a:spcPts val="1200"/>
              </a:spcAft>
            </a:pPr>
            <a:r>
              <a:rPr lang="en-US" sz="1500" dirty="0" smtClean="0">
                <a:solidFill>
                  <a:srgbClr val="3D3C3B"/>
                </a:solidFill>
                <a:latin typeface="Montserrat" panose="00000500000000000000" pitchFamily="2" charset="-52"/>
              </a:rPr>
              <a:t>implement commitment </a:t>
            </a:r>
            <a:r>
              <a:rPr lang="en-US" sz="1500" dirty="0">
                <a:solidFill>
                  <a:srgbClr val="3D3C3B"/>
                </a:solidFill>
                <a:latin typeface="Montserrat" panose="00000500000000000000" pitchFamily="2" charset="-52"/>
              </a:rPr>
              <a:t>to these Principles through effective governance and a culture of responsible banking.</a:t>
            </a:r>
            <a:endParaRPr lang="ru-RU" sz="1500" dirty="0">
              <a:solidFill>
                <a:srgbClr val="FFFFFF"/>
              </a:solidFill>
              <a:latin typeface="Montserrat" panose="00000500000000000000" pitchFamily="2" charset="-52"/>
            </a:endParaRPr>
          </a:p>
          <a:p>
            <a:pPr>
              <a:spcAft>
                <a:spcPts val="600"/>
              </a:spcAft>
            </a:pPr>
            <a:r>
              <a:rPr lang="en-US" sz="1500" b="1" dirty="0" smtClean="0">
                <a:solidFill>
                  <a:schemeClr val="tx1"/>
                </a:solidFill>
                <a:latin typeface="Montserrat" panose="00000500000000000000" pitchFamily="2" charset="-52"/>
              </a:rPr>
              <a:t>Transparency </a:t>
            </a:r>
            <a:r>
              <a:rPr lang="en-US" sz="1500" b="1" dirty="0">
                <a:solidFill>
                  <a:schemeClr val="tx1"/>
                </a:solidFill>
                <a:latin typeface="Montserrat" panose="00000500000000000000" pitchFamily="2" charset="-52"/>
              </a:rPr>
              <a:t>and Accountability</a:t>
            </a:r>
          </a:p>
          <a:p>
            <a:pPr>
              <a:spcAft>
                <a:spcPts val="600"/>
              </a:spcAft>
            </a:pPr>
            <a:r>
              <a:rPr lang="en-US" sz="1500" dirty="0" smtClean="0">
                <a:solidFill>
                  <a:srgbClr val="3D3C3B"/>
                </a:solidFill>
                <a:latin typeface="Montserrat" panose="00000500000000000000" pitchFamily="2" charset="-52"/>
              </a:rPr>
              <a:t>periodically </a:t>
            </a:r>
            <a:r>
              <a:rPr lang="en-US" sz="1500" dirty="0">
                <a:solidFill>
                  <a:srgbClr val="3D3C3B"/>
                </a:solidFill>
                <a:latin typeface="Montserrat" panose="00000500000000000000" pitchFamily="2" charset="-52"/>
              </a:rPr>
              <a:t>review </a:t>
            </a:r>
            <a:r>
              <a:rPr lang="en-US" sz="1500" dirty="0" smtClean="0">
                <a:solidFill>
                  <a:srgbClr val="3D3C3B"/>
                </a:solidFill>
                <a:latin typeface="Montserrat" panose="00000500000000000000" pitchFamily="2" charset="-52"/>
              </a:rPr>
              <a:t>individual </a:t>
            </a:r>
            <a:r>
              <a:rPr lang="en-US" sz="1500" dirty="0">
                <a:solidFill>
                  <a:srgbClr val="3D3C3B"/>
                </a:solidFill>
                <a:latin typeface="Montserrat" panose="00000500000000000000" pitchFamily="2" charset="-52"/>
              </a:rPr>
              <a:t>and collective implementation of these Principles and be transparent about and accountable for our positive and negative impacts and our contribution to society’s goals</a:t>
            </a:r>
            <a:r>
              <a:rPr lang="en-US" sz="1500" dirty="0" smtClean="0">
                <a:solidFill>
                  <a:srgbClr val="3D3C3B"/>
                </a:solidFill>
                <a:latin typeface="Montserrat" panose="00000500000000000000" pitchFamily="2" charset="-52"/>
              </a:rPr>
              <a:t>.</a:t>
            </a:r>
            <a:endParaRPr lang="ru-RU" sz="1500" dirty="0"/>
          </a:p>
        </p:txBody>
      </p:sp>
      <p:sp>
        <p:nvSpPr>
          <p:cNvPr id="47" name="Текст 5">
            <a:extLst>
              <a:ext uri="{FF2B5EF4-FFF2-40B4-BE49-F238E27FC236}">
                <a16:creationId xmlns:a16="http://schemas.microsoft.com/office/drawing/2014/main" id="{1A2B3FA3-5F9E-A34A-A62C-C13724103085}"/>
              </a:ext>
            </a:extLst>
          </p:cNvPr>
          <p:cNvSpPr txBox="1">
            <a:spLocks/>
          </p:cNvSpPr>
          <p:nvPr/>
        </p:nvSpPr>
        <p:spPr>
          <a:xfrm>
            <a:off x="465411" y="1949631"/>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a:solidFill>
                  <a:srgbClr val="E40038"/>
                </a:solidFill>
                <a:latin typeface="Montserrat" panose="00000500000000000000" pitchFamily="2" charset="-52"/>
              </a:rPr>
              <a:t>1</a:t>
            </a:r>
            <a:endParaRPr lang="ru-RU" sz="3600" b="1" dirty="0">
              <a:solidFill>
                <a:srgbClr val="E40038"/>
              </a:solidFill>
              <a:latin typeface="Montserrat" panose="00000500000000000000" pitchFamily="2" charset="-52"/>
            </a:endParaRPr>
          </a:p>
        </p:txBody>
      </p:sp>
      <p:sp>
        <p:nvSpPr>
          <p:cNvPr id="48" name="Текст 5">
            <a:extLst>
              <a:ext uri="{FF2B5EF4-FFF2-40B4-BE49-F238E27FC236}">
                <a16:creationId xmlns:a16="http://schemas.microsoft.com/office/drawing/2014/main" id="{1A2B3FA3-5F9E-A34A-A62C-C13724103085}"/>
              </a:ext>
            </a:extLst>
          </p:cNvPr>
          <p:cNvSpPr txBox="1">
            <a:spLocks/>
          </p:cNvSpPr>
          <p:nvPr/>
        </p:nvSpPr>
        <p:spPr>
          <a:xfrm>
            <a:off x="465411" y="3372669"/>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02</a:t>
            </a:r>
            <a:endParaRPr lang="ru-RU" sz="3600" b="1" dirty="0">
              <a:solidFill>
                <a:srgbClr val="E40038"/>
              </a:solidFill>
              <a:latin typeface="Montserrat" panose="00000500000000000000" pitchFamily="2" charset="-52"/>
            </a:endParaRPr>
          </a:p>
        </p:txBody>
      </p:sp>
      <p:sp>
        <p:nvSpPr>
          <p:cNvPr id="49" name="Текст 5">
            <a:extLst>
              <a:ext uri="{FF2B5EF4-FFF2-40B4-BE49-F238E27FC236}">
                <a16:creationId xmlns:a16="http://schemas.microsoft.com/office/drawing/2014/main" id="{1A2B3FA3-5F9E-A34A-A62C-C13724103085}"/>
              </a:ext>
            </a:extLst>
          </p:cNvPr>
          <p:cNvSpPr txBox="1">
            <a:spLocks/>
          </p:cNvSpPr>
          <p:nvPr/>
        </p:nvSpPr>
        <p:spPr>
          <a:xfrm>
            <a:off x="465410" y="5000388"/>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03</a:t>
            </a:r>
            <a:endParaRPr lang="ru-RU" sz="3600" b="1" dirty="0">
              <a:solidFill>
                <a:srgbClr val="E40038"/>
              </a:solidFill>
              <a:latin typeface="Montserrat" panose="00000500000000000000" pitchFamily="2" charset="-52"/>
            </a:endParaRPr>
          </a:p>
        </p:txBody>
      </p:sp>
      <p:sp>
        <p:nvSpPr>
          <p:cNvPr id="50" name="Текст 5">
            <a:extLst>
              <a:ext uri="{FF2B5EF4-FFF2-40B4-BE49-F238E27FC236}">
                <a16:creationId xmlns:a16="http://schemas.microsoft.com/office/drawing/2014/main" id="{1A2B3FA3-5F9E-A34A-A62C-C13724103085}"/>
              </a:ext>
            </a:extLst>
          </p:cNvPr>
          <p:cNvSpPr txBox="1">
            <a:spLocks/>
          </p:cNvSpPr>
          <p:nvPr/>
        </p:nvSpPr>
        <p:spPr>
          <a:xfrm>
            <a:off x="7346019" y="1949630"/>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04</a:t>
            </a:r>
            <a:endParaRPr lang="ru-RU" sz="3600" b="1" dirty="0">
              <a:solidFill>
                <a:srgbClr val="E40038"/>
              </a:solidFill>
              <a:latin typeface="Montserrat" panose="00000500000000000000" pitchFamily="2" charset="-52"/>
            </a:endParaRPr>
          </a:p>
        </p:txBody>
      </p:sp>
      <p:sp>
        <p:nvSpPr>
          <p:cNvPr id="51" name="Текст 5">
            <a:extLst>
              <a:ext uri="{FF2B5EF4-FFF2-40B4-BE49-F238E27FC236}">
                <a16:creationId xmlns:a16="http://schemas.microsoft.com/office/drawing/2014/main" id="{1A2B3FA3-5F9E-A34A-A62C-C13724103085}"/>
              </a:ext>
            </a:extLst>
          </p:cNvPr>
          <p:cNvSpPr txBox="1">
            <a:spLocks/>
          </p:cNvSpPr>
          <p:nvPr/>
        </p:nvSpPr>
        <p:spPr>
          <a:xfrm>
            <a:off x="7346019" y="3089913"/>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05</a:t>
            </a:r>
            <a:endParaRPr lang="ru-RU" sz="3600" b="1" dirty="0">
              <a:solidFill>
                <a:srgbClr val="E40038"/>
              </a:solidFill>
              <a:latin typeface="Montserrat" panose="00000500000000000000" pitchFamily="2" charset="-52"/>
            </a:endParaRPr>
          </a:p>
        </p:txBody>
      </p:sp>
      <p:sp>
        <p:nvSpPr>
          <p:cNvPr id="52" name="Текст 5">
            <a:extLst>
              <a:ext uri="{FF2B5EF4-FFF2-40B4-BE49-F238E27FC236}">
                <a16:creationId xmlns:a16="http://schemas.microsoft.com/office/drawing/2014/main" id="{1A2B3FA3-5F9E-A34A-A62C-C13724103085}"/>
              </a:ext>
            </a:extLst>
          </p:cNvPr>
          <p:cNvSpPr txBox="1">
            <a:spLocks/>
          </p:cNvSpPr>
          <p:nvPr/>
        </p:nvSpPr>
        <p:spPr>
          <a:xfrm>
            <a:off x="7346019" y="4452339"/>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06</a:t>
            </a:r>
            <a:endParaRPr lang="ru-RU" sz="3600" b="1" dirty="0">
              <a:solidFill>
                <a:srgbClr val="E40038"/>
              </a:solidFill>
              <a:latin typeface="Montserrat" panose="00000500000000000000" pitchFamily="2" charset="-52"/>
            </a:endParaRPr>
          </a:p>
        </p:txBody>
      </p:sp>
    </p:spTree>
    <p:extLst>
      <p:ext uri="{BB962C8B-B14F-4D97-AF65-F5344CB8AC3E}">
        <p14:creationId xmlns:p14="http://schemas.microsoft.com/office/powerpoint/2010/main" val="1880303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93BCB9E-A5D6-0F45-8E8C-CEBE9B63C5D4}"/>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RB" panose="00000500000000000000" pitchFamily="2" charset="-52"/>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900" b="1" i="0" u="none" strike="noStrike" kern="1200" cap="none" spc="0" normalizeH="0" baseline="0" noProof="0" dirty="0">
              <a:ln>
                <a:noFill/>
              </a:ln>
              <a:solidFill>
                <a:srgbClr val="010034"/>
              </a:solidFill>
              <a:effectLst/>
              <a:uLnTx/>
              <a:uFillTx/>
              <a:latin typeface="Montserrat RB" panose="00000500000000000000" pitchFamily="2" charset="-52"/>
              <a:ea typeface="Source Sans Pro" panose="020B0503030403020204" pitchFamily="34" charset="0"/>
              <a:cs typeface="+mn-cs"/>
            </a:endParaRPr>
          </a:p>
        </p:txBody>
      </p:sp>
      <p:sp>
        <p:nvSpPr>
          <p:cNvPr id="4" name="Текст 3">
            <a:extLst>
              <a:ext uri="{FF2B5EF4-FFF2-40B4-BE49-F238E27FC236}">
                <a16:creationId xmlns:a16="http://schemas.microsoft.com/office/drawing/2014/main" id="{E77B8EB9-20F5-B740-9763-CDFFAB8A18E6}"/>
              </a:ext>
            </a:extLst>
          </p:cNvPr>
          <p:cNvSpPr>
            <a:spLocks noGrp="1"/>
          </p:cNvSpPr>
          <p:nvPr>
            <p:ph type="body" sz="quarter" idx="21"/>
          </p:nvPr>
        </p:nvSpPr>
        <p:spPr/>
        <p:txBody>
          <a:bodyPr/>
          <a:lstStyle/>
          <a:p>
            <a:r>
              <a:rPr lang="ru-RU" dirty="0">
                <a:solidFill>
                  <a:srgbClr val="E40038"/>
                </a:solidFill>
                <a:latin typeface="Montserrat RB" panose="00000500000000000000" pitchFamily="2" charset="-52"/>
              </a:rPr>
              <a:t>01</a:t>
            </a:r>
          </a:p>
        </p:txBody>
      </p:sp>
      <p:sp>
        <p:nvSpPr>
          <p:cNvPr id="5" name="Текст 4">
            <a:extLst>
              <a:ext uri="{FF2B5EF4-FFF2-40B4-BE49-F238E27FC236}">
                <a16:creationId xmlns:a16="http://schemas.microsoft.com/office/drawing/2014/main" id="{14F8DBD5-C862-C145-A13D-A276FB3D3980}"/>
              </a:ext>
            </a:extLst>
          </p:cNvPr>
          <p:cNvSpPr>
            <a:spLocks noGrp="1"/>
          </p:cNvSpPr>
          <p:nvPr>
            <p:ph type="body" sz="quarter" idx="23"/>
          </p:nvPr>
        </p:nvSpPr>
        <p:spPr>
          <a:xfrm>
            <a:off x="577850" y="2245656"/>
            <a:ext cx="1907936" cy="770362"/>
          </a:xfrm>
        </p:spPr>
        <p:txBody>
          <a:bodyPr/>
          <a:lstStyle/>
          <a:p>
            <a:r>
              <a:rPr lang="en-US" dirty="0">
                <a:solidFill>
                  <a:srgbClr val="00234D"/>
                </a:solidFill>
                <a:latin typeface="Montserrat RB" panose="00000500000000000000" pitchFamily="2" charset="-52"/>
              </a:rPr>
              <a:t>Sustainable Fintech</a:t>
            </a:r>
            <a:endParaRPr lang="ru-RU" dirty="0">
              <a:solidFill>
                <a:srgbClr val="00234D"/>
              </a:solidFill>
              <a:latin typeface="Montserrat RB" panose="00000500000000000000" pitchFamily="2" charset="-52"/>
            </a:endParaRPr>
          </a:p>
        </p:txBody>
      </p:sp>
      <p:sp>
        <p:nvSpPr>
          <p:cNvPr id="6" name="Заголовок 5">
            <a:extLst>
              <a:ext uri="{FF2B5EF4-FFF2-40B4-BE49-F238E27FC236}">
                <a16:creationId xmlns:a16="http://schemas.microsoft.com/office/drawing/2014/main" id="{025D7FE5-7B15-7E45-B549-8543EB7081D0}"/>
              </a:ext>
            </a:extLst>
          </p:cNvPr>
          <p:cNvSpPr>
            <a:spLocks noGrp="1"/>
          </p:cNvSpPr>
          <p:nvPr>
            <p:ph type="title"/>
          </p:nvPr>
        </p:nvSpPr>
        <p:spPr/>
        <p:txBody>
          <a:bodyPr/>
          <a:lstStyle/>
          <a:p>
            <a:r>
              <a:rPr lang="en-US" dirty="0" smtClean="0">
                <a:solidFill>
                  <a:srgbClr val="00234D"/>
                </a:solidFill>
                <a:latin typeface="Montserrat RB" panose="00000500000000000000" pitchFamily="2" charset="-52"/>
              </a:rPr>
              <a:t>Course content</a:t>
            </a:r>
            <a:endParaRPr lang="ru-RU" dirty="0">
              <a:solidFill>
                <a:srgbClr val="00234D"/>
              </a:solidFill>
              <a:latin typeface="Montserrat RB" panose="00000500000000000000" pitchFamily="2" charset="-52"/>
            </a:endParaRPr>
          </a:p>
        </p:txBody>
      </p:sp>
      <p:sp>
        <p:nvSpPr>
          <p:cNvPr id="7" name="Текст 6">
            <a:extLst>
              <a:ext uri="{FF2B5EF4-FFF2-40B4-BE49-F238E27FC236}">
                <a16:creationId xmlns:a16="http://schemas.microsoft.com/office/drawing/2014/main" id="{5BA765C8-48BE-7548-A5F4-AD7DE7042088}"/>
              </a:ext>
            </a:extLst>
          </p:cNvPr>
          <p:cNvSpPr>
            <a:spLocks noGrp="1"/>
          </p:cNvSpPr>
          <p:nvPr>
            <p:ph type="body" sz="quarter" idx="24"/>
          </p:nvPr>
        </p:nvSpPr>
        <p:spPr/>
        <p:txBody>
          <a:bodyPr/>
          <a:lstStyle/>
          <a:p>
            <a:r>
              <a:rPr lang="ru-RU" dirty="0">
                <a:solidFill>
                  <a:srgbClr val="E40038"/>
                </a:solidFill>
                <a:latin typeface="Montserrat RB" panose="00000500000000000000" pitchFamily="2" charset="-52"/>
              </a:rPr>
              <a:t>02</a:t>
            </a:r>
          </a:p>
        </p:txBody>
      </p:sp>
      <p:sp>
        <p:nvSpPr>
          <p:cNvPr id="8" name="Текст 7">
            <a:extLst>
              <a:ext uri="{FF2B5EF4-FFF2-40B4-BE49-F238E27FC236}">
                <a16:creationId xmlns:a16="http://schemas.microsoft.com/office/drawing/2014/main" id="{DD8887FE-3014-764F-B578-97A5621FD292}"/>
              </a:ext>
            </a:extLst>
          </p:cNvPr>
          <p:cNvSpPr>
            <a:spLocks noGrp="1"/>
          </p:cNvSpPr>
          <p:nvPr>
            <p:ph type="body" sz="quarter" idx="26"/>
          </p:nvPr>
        </p:nvSpPr>
        <p:spPr>
          <a:xfrm>
            <a:off x="2874482" y="2245656"/>
            <a:ext cx="1907935" cy="770362"/>
          </a:xfrm>
        </p:spPr>
        <p:txBody>
          <a:bodyPr/>
          <a:lstStyle/>
          <a:p>
            <a:r>
              <a:rPr lang="en-US" dirty="0">
                <a:solidFill>
                  <a:srgbClr val="00234D"/>
                </a:solidFill>
                <a:latin typeface="Montserrat RB" panose="00000500000000000000" pitchFamily="2" charset="-52"/>
              </a:rPr>
              <a:t>ESG Risk management</a:t>
            </a:r>
            <a:endParaRPr lang="ru-RU" dirty="0">
              <a:solidFill>
                <a:srgbClr val="00234D"/>
              </a:solidFill>
              <a:latin typeface="Montserrat RB" panose="00000500000000000000" pitchFamily="2" charset="-52"/>
            </a:endParaRPr>
          </a:p>
        </p:txBody>
      </p:sp>
      <p:sp>
        <p:nvSpPr>
          <p:cNvPr id="9" name="Текст 8">
            <a:extLst>
              <a:ext uri="{FF2B5EF4-FFF2-40B4-BE49-F238E27FC236}">
                <a16:creationId xmlns:a16="http://schemas.microsoft.com/office/drawing/2014/main" id="{883098ED-C114-D24F-AA75-3120503CC625}"/>
              </a:ext>
            </a:extLst>
          </p:cNvPr>
          <p:cNvSpPr>
            <a:spLocks noGrp="1"/>
          </p:cNvSpPr>
          <p:nvPr>
            <p:ph type="body" sz="quarter" idx="27"/>
          </p:nvPr>
        </p:nvSpPr>
        <p:spPr/>
        <p:txBody>
          <a:bodyPr/>
          <a:lstStyle/>
          <a:p>
            <a:r>
              <a:rPr lang="ru-RU" dirty="0">
                <a:solidFill>
                  <a:srgbClr val="E40038"/>
                </a:solidFill>
                <a:latin typeface="Montserrat RB" panose="00000500000000000000" pitchFamily="2" charset="-52"/>
              </a:rPr>
              <a:t>03</a:t>
            </a:r>
          </a:p>
        </p:txBody>
      </p:sp>
      <p:sp>
        <p:nvSpPr>
          <p:cNvPr id="11" name="Текст 10">
            <a:extLst>
              <a:ext uri="{FF2B5EF4-FFF2-40B4-BE49-F238E27FC236}">
                <a16:creationId xmlns:a16="http://schemas.microsoft.com/office/drawing/2014/main" id="{81D21D36-14C2-014E-B825-D55E5B2D9D2C}"/>
              </a:ext>
            </a:extLst>
          </p:cNvPr>
          <p:cNvSpPr>
            <a:spLocks noGrp="1"/>
          </p:cNvSpPr>
          <p:nvPr>
            <p:ph type="body" sz="quarter" idx="30"/>
          </p:nvPr>
        </p:nvSpPr>
        <p:spPr/>
        <p:txBody>
          <a:bodyPr/>
          <a:lstStyle/>
          <a:p>
            <a:r>
              <a:rPr lang="ru-RU" dirty="0">
                <a:latin typeface="Montserrat RB" panose="00000500000000000000" pitchFamily="2" charset="-52"/>
              </a:rPr>
              <a:t>04</a:t>
            </a:r>
          </a:p>
        </p:txBody>
      </p:sp>
      <p:sp>
        <p:nvSpPr>
          <p:cNvPr id="13" name="Текст 12">
            <a:extLst>
              <a:ext uri="{FF2B5EF4-FFF2-40B4-BE49-F238E27FC236}">
                <a16:creationId xmlns:a16="http://schemas.microsoft.com/office/drawing/2014/main" id="{B894F833-B5F9-D847-B0B5-20B5FB20A190}"/>
              </a:ext>
            </a:extLst>
          </p:cNvPr>
          <p:cNvSpPr>
            <a:spLocks noGrp="1"/>
          </p:cNvSpPr>
          <p:nvPr>
            <p:ph type="body" sz="quarter" idx="33"/>
          </p:nvPr>
        </p:nvSpPr>
        <p:spPr/>
        <p:txBody>
          <a:bodyPr/>
          <a:lstStyle/>
          <a:p>
            <a:r>
              <a:rPr lang="ru-RU" dirty="0">
                <a:solidFill>
                  <a:srgbClr val="E40038"/>
                </a:solidFill>
                <a:latin typeface="Montserrat RB" panose="00000500000000000000" pitchFamily="2" charset="-52"/>
              </a:rPr>
              <a:t>05</a:t>
            </a:r>
          </a:p>
        </p:txBody>
      </p:sp>
      <p:sp>
        <p:nvSpPr>
          <p:cNvPr id="15" name="Текст 14">
            <a:extLst>
              <a:ext uri="{FF2B5EF4-FFF2-40B4-BE49-F238E27FC236}">
                <a16:creationId xmlns:a16="http://schemas.microsoft.com/office/drawing/2014/main" id="{D53EE1D0-0CFC-8148-BE32-6855B95EC526}"/>
              </a:ext>
            </a:extLst>
          </p:cNvPr>
          <p:cNvSpPr>
            <a:spLocks noGrp="1"/>
          </p:cNvSpPr>
          <p:nvPr>
            <p:ph type="body" sz="quarter" idx="36"/>
          </p:nvPr>
        </p:nvSpPr>
        <p:spPr/>
        <p:txBody>
          <a:bodyPr/>
          <a:lstStyle/>
          <a:p>
            <a:r>
              <a:rPr lang="ru-RU" dirty="0">
                <a:solidFill>
                  <a:srgbClr val="E40038"/>
                </a:solidFill>
                <a:latin typeface="Montserrat RB" panose="00000500000000000000" pitchFamily="2" charset="-52"/>
              </a:rPr>
              <a:t>06</a:t>
            </a:r>
          </a:p>
        </p:txBody>
      </p:sp>
      <p:sp>
        <p:nvSpPr>
          <p:cNvPr id="17" name="Текст 16">
            <a:extLst>
              <a:ext uri="{FF2B5EF4-FFF2-40B4-BE49-F238E27FC236}">
                <a16:creationId xmlns:a16="http://schemas.microsoft.com/office/drawing/2014/main" id="{5FECD5A8-0CD6-2B4F-A974-68C6FE9EFF00}"/>
              </a:ext>
            </a:extLst>
          </p:cNvPr>
          <p:cNvSpPr>
            <a:spLocks noGrp="1"/>
          </p:cNvSpPr>
          <p:nvPr>
            <p:ph type="body" sz="quarter" idx="39"/>
          </p:nvPr>
        </p:nvSpPr>
        <p:spPr/>
        <p:txBody>
          <a:bodyPr/>
          <a:lstStyle/>
          <a:p>
            <a:r>
              <a:rPr lang="ru-RU" dirty="0">
                <a:solidFill>
                  <a:srgbClr val="E40038"/>
                </a:solidFill>
                <a:latin typeface="Montserrat RB" panose="00000500000000000000" pitchFamily="2" charset="-52"/>
              </a:rPr>
              <a:t>07</a:t>
            </a:r>
          </a:p>
        </p:txBody>
      </p:sp>
      <p:sp>
        <p:nvSpPr>
          <p:cNvPr id="18" name="Текст 17">
            <a:extLst>
              <a:ext uri="{FF2B5EF4-FFF2-40B4-BE49-F238E27FC236}">
                <a16:creationId xmlns:a16="http://schemas.microsoft.com/office/drawing/2014/main" id="{2E6F3C37-CD76-004D-9830-3D861038FE91}"/>
              </a:ext>
            </a:extLst>
          </p:cNvPr>
          <p:cNvSpPr>
            <a:spLocks noGrp="1"/>
          </p:cNvSpPr>
          <p:nvPr>
            <p:ph type="body" sz="quarter" idx="41"/>
          </p:nvPr>
        </p:nvSpPr>
        <p:spPr>
          <a:xfrm>
            <a:off x="2874482" y="4542288"/>
            <a:ext cx="1918567" cy="1213561"/>
          </a:xfrm>
        </p:spPr>
        <p:txBody>
          <a:bodyPr/>
          <a:lstStyle/>
          <a:p>
            <a:r>
              <a:rPr lang="en-US" dirty="0">
                <a:solidFill>
                  <a:srgbClr val="00234D"/>
                </a:solidFill>
                <a:latin typeface="Montserrat RB" panose="00000500000000000000" pitchFamily="2" charset="-52"/>
              </a:rPr>
              <a:t>Sustainable Finance and Impact Investment</a:t>
            </a:r>
          </a:p>
        </p:txBody>
      </p:sp>
      <p:sp>
        <p:nvSpPr>
          <p:cNvPr id="19" name="Текст 18">
            <a:extLst>
              <a:ext uri="{FF2B5EF4-FFF2-40B4-BE49-F238E27FC236}">
                <a16:creationId xmlns:a16="http://schemas.microsoft.com/office/drawing/2014/main" id="{3A58BD11-C9FE-5E49-ADB5-BE4D0CD35E80}"/>
              </a:ext>
            </a:extLst>
          </p:cNvPr>
          <p:cNvSpPr>
            <a:spLocks noGrp="1"/>
          </p:cNvSpPr>
          <p:nvPr>
            <p:ph type="body" sz="quarter" idx="42"/>
          </p:nvPr>
        </p:nvSpPr>
        <p:spPr/>
        <p:txBody>
          <a:bodyPr/>
          <a:lstStyle/>
          <a:p>
            <a:r>
              <a:rPr lang="ru-RU" dirty="0">
                <a:solidFill>
                  <a:srgbClr val="E40038"/>
                </a:solidFill>
                <a:latin typeface="Montserrat RB" panose="00000500000000000000" pitchFamily="2" charset="-52"/>
              </a:rPr>
              <a:t>08</a:t>
            </a:r>
          </a:p>
        </p:txBody>
      </p:sp>
      <p:sp>
        <p:nvSpPr>
          <p:cNvPr id="21" name="Текст 20">
            <a:extLst>
              <a:ext uri="{FF2B5EF4-FFF2-40B4-BE49-F238E27FC236}">
                <a16:creationId xmlns:a16="http://schemas.microsoft.com/office/drawing/2014/main" id="{8ED4A173-5D71-FC4A-A943-B7F6235868F7}"/>
              </a:ext>
            </a:extLst>
          </p:cNvPr>
          <p:cNvSpPr>
            <a:spLocks noGrp="1"/>
          </p:cNvSpPr>
          <p:nvPr>
            <p:ph type="body" sz="quarter" idx="45"/>
          </p:nvPr>
        </p:nvSpPr>
        <p:spPr/>
        <p:txBody>
          <a:bodyPr/>
          <a:lstStyle/>
          <a:p>
            <a:r>
              <a:rPr lang="ru-RU" dirty="0">
                <a:solidFill>
                  <a:srgbClr val="E40038"/>
                </a:solidFill>
                <a:latin typeface="Montserrat RB" panose="00000500000000000000" pitchFamily="2" charset="-52"/>
              </a:rPr>
              <a:t>09</a:t>
            </a:r>
          </a:p>
        </p:txBody>
      </p:sp>
      <p:sp>
        <p:nvSpPr>
          <p:cNvPr id="23" name="Текст 22">
            <a:extLst>
              <a:ext uri="{FF2B5EF4-FFF2-40B4-BE49-F238E27FC236}">
                <a16:creationId xmlns:a16="http://schemas.microsoft.com/office/drawing/2014/main" id="{A4ECADBC-87FF-E441-BE76-627DAA3464B8}"/>
              </a:ext>
            </a:extLst>
          </p:cNvPr>
          <p:cNvSpPr>
            <a:spLocks noGrp="1"/>
          </p:cNvSpPr>
          <p:nvPr>
            <p:ph type="body" sz="quarter" idx="48"/>
          </p:nvPr>
        </p:nvSpPr>
        <p:spPr/>
        <p:txBody>
          <a:bodyPr/>
          <a:lstStyle/>
          <a:p>
            <a:r>
              <a:rPr lang="ru-RU" dirty="0">
                <a:solidFill>
                  <a:srgbClr val="E40038"/>
                </a:solidFill>
                <a:latin typeface="Montserrat RB" panose="00000500000000000000" pitchFamily="2" charset="-52"/>
              </a:rPr>
              <a:t>10</a:t>
            </a:r>
          </a:p>
        </p:txBody>
      </p:sp>
      <p:sp>
        <p:nvSpPr>
          <p:cNvPr id="25" name="Текст 24">
            <a:extLst>
              <a:ext uri="{FF2B5EF4-FFF2-40B4-BE49-F238E27FC236}">
                <a16:creationId xmlns:a16="http://schemas.microsoft.com/office/drawing/2014/main" id="{8E39CD2A-B9F4-554C-B26D-2172FCBF1464}"/>
              </a:ext>
            </a:extLst>
          </p:cNvPr>
          <p:cNvSpPr>
            <a:spLocks noGrp="1"/>
          </p:cNvSpPr>
          <p:nvPr>
            <p:ph type="body" sz="quarter" idx="56"/>
          </p:nvPr>
        </p:nvSpPr>
        <p:spPr>
          <a:xfrm>
            <a:off x="577850" y="3305828"/>
            <a:ext cx="1919288" cy="230251"/>
          </a:xfrm>
        </p:spPr>
        <p:txBody>
          <a:bodyPr/>
          <a:lstStyle/>
          <a:p>
            <a:r>
              <a:rPr lang="en-US" dirty="0">
                <a:latin typeface="Montserrat RB" panose="00000500000000000000" pitchFamily="2" charset="-52"/>
              </a:rPr>
              <a:t>26.04.23</a:t>
            </a:r>
          </a:p>
        </p:txBody>
      </p:sp>
      <p:sp>
        <p:nvSpPr>
          <p:cNvPr id="26" name="Текст 25">
            <a:extLst>
              <a:ext uri="{FF2B5EF4-FFF2-40B4-BE49-F238E27FC236}">
                <a16:creationId xmlns:a16="http://schemas.microsoft.com/office/drawing/2014/main" id="{96587AF1-95F8-A44F-A584-0C56F57A4EBA}"/>
              </a:ext>
            </a:extLst>
          </p:cNvPr>
          <p:cNvSpPr>
            <a:spLocks noGrp="1"/>
          </p:cNvSpPr>
          <p:nvPr>
            <p:ph type="body" sz="quarter" idx="57"/>
          </p:nvPr>
        </p:nvSpPr>
        <p:spPr>
          <a:xfrm>
            <a:off x="2875203" y="3320007"/>
            <a:ext cx="1919288" cy="230251"/>
          </a:xfrm>
        </p:spPr>
        <p:txBody>
          <a:bodyPr/>
          <a:lstStyle/>
          <a:p>
            <a:r>
              <a:rPr lang="en-US" dirty="0">
                <a:latin typeface="Montserrat RB" panose="00000500000000000000" pitchFamily="2" charset="-52"/>
              </a:rPr>
              <a:t>27.04.23</a:t>
            </a:r>
          </a:p>
        </p:txBody>
      </p:sp>
      <p:sp>
        <p:nvSpPr>
          <p:cNvPr id="31" name="Текст 30">
            <a:extLst>
              <a:ext uri="{FF2B5EF4-FFF2-40B4-BE49-F238E27FC236}">
                <a16:creationId xmlns:a16="http://schemas.microsoft.com/office/drawing/2014/main" id="{89D728BD-E29A-FB4A-B41F-EBA858A1A6D5}"/>
              </a:ext>
            </a:extLst>
          </p:cNvPr>
          <p:cNvSpPr>
            <a:spLocks noGrp="1"/>
          </p:cNvSpPr>
          <p:nvPr>
            <p:ph type="body" sz="quarter" idx="62"/>
          </p:nvPr>
        </p:nvSpPr>
        <p:spPr>
          <a:xfrm>
            <a:off x="2895421" y="5847115"/>
            <a:ext cx="1919288" cy="230251"/>
          </a:xfrm>
        </p:spPr>
        <p:txBody>
          <a:bodyPr/>
          <a:lstStyle/>
          <a:p>
            <a:r>
              <a:rPr lang="en-US" dirty="0">
                <a:latin typeface="Montserrat RB" panose="00000500000000000000" pitchFamily="2" charset="-52"/>
              </a:rPr>
              <a:t>22.05.23</a:t>
            </a:r>
            <a:endParaRPr lang="ru-RU" dirty="0">
              <a:latin typeface="Montserrat RB" panose="00000500000000000000" pitchFamily="2" charset="-52"/>
            </a:endParaRPr>
          </a:p>
        </p:txBody>
      </p:sp>
      <p:sp>
        <p:nvSpPr>
          <p:cNvPr id="36" name="Текст 17">
            <a:extLst>
              <a:ext uri="{FF2B5EF4-FFF2-40B4-BE49-F238E27FC236}">
                <a16:creationId xmlns:a16="http://schemas.microsoft.com/office/drawing/2014/main" id="{62C36306-7B6B-4EE4-A3BE-8F1AB9ACAC94}"/>
              </a:ext>
            </a:extLst>
          </p:cNvPr>
          <p:cNvSpPr txBox="1">
            <a:spLocks/>
          </p:cNvSpPr>
          <p:nvPr/>
        </p:nvSpPr>
        <p:spPr>
          <a:xfrm>
            <a:off x="9691621" y="4533324"/>
            <a:ext cx="1918567" cy="1213561"/>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234D"/>
                </a:solidFill>
                <a:latin typeface="Montserrat RB" panose="00000500000000000000" pitchFamily="2" charset="-52"/>
              </a:rPr>
              <a:t>Communications and advocacy in </a:t>
            </a:r>
            <a:r>
              <a:rPr lang="en-US" dirty="0" smtClean="0">
                <a:solidFill>
                  <a:srgbClr val="00234D"/>
                </a:solidFill>
                <a:latin typeface="Montserrat RB" panose="00000500000000000000" pitchFamily="2" charset="-52"/>
              </a:rPr>
              <a:t>Sustainable Finance</a:t>
            </a:r>
            <a:endParaRPr lang="en-US" dirty="0">
              <a:solidFill>
                <a:srgbClr val="00234D"/>
              </a:solidFill>
              <a:latin typeface="Montserrat RB" panose="00000500000000000000" pitchFamily="2" charset="-52"/>
            </a:endParaRPr>
          </a:p>
        </p:txBody>
      </p:sp>
      <p:sp>
        <p:nvSpPr>
          <p:cNvPr id="37" name="Текст 30">
            <a:extLst>
              <a:ext uri="{FF2B5EF4-FFF2-40B4-BE49-F238E27FC236}">
                <a16:creationId xmlns:a16="http://schemas.microsoft.com/office/drawing/2014/main" id="{2CA3AEDA-417D-444F-AE8A-D725A7AAF7D4}"/>
              </a:ext>
            </a:extLst>
          </p:cNvPr>
          <p:cNvSpPr txBox="1">
            <a:spLocks/>
          </p:cNvSpPr>
          <p:nvPr/>
        </p:nvSpPr>
        <p:spPr>
          <a:xfrm>
            <a:off x="9730814" y="5770675"/>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E9041E"/>
                </a:solidFill>
                <a:latin typeface="Montserrat RB" panose="00000500000000000000" pitchFamily="2" charset="-52"/>
              </a:rPr>
              <a:t>29.05.23</a:t>
            </a:r>
          </a:p>
        </p:txBody>
      </p:sp>
      <p:sp>
        <p:nvSpPr>
          <p:cNvPr id="42" name="Текст 4">
            <a:extLst>
              <a:ext uri="{FF2B5EF4-FFF2-40B4-BE49-F238E27FC236}">
                <a16:creationId xmlns:a16="http://schemas.microsoft.com/office/drawing/2014/main" id="{3A14E458-B59D-4029-BDE5-631DA9DB3F04}"/>
              </a:ext>
            </a:extLst>
          </p:cNvPr>
          <p:cNvSpPr txBox="1">
            <a:spLocks/>
          </p:cNvSpPr>
          <p:nvPr/>
        </p:nvSpPr>
        <p:spPr>
          <a:xfrm>
            <a:off x="5119622" y="2260908"/>
            <a:ext cx="1907936" cy="770362"/>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234D"/>
                </a:solidFill>
                <a:latin typeface="Montserrat RB" panose="00000500000000000000" pitchFamily="2" charset="-52"/>
              </a:rPr>
              <a:t>ESG in Retail Banking</a:t>
            </a:r>
            <a:endParaRPr kumimoji="0" lang="ru-RU" sz="1600" b="1" i="0" u="none" strike="noStrike" kern="1200" cap="none" spc="0" normalizeH="0" baseline="0" noProof="0" dirty="0">
              <a:ln>
                <a:noFill/>
              </a:ln>
              <a:solidFill>
                <a:srgbClr val="00234D"/>
              </a:solidFill>
              <a:effectLst/>
              <a:uLnTx/>
              <a:uFillTx/>
              <a:latin typeface="Montserrat RB" panose="00000500000000000000" pitchFamily="2" charset="-52"/>
              <a:ea typeface="Source Sans Pro" panose="020B0503030403020204" pitchFamily="34" charset="0"/>
              <a:cs typeface="+mn-cs"/>
            </a:endParaRPr>
          </a:p>
        </p:txBody>
      </p:sp>
      <p:sp>
        <p:nvSpPr>
          <p:cNvPr id="43" name="Текст 24">
            <a:extLst>
              <a:ext uri="{FF2B5EF4-FFF2-40B4-BE49-F238E27FC236}">
                <a16:creationId xmlns:a16="http://schemas.microsoft.com/office/drawing/2014/main" id="{D49F6094-3AA7-43AF-B09C-AF735B37E789}"/>
              </a:ext>
            </a:extLst>
          </p:cNvPr>
          <p:cNvSpPr txBox="1">
            <a:spLocks/>
          </p:cNvSpPr>
          <p:nvPr/>
        </p:nvSpPr>
        <p:spPr>
          <a:xfrm>
            <a:off x="5119622" y="3321080"/>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E9041E"/>
                </a:solidFill>
                <a:latin typeface="Montserrat RB" panose="00000500000000000000" pitchFamily="2" charset="-52"/>
              </a:rPr>
              <a:t>28.04.23</a:t>
            </a:r>
          </a:p>
        </p:txBody>
      </p:sp>
      <p:sp>
        <p:nvSpPr>
          <p:cNvPr id="68" name="Текст 4">
            <a:extLst>
              <a:ext uri="{FF2B5EF4-FFF2-40B4-BE49-F238E27FC236}">
                <a16:creationId xmlns:a16="http://schemas.microsoft.com/office/drawing/2014/main" id="{3EF1BE43-7CB6-4768-9FCE-677B1C6C44FC}"/>
              </a:ext>
            </a:extLst>
          </p:cNvPr>
          <p:cNvSpPr txBox="1">
            <a:spLocks/>
          </p:cNvSpPr>
          <p:nvPr/>
        </p:nvSpPr>
        <p:spPr>
          <a:xfrm>
            <a:off x="7406472" y="2236512"/>
            <a:ext cx="1907936" cy="991961"/>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smtClean="0">
                <a:solidFill>
                  <a:srgbClr val="00234D"/>
                </a:solidFill>
                <a:latin typeface="Montserrat RB" panose="00000500000000000000" pitchFamily="2" charset="-52"/>
              </a:rPr>
              <a:t>ESG-banking: Organisation and products</a:t>
            </a:r>
            <a:endParaRPr kumimoji="0" lang="ru-RU" sz="1600" b="1" i="0" u="none" strike="noStrike" kern="1200" cap="none" spc="0" normalizeH="0" baseline="0" noProof="0" dirty="0">
              <a:ln>
                <a:noFill/>
              </a:ln>
              <a:solidFill>
                <a:srgbClr val="00234D"/>
              </a:solidFill>
              <a:effectLst/>
              <a:uLnTx/>
              <a:uFillTx/>
              <a:latin typeface="Montserrat RB" panose="00000500000000000000" pitchFamily="2" charset="-52"/>
              <a:ea typeface="Source Sans Pro" panose="020B0503030403020204" pitchFamily="34" charset="0"/>
              <a:cs typeface="+mn-cs"/>
            </a:endParaRPr>
          </a:p>
        </p:txBody>
      </p:sp>
      <p:sp>
        <p:nvSpPr>
          <p:cNvPr id="69" name="Текст 24">
            <a:extLst>
              <a:ext uri="{FF2B5EF4-FFF2-40B4-BE49-F238E27FC236}">
                <a16:creationId xmlns:a16="http://schemas.microsoft.com/office/drawing/2014/main" id="{39E77ACE-1329-48A0-AF81-42339DCE838B}"/>
              </a:ext>
            </a:extLst>
          </p:cNvPr>
          <p:cNvSpPr txBox="1">
            <a:spLocks/>
          </p:cNvSpPr>
          <p:nvPr/>
        </p:nvSpPr>
        <p:spPr>
          <a:xfrm>
            <a:off x="7406472" y="3296684"/>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ru-RU" dirty="0">
                <a:solidFill>
                  <a:srgbClr val="E9041E"/>
                </a:solidFill>
                <a:latin typeface="Montserrat RB" panose="00000500000000000000" pitchFamily="2" charset="-52"/>
              </a:rPr>
              <a:t>10.05.23</a:t>
            </a:r>
          </a:p>
        </p:txBody>
      </p:sp>
      <p:sp>
        <p:nvSpPr>
          <p:cNvPr id="70" name="Текст 4">
            <a:extLst>
              <a:ext uri="{FF2B5EF4-FFF2-40B4-BE49-F238E27FC236}">
                <a16:creationId xmlns:a16="http://schemas.microsoft.com/office/drawing/2014/main" id="{632FF951-205A-4358-8505-C66B5A5645AF}"/>
              </a:ext>
            </a:extLst>
          </p:cNvPr>
          <p:cNvSpPr txBox="1">
            <a:spLocks/>
          </p:cNvSpPr>
          <p:nvPr/>
        </p:nvSpPr>
        <p:spPr>
          <a:xfrm>
            <a:off x="9671078" y="2243212"/>
            <a:ext cx="1907936" cy="770362"/>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234D"/>
                </a:solidFill>
                <a:latin typeface="Montserrat RB" panose="00000500000000000000" pitchFamily="2" charset="-52"/>
              </a:rPr>
              <a:t>Green and Social Loans </a:t>
            </a:r>
            <a:endParaRPr kumimoji="0" lang="ru-RU" sz="1600" b="1" i="0" u="none" strike="noStrike" kern="1200" cap="none" spc="0" normalizeH="0" baseline="0" noProof="0" dirty="0">
              <a:ln>
                <a:noFill/>
              </a:ln>
              <a:solidFill>
                <a:srgbClr val="00234D"/>
              </a:solidFill>
              <a:effectLst/>
              <a:uLnTx/>
              <a:uFillTx/>
              <a:latin typeface="Montserrat RB" panose="00000500000000000000" pitchFamily="2" charset="-52"/>
              <a:ea typeface="Source Sans Pro" panose="020B0503030403020204" pitchFamily="34" charset="0"/>
              <a:cs typeface="+mn-cs"/>
            </a:endParaRPr>
          </a:p>
        </p:txBody>
      </p:sp>
      <p:sp>
        <p:nvSpPr>
          <p:cNvPr id="71" name="Текст 24">
            <a:extLst>
              <a:ext uri="{FF2B5EF4-FFF2-40B4-BE49-F238E27FC236}">
                <a16:creationId xmlns:a16="http://schemas.microsoft.com/office/drawing/2014/main" id="{EB44402E-1659-4F48-9214-2AC9F2790C1E}"/>
              </a:ext>
            </a:extLst>
          </p:cNvPr>
          <p:cNvSpPr txBox="1">
            <a:spLocks/>
          </p:cNvSpPr>
          <p:nvPr/>
        </p:nvSpPr>
        <p:spPr>
          <a:xfrm>
            <a:off x="9671078" y="3303384"/>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E9041E"/>
                </a:solidFill>
                <a:latin typeface="Montserrat RB" panose="00000500000000000000" pitchFamily="2" charset="-52"/>
              </a:rPr>
              <a:t>15.05.23</a:t>
            </a:r>
          </a:p>
        </p:txBody>
      </p:sp>
      <p:sp>
        <p:nvSpPr>
          <p:cNvPr id="72" name="Текст 4">
            <a:extLst>
              <a:ext uri="{FF2B5EF4-FFF2-40B4-BE49-F238E27FC236}">
                <a16:creationId xmlns:a16="http://schemas.microsoft.com/office/drawing/2014/main" id="{038A46B1-1074-4CE3-9A8B-F882C01D2DCF}"/>
              </a:ext>
            </a:extLst>
          </p:cNvPr>
          <p:cNvSpPr txBox="1">
            <a:spLocks/>
          </p:cNvSpPr>
          <p:nvPr/>
        </p:nvSpPr>
        <p:spPr>
          <a:xfrm>
            <a:off x="550863" y="4542468"/>
            <a:ext cx="1907936" cy="770362"/>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234D"/>
                </a:solidFill>
                <a:latin typeface="Montserrat RB" panose="00000500000000000000" pitchFamily="2" charset="-52"/>
              </a:rPr>
              <a:t>Sustainability-linked Loans </a:t>
            </a:r>
            <a:endParaRPr kumimoji="0" lang="ru-RU" sz="1600" b="1" i="0" u="none" strike="noStrike" kern="1200" cap="none" spc="0" normalizeH="0" baseline="0" noProof="0" dirty="0">
              <a:ln>
                <a:noFill/>
              </a:ln>
              <a:solidFill>
                <a:srgbClr val="00234D"/>
              </a:solidFill>
              <a:effectLst/>
              <a:uLnTx/>
              <a:uFillTx/>
              <a:latin typeface="Montserrat RB" panose="00000500000000000000" pitchFamily="2" charset="-52"/>
              <a:ea typeface="Source Sans Pro" panose="020B0503030403020204" pitchFamily="34" charset="0"/>
              <a:cs typeface="+mn-cs"/>
            </a:endParaRPr>
          </a:p>
        </p:txBody>
      </p:sp>
      <p:sp>
        <p:nvSpPr>
          <p:cNvPr id="73" name="Текст 24">
            <a:extLst>
              <a:ext uri="{FF2B5EF4-FFF2-40B4-BE49-F238E27FC236}">
                <a16:creationId xmlns:a16="http://schemas.microsoft.com/office/drawing/2014/main" id="{643B3298-0085-4F6E-9FBC-92DB1AF04810}"/>
              </a:ext>
            </a:extLst>
          </p:cNvPr>
          <p:cNvSpPr txBox="1">
            <a:spLocks/>
          </p:cNvSpPr>
          <p:nvPr/>
        </p:nvSpPr>
        <p:spPr>
          <a:xfrm>
            <a:off x="582434" y="5821180"/>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E9041E"/>
                </a:solidFill>
                <a:latin typeface="Montserrat RB" panose="00000500000000000000" pitchFamily="2" charset="-52"/>
              </a:rPr>
              <a:t>18.05.23</a:t>
            </a:r>
          </a:p>
        </p:txBody>
      </p:sp>
      <p:sp>
        <p:nvSpPr>
          <p:cNvPr id="74" name="Текст 4">
            <a:extLst>
              <a:ext uri="{FF2B5EF4-FFF2-40B4-BE49-F238E27FC236}">
                <a16:creationId xmlns:a16="http://schemas.microsoft.com/office/drawing/2014/main" id="{A528C4C8-FD6E-445C-ABE6-AF8D022C6C3B}"/>
              </a:ext>
            </a:extLst>
          </p:cNvPr>
          <p:cNvSpPr txBox="1">
            <a:spLocks/>
          </p:cNvSpPr>
          <p:nvPr/>
        </p:nvSpPr>
        <p:spPr>
          <a:xfrm>
            <a:off x="5113701" y="4539967"/>
            <a:ext cx="1907936" cy="991961"/>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234D"/>
                </a:solidFill>
                <a:latin typeface="Montserrat RB" panose="00000500000000000000" pitchFamily="2" charset="-52"/>
              </a:rPr>
              <a:t>Sustainable Capital Market Instruments</a:t>
            </a:r>
          </a:p>
        </p:txBody>
      </p:sp>
      <p:sp>
        <p:nvSpPr>
          <p:cNvPr id="75" name="Текст 24">
            <a:extLst>
              <a:ext uri="{FF2B5EF4-FFF2-40B4-BE49-F238E27FC236}">
                <a16:creationId xmlns:a16="http://schemas.microsoft.com/office/drawing/2014/main" id="{AF8AB1C6-7534-4766-ADB9-BBE358BEAF0F}"/>
              </a:ext>
            </a:extLst>
          </p:cNvPr>
          <p:cNvSpPr txBox="1">
            <a:spLocks/>
          </p:cNvSpPr>
          <p:nvPr/>
        </p:nvSpPr>
        <p:spPr>
          <a:xfrm>
            <a:off x="5145272" y="5818679"/>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E9041E"/>
                </a:solidFill>
                <a:latin typeface="Montserrat RB" panose="00000500000000000000" pitchFamily="2" charset="-52"/>
              </a:rPr>
              <a:t>23.05.23</a:t>
            </a:r>
          </a:p>
        </p:txBody>
      </p:sp>
      <p:sp>
        <p:nvSpPr>
          <p:cNvPr id="76" name="Текст 4">
            <a:extLst>
              <a:ext uri="{FF2B5EF4-FFF2-40B4-BE49-F238E27FC236}">
                <a16:creationId xmlns:a16="http://schemas.microsoft.com/office/drawing/2014/main" id="{F2BA87EF-F097-4D3E-AE0D-87BD8636997F}"/>
              </a:ext>
            </a:extLst>
          </p:cNvPr>
          <p:cNvSpPr txBox="1">
            <a:spLocks/>
          </p:cNvSpPr>
          <p:nvPr/>
        </p:nvSpPr>
        <p:spPr>
          <a:xfrm>
            <a:off x="7406472" y="4530415"/>
            <a:ext cx="1907936" cy="548763"/>
          </a:xfrm>
          <a:prstGeom prst="rect">
            <a:avLst/>
          </a:prstGeom>
        </p:spPr>
        <p:txBody>
          <a:bodyPr vert="horz" lIns="0" tIns="324000" rIns="0" bIns="0" rtlCol="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600" b="1" i="0" kern="1200">
                <a:solidFill>
                  <a:schemeClr val="tx1"/>
                </a:solidFill>
                <a:latin typeface="Montserrat" pitchFamily="2"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00234D"/>
                </a:solidFill>
                <a:effectLst/>
                <a:uLnTx/>
                <a:uFillTx/>
                <a:latin typeface="Montserrat RB" panose="00000500000000000000" pitchFamily="2" charset="-52"/>
                <a:ea typeface="Source Sans Pro" panose="020B0503030403020204" pitchFamily="34" charset="0"/>
                <a:cs typeface="+mn-cs"/>
              </a:rPr>
              <a:t>ESG Ratings</a:t>
            </a:r>
            <a:endParaRPr kumimoji="0" lang="ru-RU" sz="1600" b="1" i="0" u="none" strike="noStrike" kern="1200" cap="none" spc="0" normalizeH="0" baseline="0" noProof="0" dirty="0">
              <a:ln>
                <a:noFill/>
              </a:ln>
              <a:solidFill>
                <a:srgbClr val="00234D"/>
              </a:solidFill>
              <a:effectLst/>
              <a:uLnTx/>
              <a:uFillTx/>
              <a:latin typeface="Montserrat RB" panose="00000500000000000000" pitchFamily="2" charset="-52"/>
              <a:ea typeface="Source Sans Pro" panose="020B0503030403020204" pitchFamily="34" charset="0"/>
              <a:cs typeface="+mn-cs"/>
            </a:endParaRPr>
          </a:p>
        </p:txBody>
      </p:sp>
      <p:sp>
        <p:nvSpPr>
          <p:cNvPr id="77" name="Текст 24">
            <a:extLst>
              <a:ext uri="{FF2B5EF4-FFF2-40B4-BE49-F238E27FC236}">
                <a16:creationId xmlns:a16="http://schemas.microsoft.com/office/drawing/2014/main" id="{8ED9C90D-6C0E-4643-88A8-9201EC019415}"/>
              </a:ext>
            </a:extLst>
          </p:cNvPr>
          <p:cNvSpPr txBox="1">
            <a:spLocks/>
          </p:cNvSpPr>
          <p:nvPr/>
        </p:nvSpPr>
        <p:spPr>
          <a:xfrm>
            <a:off x="7438043" y="5809127"/>
            <a:ext cx="1919288" cy="230251"/>
          </a:xfrm>
          <a:prstGeom prst="rect">
            <a:avLst/>
          </a:prstGeom>
        </p:spPr>
        <p:txBody>
          <a:bodyPr vert="horz" lIns="0" tIns="36000" rIns="0" bIns="0" rtlCol="0" anchor="t" anchorCtr="0">
            <a:spAutoFit/>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accent1"/>
                </a:solidFill>
                <a:latin typeface="Source Sans Pro Light" panose="020F0302020204030204" pitchFamily="34" charset="0"/>
                <a:ea typeface="Source Sans Pro" panose="020B0503030403020204" pitchFamily="34" charset="0"/>
                <a:cs typeface="Source Sans Pro Light" panose="020F0302020204030204" pitchFamily="34" charset="0"/>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u="none" strike="noStrike" kern="1200" cap="none" spc="0" normalizeH="0" baseline="0" noProof="0" dirty="0" smtClean="0">
                <a:ln>
                  <a:noFill/>
                </a:ln>
                <a:solidFill>
                  <a:srgbClr val="E9041E"/>
                </a:solidFill>
                <a:effectLst/>
                <a:uLnTx/>
                <a:uFillTx/>
                <a:latin typeface="Montserrat RB" panose="00000500000000000000" pitchFamily="2" charset="-52"/>
                <a:ea typeface="Source Sans Pro" panose="020B0503030403020204" pitchFamily="34" charset="0"/>
              </a:rPr>
              <a:t>25.05.23</a:t>
            </a:r>
            <a:endParaRPr kumimoji="0" lang="ru-RU" sz="1400" b="0" u="none" strike="noStrike" kern="1200" cap="none" spc="0" normalizeH="0" baseline="0" noProof="0" dirty="0">
              <a:ln>
                <a:noFill/>
              </a:ln>
              <a:solidFill>
                <a:srgbClr val="E9041E"/>
              </a:solidFill>
              <a:effectLst/>
              <a:uLnTx/>
              <a:uFillTx/>
              <a:latin typeface="Montserrat RB" panose="00000500000000000000" pitchFamily="2" charset="-52"/>
              <a:ea typeface="Source Sans Pro" panose="020B0503030403020204" pitchFamily="34" charset="0"/>
            </a:endParaRPr>
          </a:p>
        </p:txBody>
      </p:sp>
    </p:spTree>
    <p:extLst>
      <p:ext uri="{BB962C8B-B14F-4D97-AF65-F5344CB8AC3E}">
        <p14:creationId xmlns:p14="http://schemas.microsoft.com/office/powerpoint/2010/main" val="1743731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67550" y="0"/>
            <a:ext cx="5124450" cy="6858000"/>
          </a:xfrm>
          <a:prstGeom prst="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chemeClr val="bg1"/>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900" b="1" i="0" u="none" strike="noStrike" kern="1200" cap="none" spc="0" normalizeH="0" baseline="0" noProof="0" dirty="0">
              <a:ln>
                <a:noFill/>
              </a:ln>
              <a:solidFill>
                <a:schemeClr val="bg1"/>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Net-zero Banking Alliance</a:t>
            </a:r>
            <a:endParaRPr lang="en-US" dirty="0">
              <a:solidFill>
                <a:srgbClr val="00234D"/>
              </a:solidFill>
              <a:latin typeface="Montserrat RB" panose="00000500000000000000" pitchFamily="2" charset="-52"/>
            </a:endParaRPr>
          </a:p>
        </p:txBody>
      </p:sp>
      <p:sp>
        <p:nvSpPr>
          <p:cNvPr id="24" name="TextBox 23"/>
          <p:cNvSpPr txBox="1"/>
          <p:nvPr/>
        </p:nvSpPr>
        <p:spPr>
          <a:xfrm>
            <a:off x="522734" y="1380232"/>
            <a:ext cx="5163363" cy="1077218"/>
          </a:xfrm>
          <a:prstGeom prst="rect">
            <a:avLst/>
          </a:prstGeom>
          <a:noFill/>
          <a:ln w="28575">
            <a:noFill/>
          </a:ln>
        </p:spPr>
        <p:txBody>
          <a:bodyPr wrap="square" rtlCol="0" anchor="ctr">
            <a:spAutoFit/>
          </a:bodyPr>
          <a:lstStyle/>
          <a:p>
            <a:pPr>
              <a:spcAft>
                <a:spcPts val="600"/>
              </a:spcAft>
            </a:pPr>
            <a:r>
              <a:rPr lang="en-US" sz="1600" dirty="0">
                <a:solidFill>
                  <a:srgbClr val="242423"/>
                </a:solidFill>
                <a:latin typeface="Montserrat" panose="00000500000000000000" pitchFamily="2" charset="-52"/>
              </a:rPr>
              <a:t>NZBA is the flagship climate initiative under the Principles for Responsible Banking to accelerate science-based climate target setting and develop common </a:t>
            </a:r>
            <a:r>
              <a:rPr lang="en-US" sz="1600" dirty="0" smtClean="0">
                <a:solidFill>
                  <a:srgbClr val="242423"/>
                </a:solidFill>
                <a:latin typeface="Montserrat" panose="00000500000000000000" pitchFamily="2" charset="-52"/>
              </a:rPr>
              <a:t>practice:</a:t>
            </a:r>
            <a:endParaRPr lang="ru-RU" dirty="0" smtClean="0">
              <a:solidFill>
                <a:srgbClr val="00234D"/>
              </a:solidFill>
              <a:latin typeface="Montserrat" panose="00000500000000000000" pitchFamily="2" charset="-52"/>
            </a:endParaRPr>
          </a:p>
        </p:txBody>
      </p:sp>
      <p:sp>
        <p:nvSpPr>
          <p:cNvPr id="3" name="Rectangle 2"/>
          <p:cNvSpPr/>
          <p:nvPr/>
        </p:nvSpPr>
        <p:spPr>
          <a:xfrm>
            <a:off x="522734" y="2579578"/>
            <a:ext cx="5393879" cy="4016484"/>
          </a:xfrm>
          <a:prstGeom prst="rect">
            <a:avLst/>
          </a:prstGeom>
        </p:spPr>
        <p:txBody>
          <a:bodyPr wrap="square">
            <a:spAutoFit/>
          </a:bodyPr>
          <a:lstStyle/>
          <a:p>
            <a:pPr marL="285750" indent="-285750">
              <a:spcAft>
                <a:spcPts val="600"/>
              </a:spcAft>
              <a:buClr>
                <a:schemeClr val="accent1"/>
              </a:buClr>
              <a:buSzPct val="150000"/>
              <a:buFont typeface="Wingdings" panose="05000000000000000000" pitchFamily="2" charset="2"/>
              <a:buChar char="Ø"/>
            </a:pPr>
            <a:r>
              <a:rPr lang="en-US" sz="1600" b="1" dirty="0">
                <a:latin typeface="Montserrat" panose="00000500000000000000" pitchFamily="2" charset="-52"/>
              </a:rPr>
              <a:t>Transition</a:t>
            </a:r>
            <a:r>
              <a:rPr lang="en-US" sz="1600" dirty="0">
                <a:solidFill>
                  <a:srgbClr val="000000"/>
                </a:solidFill>
                <a:latin typeface="Montserrat" panose="00000500000000000000" pitchFamily="2" charset="-52"/>
              </a:rPr>
              <a:t> the operational and attributable GHG emissions from their lending and investment portfolios to align with pathways to net-zero by 2050 or sooner.</a:t>
            </a:r>
          </a:p>
          <a:p>
            <a:pPr marL="285750" indent="-285750">
              <a:spcAft>
                <a:spcPts val="600"/>
              </a:spcAft>
              <a:buClr>
                <a:schemeClr val="accent1"/>
              </a:buClr>
              <a:buSzPct val="150000"/>
              <a:buFont typeface="Wingdings" panose="05000000000000000000" pitchFamily="2" charset="2"/>
              <a:buChar char="Ø"/>
            </a:pPr>
            <a:r>
              <a:rPr lang="en-US" sz="1600" b="1" dirty="0">
                <a:latin typeface="Montserrat" panose="00000500000000000000" pitchFamily="2" charset="-52"/>
              </a:rPr>
              <a:t>S</a:t>
            </a:r>
            <a:r>
              <a:rPr lang="en-US" sz="1600" b="1" dirty="0" smtClean="0">
                <a:latin typeface="Montserrat" panose="00000500000000000000" pitchFamily="2" charset="-52"/>
              </a:rPr>
              <a:t>et</a:t>
            </a:r>
            <a:r>
              <a:rPr lang="en-US" sz="1600" dirty="0" smtClean="0">
                <a:solidFill>
                  <a:srgbClr val="000000"/>
                </a:solidFill>
                <a:latin typeface="Montserrat" panose="00000500000000000000" pitchFamily="2" charset="-52"/>
              </a:rPr>
              <a:t> </a:t>
            </a:r>
            <a:r>
              <a:rPr lang="en-US" sz="1600" dirty="0">
                <a:solidFill>
                  <a:srgbClr val="000000"/>
                </a:solidFill>
                <a:latin typeface="Montserrat" panose="00000500000000000000" pitchFamily="2" charset="-52"/>
              </a:rPr>
              <a:t>2030 targets (or sooner) and a 2050 target, with intermediary targets to be set every 5 years from 2030 onwards.</a:t>
            </a:r>
          </a:p>
          <a:p>
            <a:pPr marL="285750" indent="-285750">
              <a:spcAft>
                <a:spcPts val="600"/>
              </a:spcAft>
              <a:buClr>
                <a:schemeClr val="accent1"/>
              </a:buClr>
              <a:buSzPct val="150000"/>
              <a:buFont typeface="Wingdings" panose="05000000000000000000" pitchFamily="2" charset="2"/>
              <a:buChar char="Ø"/>
            </a:pPr>
            <a:r>
              <a:rPr lang="en-US" sz="1600" b="1" dirty="0" smtClean="0">
                <a:latin typeface="Montserrat" panose="00000500000000000000" pitchFamily="2" charset="-52"/>
              </a:rPr>
              <a:t>Annually </a:t>
            </a:r>
            <a:r>
              <a:rPr lang="en-US" sz="1600" b="1" dirty="0">
                <a:latin typeface="Montserrat" panose="00000500000000000000" pitchFamily="2" charset="-52"/>
              </a:rPr>
              <a:t>publish</a:t>
            </a:r>
            <a:r>
              <a:rPr lang="en-US" sz="1600" dirty="0">
                <a:solidFill>
                  <a:srgbClr val="000000"/>
                </a:solidFill>
                <a:latin typeface="Montserrat" panose="00000500000000000000" pitchFamily="2" charset="-52"/>
              </a:rPr>
              <a:t> absolute emissions and emissions intensity in line with best practice and within a year of setting targets, disclose progress against a board-level reviewed transition strategy setting out proposed actions and climate-related sectoral policies.</a:t>
            </a:r>
          </a:p>
          <a:p>
            <a:pPr marL="285750" indent="-285750">
              <a:spcAft>
                <a:spcPts val="600"/>
              </a:spcAft>
              <a:buClr>
                <a:schemeClr val="accent1"/>
              </a:buClr>
              <a:buSzPct val="150000"/>
              <a:buFont typeface="Wingdings" panose="05000000000000000000" pitchFamily="2" charset="2"/>
              <a:buChar char="Ø"/>
            </a:pPr>
            <a:r>
              <a:rPr lang="en-US" sz="1600" b="1" dirty="0">
                <a:latin typeface="Montserrat" panose="00000500000000000000" pitchFamily="2" charset="-52"/>
              </a:rPr>
              <a:t>Take a robust approach</a:t>
            </a:r>
            <a:r>
              <a:rPr lang="en-US" sz="1600" dirty="0">
                <a:solidFill>
                  <a:srgbClr val="000000"/>
                </a:solidFill>
                <a:latin typeface="Montserrat" panose="00000500000000000000" pitchFamily="2" charset="-52"/>
              </a:rPr>
              <a:t> to the role of offsets in transition plans.</a:t>
            </a:r>
            <a:endParaRPr lang="en-US" sz="1600" b="0" i="0" dirty="0">
              <a:solidFill>
                <a:srgbClr val="000000"/>
              </a:solidFill>
              <a:effectLst/>
              <a:latin typeface="Montserrat" panose="00000500000000000000" pitchFamily="2" charset="-52"/>
            </a:endParaRPr>
          </a:p>
        </p:txBody>
      </p:sp>
      <p:sp>
        <p:nvSpPr>
          <p:cNvPr id="14" name="TextBox 13"/>
          <p:cNvSpPr txBox="1"/>
          <p:nvPr/>
        </p:nvSpPr>
        <p:spPr>
          <a:xfrm>
            <a:off x="7906770" y="1595675"/>
            <a:ext cx="2499402" cy="646331"/>
          </a:xfrm>
          <a:prstGeom prst="rect">
            <a:avLst/>
          </a:prstGeom>
          <a:noFill/>
        </p:spPr>
        <p:txBody>
          <a:bodyPr wrap="none" rtlCol="0">
            <a:spAutoFit/>
          </a:bodyPr>
          <a:lstStyle/>
          <a:p>
            <a:r>
              <a:rPr lang="en-US" sz="3600" b="1" dirty="0" smtClean="0">
                <a:solidFill>
                  <a:schemeClr val="bg1"/>
                </a:solidFill>
                <a:latin typeface="Montserrat" panose="00000500000000000000" pitchFamily="2" charset="-52"/>
              </a:rPr>
              <a:t>129 </a:t>
            </a:r>
            <a:r>
              <a:rPr lang="en-US" sz="3600" dirty="0" smtClean="0">
                <a:solidFill>
                  <a:schemeClr val="bg1"/>
                </a:solidFill>
                <a:latin typeface="Montserrat" panose="00000500000000000000" pitchFamily="2" charset="-52"/>
              </a:rPr>
              <a:t>Banks</a:t>
            </a:r>
            <a:endParaRPr lang="ru-RU" sz="2400" dirty="0">
              <a:solidFill>
                <a:schemeClr val="bg1"/>
              </a:solidFill>
              <a:latin typeface="Montserrat" panose="00000500000000000000" pitchFamily="2" charset="-52"/>
            </a:endParaRPr>
          </a:p>
        </p:txBody>
      </p:sp>
      <p:sp>
        <p:nvSpPr>
          <p:cNvPr id="15" name="TextBox 14"/>
          <p:cNvSpPr txBox="1"/>
          <p:nvPr/>
        </p:nvSpPr>
        <p:spPr>
          <a:xfrm>
            <a:off x="7906770" y="2456773"/>
            <a:ext cx="3060453" cy="646331"/>
          </a:xfrm>
          <a:prstGeom prst="rect">
            <a:avLst/>
          </a:prstGeom>
          <a:noFill/>
        </p:spPr>
        <p:txBody>
          <a:bodyPr wrap="none" rtlCol="0">
            <a:spAutoFit/>
          </a:bodyPr>
          <a:lstStyle/>
          <a:p>
            <a:r>
              <a:rPr lang="en-US" sz="3600" b="1" dirty="0" smtClean="0">
                <a:solidFill>
                  <a:schemeClr val="bg1"/>
                </a:solidFill>
                <a:latin typeface="Montserrat" panose="00000500000000000000" pitchFamily="2" charset="-52"/>
              </a:rPr>
              <a:t>41 </a:t>
            </a:r>
            <a:r>
              <a:rPr lang="en-US" sz="3600" dirty="0" smtClean="0">
                <a:solidFill>
                  <a:schemeClr val="bg1"/>
                </a:solidFill>
                <a:latin typeface="Montserrat" panose="00000500000000000000" pitchFamily="2" charset="-52"/>
              </a:rPr>
              <a:t>Countries</a:t>
            </a:r>
            <a:endParaRPr lang="ru-RU" sz="2400" dirty="0">
              <a:solidFill>
                <a:schemeClr val="bg1"/>
              </a:solidFill>
              <a:latin typeface="Montserrat" panose="00000500000000000000" pitchFamily="2" charset="-52"/>
            </a:endParaRPr>
          </a:p>
        </p:txBody>
      </p:sp>
      <p:sp>
        <p:nvSpPr>
          <p:cNvPr id="16" name="TextBox 15"/>
          <p:cNvSpPr txBox="1"/>
          <p:nvPr/>
        </p:nvSpPr>
        <p:spPr>
          <a:xfrm>
            <a:off x="7906770" y="3334376"/>
            <a:ext cx="3124573" cy="1200329"/>
          </a:xfrm>
          <a:prstGeom prst="rect">
            <a:avLst/>
          </a:prstGeom>
          <a:noFill/>
        </p:spPr>
        <p:txBody>
          <a:bodyPr wrap="none" rtlCol="0">
            <a:spAutoFit/>
          </a:bodyPr>
          <a:lstStyle/>
          <a:p>
            <a:r>
              <a:rPr lang="en-US" sz="3600" b="1" dirty="0" smtClean="0">
                <a:solidFill>
                  <a:schemeClr val="bg1"/>
                </a:solidFill>
                <a:latin typeface="Montserrat" panose="00000500000000000000" pitchFamily="2" charset="-52"/>
              </a:rPr>
              <a:t>$74 </a:t>
            </a:r>
            <a:r>
              <a:rPr lang="en-US" sz="3600" b="1" dirty="0" err="1" smtClean="0">
                <a:solidFill>
                  <a:schemeClr val="bg1"/>
                </a:solidFill>
                <a:latin typeface="Montserrat" panose="00000500000000000000" pitchFamily="2" charset="-52"/>
              </a:rPr>
              <a:t>tn</a:t>
            </a:r>
            <a:r>
              <a:rPr lang="en-US" sz="3600" b="1" dirty="0" smtClean="0">
                <a:solidFill>
                  <a:schemeClr val="bg1"/>
                </a:solidFill>
                <a:latin typeface="Montserrat" panose="00000500000000000000" pitchFamily="2" charset="-52"/>
              </a:rPr>
              <a:t> </a:t>
            </a:r>
            <a:r>
              <a:rPr lang="en-US" sz="3600" dirty="0" smtClean="0">
                <a:solidFill>
                  <a:schemeClr val="bg1"/>
                </a:solidFill>
                <a:latin typeface="Montserrat" panose="00000500000000000000" pitchFamily="2" charset="-52"/>
              </a:rPr>
              <a:t>Total </a:t>
            </a:r>
            <a:br>
              <a:rPr lang="en-US" sz="3600" dirty="0" smtClean="0">
                <a:solidFill>
                  <a:schemeClr val="bg1"/>
                </a:solidFill>
                <a:latin typeface="Montserrat" panose="00000500000000000000" pitchFamily="2" charset="-52"/>
              </a:rPr>
            </a:br>
            <a:r>
              <a:rPr lang="en-US" sz="3600" dirty="0" smtClean="0">
                <a:solidFill>
                  <a:schemeClr val="bg1"/>
                </a:solidFill>
                <a:latin typeface="Montserrat" panose="00000500000000000000" pitchFamily="2" charset="-52"/>
              </a:rPr>
              <a:t>Assets</a:t>
            </a:r>
            <a:endParaRPr lang="ru-RU" sz="2400" dirty="0">
              <a:solidFill>
                <a:schemeClr val="bg1"/>
              </a:solidFill>
              <a:latin typeface="Montserrat" panose="00000500000000000000" pitchFamily="2" charset="-52"/>
            </a:endParaRPr>
          </a:p>
        </p:txBody>
      </p:sp>
      <p:sp>
        <p:nvSpPr>
          <p:cNvPr id="17" name="TextBox 16"/>
          <p:cNvSpPr txBox="1"/>
          <p:nvPr/>
        </p:nvSpPr>
        <p:spPr>
          <a:xfrm>
            <a:off x="7906770" y="4816828"/>
            <a:ext cx="3743332" cy="1200329"/>
          </a:xfrm>
          <a:prstGeom prst="rect">
            <a:avLst/>
          </a:prstGeom>
          <a:noFill/>
        </p:spPr>
        <p:txBody>
          <a:bodyPr wrap="none" rtlCol="0">
            <a:spAutoFit/>
          </a:bodyPr>
          <a:lstStyle/>
          <a:p>
            <a:r>
              <a:rPr lang="en-US" sz="3600" b="1" dirty="0" smtClean="0">
                <a:solidFill>
                  <a:schemeClr val="bg1"/>
                </a:solidFill>
                <a:latin typeface="Montserrat" panose="00000500000000000000" pitchFamily="2" charset="-52"/>
              </a:rPr>
              <a:t>41%</a:t>
            </a:r>
            <a:r>
              <a:rPr lang="en-US" sz="3600" dirty="0" smtClean="0">
                <a:solidFill>
                  <a:schemeClr val="bg1"/>
                </a:solidFill>
                <a:latin typeface="Montserrat" panose="00000500000000000000" pitchFamily="2" charset="-52"/>
              </a:rPr>
              <a:t> of Global </a:t>
            </a:r>
            <a:br>
              <a:rPr lang="en-US" sz="3600" dirty="0" smtClean="0">
                <a:solidFill>
                  <a:schemeClr val="bg1"/>
                </a:solidFill>
                <a:latin typeface="Montserrat" panose="00000500000000000000" pitchFamily="2" charset="-52"/>
              </a:rPr>
            </a:br>
            <a:r>
              <a:rPr lang="en-US" sz="3600" dirty="0" smtClean="0">
                <a:solidFill>
                  <a:schemeClr val="bg1"/>
                </a:solidFill>
                <a:latin typeface="Montserrat" panose="00000500000000000000" pitchFamily="2" charset="-52"/>
              </a:rPr>
              <a:t>Banking Assets</a:t>
            </a:r>
            <a:endParaRPr lang="ru-RU" sz="2400"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236552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Sustainable Banking – Core business</a:t>
            </a:r>
            <a:endParaRPr lang="ru-RU" dirty="0">
              <a:solidFill>
                <a:srgbClr val="00234D"/>
              </a:solidFill>
              <a:latin typeface="Montserrat RB" panose="00000500000000000000" pitchFamily="2" charset="-52"/>
            </a:endParaRPr>
          </a:p>
        </p:txBody>
      </p:sp>
      <p:sp>
        <p:nvSpPr>
          <p:cNvPr id="6" name="Isosceles Triangle 5"/>
          <p:cNvSpPr/>
          <p:nvPr/>
        </p:nvSpPr>
        <p:spPr>
          <a:xfrm>
            <a:off x="535998" y="1439917"/>
            <a:ext cx="11105140" cy="1017533"/>
          </a:xfrm>
          <a:prstGeom prst="triangle">
            <a:avLst>
              <a:gd name="adj" fmla="val 49905"/>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p>
        </p:txBody>
      </p:sp>
      <p:sp>
        <p:nvSpPr>
          <p:cNvPr id="7" name="TextBox 6"/>
          <p:cNvSpPr txBox="1"/>
          <p:nvPr/>
        </p:nvSpPr>
        <p:spPr>
          <a:xfrm>
            <a:off x="4256175" y="1710547"/>
            <a:ext cx="3664786" cy="707886"/>
          </a:xfrm>
          <a:prstGeom prst="rect">
            <a:avLst/>
          </a:prstGeom>
          <a:noFill/>
        </p:spPr>
        <p:txBody>
          <a:bodyPr wrap="none" rtlCol="0">
            <a:spAutoFit/>
          </a:bodyPr>
          <a:lstStyle/>
          <a:p>
            <a:pPr algn="ctr"/>
            <a:r>
              <a:rPr lang="en-US" sz="2000" b="1" dirty="0" smtClean="0">
                <a:solidFill>
                  <a:schemeClr val="bg1"/>
                </a:solidFill>
                <a:latin typeface="Montserrat" panose="00000500000000000000" pitchFamily="2" charset="-52"/>
              </a:rPr>
              <a:t>Commitment To </a:t>
            </a:r>
            <a:br>
              <a:rPr lang="en-US" sz="2000" b="1" dirty="0" smtClean="0">
                <a:solidFill>
                  <a:schemeClr val="bg1"/>
                </a:solidFill>
                <a:latin typeface="Montserrat" panose="00000500000000000000" pitchFamily="2" charset="-52"/>
              </a:rPr>
            </a:br>
            <a:r>
              <a:rPr lang="en-US" sz="2000" b="1" dirty="0" smtClean="0">
                <a:solidFill>
                  <a:schemeClr val="bg1"/>
                </a:solidFill>
                <a:latin typeface="Montserrat" panose="00000500000000000000" pitchFamily="2" charset="-52"/>
              </a:rPr>
              <a:t>Sustainable Development</a:t>
            </a:r>
            <a:endParaRPr lang="ru-RU" sz="1400" dirty="0">
              <a:solidFill>
                <a:schemeClr val="bg1"/>
              </a:solidFill>
              <a:latin typeface="Montserrat" panose="00000500000000000000" pitchFamily="2" charset="-52"/>
            </a:endParaRPr>
          </a:p>
        </p:txBody>
      </p:sp>
      <p:sp>
        <p:nvSpPr>
          <p:cNvPr id="10" name="Rectangle 9"/>
          <p:cNvSpPr/>
          <p:nvPr/>
        </p:nvSpPr>
        <p:spPr>
          <a:xfrm>
            <a:off x="1167203" y="2566085"/>
            <a:ext cx="9916888" cy="584775"/>
          </a:xfrm>
          <a:prstGeom prst="rect">
            <a:avLst/>
          </a:prstGeom>
        </p:spPr>
        <p:txBody>
          <a:bodyPr wrap="square">
            <a:spAutoFit/>
          </a:bodyPr>
          <a:lstStyle/>
          <a:p>
            <a:pPr algn="just"/>
            <a:r>
              <a:rPr lang="en-US" sz="1600" b="1" dirty="0">
                <a:solidFill>
                  <a:srgbClr val="2D424D"/>
                </a:solidFill>
                <a:latin typeface="Montserrat" panose="00000500000000000000" pitchFamily="2" charset="-52"/>
                <a:ea typeface="Calibri" panose="020F0502020204030204" pitchFamily="34" charset="0"/>
                <a:cs typeface="Arial" panose="020B0604020202020204" pitchFamily="34" charset="0"/>
              </a:rPr>
              <a:t>Sustainable banking </a:t>
            </a:r>
            <a:r>
              <a:rPr lang="en-US" sz="1600" dirty="0">
                <a:solidFill>
                  <a:srgbClr val="2D424D"/>
                </a:solidFill>
                <a:latin typeface="Montserrat" panose="00000500000000000000" pitchFamily="2" charset="-52"/>
                <a:ea typeface="Calibri" panose="020F0502020204030204" pitchFamily="34" charset="0"/>
                <a:cs typeface="Arial" panose="020B0604020202020204" pitchFamily="34" charset="0"/>
              </a:rPr>
              <a:t>is a strategy that refers to banking and investment practices that pursue profit, while prioritizing social responsibility and environmental sustainability</a:t>
            </a:r>
            <a:endParaRPr lang="ru-RU" sz="1600" dirty="0"/>
          </a:p>
        </p:txBody>
      </p:sp>
      <p:sp>
        <p:nvSpPr>
          <p:cNvPr id="11" name="Прямоугольник 35"/>
          <p:cNvSpPr/>
          <p:nvPr/>
        </p:nvSpPr>
        <p:spPr>
          <a:xfrm>
            <a:off x="1167202" y="3212416"/>
            <a:ext cx="3049361" cy="1980297"/>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smtClean="0">
              <a:solidFill>
                <a:schemeClr val="bg1"/>
              </a:solidFill>
              <a:latin typeface="Montserrat" panose="00000500000000000000" pitchFamily="2" charset="-52"/>
            </a:endParaRPr>
          </a:p>
          <a:p>
            <a:pPr algn="ctr"/>
            <a:r>
              <a:rPr lang="en-US" sz="2000" b="1" dirty="0" smtClean="0">
                <a:solidFill>
                  <a:schemeClr val="bg1"/>
                </a:solidFill>
                <a:latin typeface="Montserrat" panose="00000500000000000000" pitchFamily="2" charset="-52"/>
              </a:rPr>
              <a:t>Wholesale</a:t>
            </a:r>
          </a:p>
          <a:p>
            <a:endParaRPr lang="en-US" sz="1600" dirty="0">
              <a:solidFill>
                <a:schemeClr val="bg1"/>
              </a:solidFill>
              <a:latin typeface="Montserrat" panose="00000500000000000000" pitchFamily="2" charset="-52"/>
            </a:endParaRP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Responsible Loans</a:t>
            </a: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Capital Markets</a:t>
            </a: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Investment</a:t>
            </a:r>
          </a:p>
          <a:p>
            <a:pPr marL="285750" indent="-285750">
              <a:buFont typeface="Arial" panose="020B0604020202020204" pitchFamily="34" charset="0"/>
              <a:buChar char="•"/>
            </a:pPr>
            <a:endParaRPr lang="en-US" sz="1600" dirty="0" smtClean="0">
              <a:solidFill>
                <a:schemeClr val="bg1"/>
              </a:solidFill>
              <a:latin typeface="Montserrat" panose="00000500000000000000" pitchFamily="2" charset="-52"/>
            </a:endParaRPr>
          </a:p>
          <a:p>
            <a:endParaRPr lang="en-US" sz="1600" dirty="0">
              <a:solidFill>
                <a:schemeClr val="bg1"/>
              </a:solidFill>
              <a:latin typeface="Montserrat" panose="00000500000000000000" pitchFamily="2" charset="-52"/>
            </a:endParaRPr>
          </a:p>
          <a:p>
            <a:endParaRPr lang="ru-RU" sz="1600" dirty="0">
              <a:solidFill>
                <a:schemeClr val="bg1"/>
              </a:solidFill>
              <a:latin typeface="Montserrat" panose="00000500000000000000" pitchFamily="2" charset="-52"/>
            </a:endParaRPr>
          </a:p>
        </p:txBody>
      </p:sp>
      <p:sp>
        <p:nvSpPr>
          <p:cNvPr id="12" name="Прямоугольник 35"/>
          <p:cNvSpPr/>
          <p:nvPr/>
        </p:nvSpPr>
        <p:spPr>
          <a:xfrm>
            <a:off x="4557876" y="3212416"/>
            <a:ext cx="3095625" cy="1980297"/>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smtClean="0">
              <a:solidFill>
                <a:schemeClr val="bg1"/>
              </a:solidFill>
              <a:latin typeface="Montserrat" panose="00000500000000000000" pitchFamily="2" charset="-52"/>
            </a:endParaRPr>
          </a:p>
          <a:p>
            <a:pPr algn="ctr"/>
            <a:r>
              <a:rPr lang="en-US" sz="2000" b="1" dirty="0" smtClean="0">
                <a:solidFill>
                  <a:schemeClr val="bg1"/>
                </a:solidFill>
                <a:latin typeface="Montserrat" panose="00000500000000000000" pitchFamily="2" charset="-52"/>
              </a:rPr>
              <a:t>Retail</a:t>
            </a:r>
          </a:p>
          <a:p>
            <a:endParaRPr lang="en-US" sz="1600" dirty="0">
              <a:solidFill>
                <a:schemeClr val="bg1"/>
              </a:solidFill>
              <a:latin typeface="Montserrat" panose="00000500000000000000" pitchFamily="2" charset="-52"/>
            </a:endParaRP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Green products</a:t>
            </a: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Financial education</a:t>
            </a: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Diversity and Inclusion</a:t>
            </a:r>
            <a:endParaRPr lang="ru-RU" sz="1600" dirty="0">
              <a:solidFill>
                <a:schemeClr val="bg1"/>
              </a:solidFill>
              <a:latin typeface="Montserrat" panose="00000500000000000000" pitchFamily="2" charset="-52"/>
            </a:endParaRPr>
          </a:p>
        </p:txBody>
      </p:sp>
      <p:sp>
        <p:nvSpPr>
          <p:cNvPr id="13" name="Прямоугольник 35"/>
          <p:cNvSpPr/>
          <p:nvPr/>
        </p:nvSpPr>
        <p:spPr>
          <a:xfrm>
            <a:off x="7994814" y="3212416"/>
            <a:ext cx="3089276" cy="1980297"/>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smtClean="0">
              <a:solidFill>
                <a:schemeClr val="bg1"/>
              </a:solidFill>
              <a:latin typeface="Montserrat" panose="00000500000000000000" pitchFamily="2" charset="-52"/>
            </a:endParaRPr>
          </a:p>
          <a:p>
            <a:pPr algn="ctr"/>
            <a:r>
              <a:rPr lang="en-US" sz="2000" b="1" dirty="0" smtClean="0">
                <a:solidFill>
                  <a:schemeClr val="bg1"/>
                </a:solidFill>
                <a:latin typeface="Montserrat" panose="00000500000000000000" pitchFamily="2" charset="-52"/>
              </a:rPr>
              <a:t>Social Responsibility</a:t>
            </a:r>
          </a:p>
          <a:p>
            <a:endParaRPr lang="en-US" sz="1600" dirty="0">
              <a:solidFill>
                <a:schemeClr val="bg1"/>
              </a:solidFill>
              <a:latin typeface="Montserrat" panose="00000500000000000000" pitchFamily="2" charset="-52"/>
            </a:endParaRP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Sustainable procurement</a:t>
            </a: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Responsible Employer</a:t>
            </a:r>
          </a:p>
          <a:p>
            <a:pPr marL="285750" indent="-285750">
              <a:buFont typeface="Wingdings" panose="05000000000000000000" pitchFamily="2" charset="2"/>
              <a:buChar char="Ø"/>
            </a:pPr>
            <a:r>
              <a:rPr lang="en-US" sz="1600" dirty="0" smtClean="0">
                <a:solidFill>
                  <a:schemeClr val="bg1"/>
                </a:solidFill>
                <a:latin typeface="Montserrat" panose="00000500000000000000" pitchFamily="2" charset="-52"/>
              </a:rPr>
              <a:t>Direct ESG impact</a:t>
            </a:r>
          </a:p>
          <a:p>
            <a:pPr marL="285750" indent="-285750">
              <a:buFont typeface="Arial" panose="020B0604020202020204" pitchFamily="34" charset="0"/>
              <a:buChar char="•"/>
            </a:pPr>
            <a:endParaRPr lang="ru-RU" sz="1600" dirty="0">
              <a:solidFill>
                <a:schemeClr val="bg1"/>
              </a:solidFill>
              <a:latin typeface="Montserrat" panose="00000500000000000000" pitchFamily="2" charset="-52"/>
            </a:endParaRPr>
          </a:p>
        </p:txBody>
      </p:sp>
      <p:sp>
        <p:nvSpPr>
          <p:cNvPr id="14" name="Rectangle 13"/>
          <p:cNvSpPr/>
          <p:nvPr/>
        </p:nvSpPr>
        <p:spPr>
          <a:xfrm>
            <a:off x="550862" y="5446713"/>
            <a:ext cx="11099239" cy="574675"/>
          </a:xfrm>
          <a:prstGeom prst="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ontserrat" panose="00000500000000000000" pitchFamily="2" charset="-52"/>
              </a:rPr>
              <a:t>ESG/Climate Risk Management</a:t>
            </a:r>
            <a:endParaRPr lang="ru-RU" sz="2000" b="1" dirty="0">
              <a:latin typeface="Montserrat" panose="00000500000000000000" pitchFamily="2" charset="-52"/>
            </a:endParaRPr>
          </a:p>
        </p:txBody>
      </p:sp>
    </p:spTree>
    <p:extLst>
      <p:ext uri="{BB962C8B-B14F-4D97-AF65-F5344CB8AC3E}">
        <p14:creationId xmlns:p14="http://schemas.microsoft.com/office/powerpoint/2010/main" val="326423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30510" y="0"/>
            <a:ext cx="4561491" cy="6858000"/>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chemeClr val="bg1"/>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900" b="1" i="0" u="none" strike="noStrike" kern="1200" cap="none" spc="0" normalizeH="0" baseline="0" noProof="0" dirty="0">
              <a:ln>
                <a:noFill/>
              </a:ln>
              <a:solidFill>
                <a:schemeClr val="bg1"/>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3"/>
            <a:ext cx="7332052" cy="838199"/>
          </a:xfrm>
        </p:spPr>
        <p:txBody>
          <a:bodyPr>
            <a:normAutofit/>
          </a:bodyPr>
          <a:lstStyle/>
          <a:p>
            <a:r>
              <a:rPr lang="en-US" dirty="0" smtClean="0">
                <a:solidFill>
                  <a:srgbClr val="00234D"/>
                </a:solidFill>
                <a:latin typeface="Montserrat RB" panose="00000500000000000000" pitchFamily="2" charset="-52"/>
              </a:rPr>
              <a:t>Responsible Wholesale</a:t>
            </a:r>
            <a:endParaRPr lang="ru-RU" dirty="0">
              <a:solidFill>
                <a:srgbClr val="00234D"/>
              </a:solidFill>
              <a:latin typeface="Montserrat RB" panose="00000500000000000000" pitchFamily="2" charset="-52"/>
            </a:endParaRPr>
          </a:p>
        </p:txBody>
      </p:sp>
      <p:pic>
        <p:nvPicPr>
          <p:cNvPr id="21" name="Picture 20"/>
          <p:cNvPicPr>
            <a:picLocks noChangeAspect="1"/>
          </p:cNvPicPr>
          <p:nvPr/>
        </p:nvPicPr>
        <p:blipFill>
          <a:blip r:embed="rId3"/>
          <a:stretch>
            <a:fillRect/>
          </a:stretch>
        </p:blipFill>
        <p:spPr>
          <a:xfrm>
            <a:off x="4257018" y="3024993"/>
            <a:ext cx="863388" cy="1228444"/>
          </a:xfrm>
          <a:prstGeom prst="rect">
            <a:avLst/>
          </a:prstGeom>
          <a:ln>
            <a:solidFill>
              <a:schemeClr val="bg1">
                <a:lumMod val="50000"/>
              </a:schemeClr>
            </a:solidFill>
          </a:ln>
          <a:effectLst>
            <a:outerShdw blurRad="50800" dist="88900" dir="2700000" algn="tl" rotWithShape="0">
              <a:prstClr val="black">
                <a:alpha val="40000"/>
              </a:prstClr>
            </a:outerShdw>
          </a:effectLst>
        </p:spPr>
      </p:pic>
      <p:pic>
        <p:nvPicPr>
          <p:cNvPr id="22" name="Рисунок 2"/>
          <p:cNvPicPr>
            <a:picLocks noChangeAspect="1"/>
          </p:cNvPicPr>
          <p:nvPr/>
        </p:nvPicPr>
        <p:blipFill rotWithShape="1">
          <a:blip r:embed="rId4"/>
          <a:srcRect l="1950" r="2453" b="1615"/>
          <a:stretch/>
        </p:blipFill>
        <p:spPr>
          <a:xfrm>
            <a:off x="5569736" y="2994763"/>
            <a:ext cx="863387" cy="1236656"/>
          </a:xfrm>
          <a:prstGeom prst="rect">
            <a:avLst/>
          </a:prstGeom>
          <a:ln>
            <a:solidFill>
              <a:schemeClr val="bg1">
                <a:lumMod val="50000"/>
              </a:schemeClr>
            </a:solidFill>
          </a:ln>
          <a:effectLst>
            <a:outerShdw blurRad="50800" dist="88900" dir="2700000" algn="tl" rotWithShape="0">
              <a:prstClr val="black">
                <a:alpha val="40000"/>
              </a:prstClr>
            </a:outerShdw>
          </a:effectLst>
        </p:spPr>
      </p:pic>
      <p:pic>
        <p:nvPicPr>
          <p:cNvPr id="23" name="Рисунок 138"/>
          <p:cNvPicPr>
            <a:picLocks noChangeAspect="1"/>
          </p:cNvPicPr>
          <p:nvPr/>
        </p:nvPicPr>
        <p:blipFill rotWithShape="1">
          <a:blip r:embed="rId5"/>
          <a:srcRect l="2523" t="994" r="3893" b="-1"/>
          <a:stretch/>
        </p:blipFill>
        <p:spPr>
          <a:xfrm>
            <a:off x="2978586" y="4763137"/>
            <a:ext cx="881065" cy="1321599"/>
          </a:xfrm>
          <a:prstGeom prst="rect">
            <a:avLst/>
          </a:prstGeom>
          <a:ln>
            <a:solidFill>
              <a:schemeClr val="bg1">
                <a:lumMod val="50000"/>
              </a:schemeClr>
            </a:solidFill>
          </a:ln>
          <a:effectLst>
            <a:outerShdw blurRad="50800" dist="88900" dir="2700000" algn="tl" rotWithShape="0">
              <a:prstClr val="black">
                <a:alpha val="40000"/>
              </a:prstClr>
            </a:outerShdw>
          </a:effectLst>
        </p:spPr>
      </p:pic>
      <p:pic>
        <p:nvPicPr>
          <p:cNvPr id="24" name="Рисунок 136"/>
          <p:cNvPicPr>
            <a:picLocks noChangeAspect="1"/>
          </p:cNvPicPr>
          <p:nvPr/>
        </p:nvPicPr>
        <p:blipFill rotWithShape="1">
          <a:blip r:embed="rId6"/>
          <a:srcRect l="2876" r="2876"/>
          <a:stretch/>
        </p:blipFill>
        <p:spPr>
          <a:xfrm>
            <a:off x="5569736" y="4787890"/>
            <a:ext cx="863387" cy="1295081"/>
          </a:xfrm>
          <a:prstGeom prst="rect">
            <a:avLst/>
          </a:prstGeom>
          <a:ln>
            <a:solidFill>
              <a:schemeClr val="bg1">
                <a:lumMod val="50000"/>
              </a:schemeClr>
            </a:solidFill>
          </a:ln>
          <a:effectLst>
            <a:outerShdw blurRad="50800" dist="88900" dir="2700000" algn="tl" rotWithShape="0">
              <a:prstClr val="black">
                <a:alpha val="40000"/>
              </a:prstClr>
            </a:outerShdw>
          </a:effectLst>
        </p:spPr>
      </p:pic>
      <p:pic>
        <p:nvPicPr>
          <p:cNvPr id="25" name="Рисунок 137"/>
          <p:cNvPicPr>
            <a:picLocks noChangeAspect="1"/>
          </p:cNvPicPr>
          <p:nvPr/>
        </p:nvPicPr>
        <p:blipFill>
          <a:blip r:embed="rId7"/>
          <a:stretch>
            <a:fillRect/>
          </a:stretch>
        </p:blipFill>
        <p:spPr>
          <a:xfrm>
            <a:off x="4257018" y="4763137"/>
            <a:ext cx="860230" cy="1290344"/>
          </a:xfrm>
          <a:prstGeom prst="rect">
            <a:avLst/>
          </a:prstGeom>
          <a:ln>
            <a:solidFill>
              <a:schemeClr val="bg1">
                <a:lumMod val="50000"/>
              </a:schemeClr>
            </a:solidFill>
          </a:ln>
          <a:effectLst>
            <a:outerShdw blurRad="50800" dist="88900" dir="2700000" algn="tl" rotWithShape="0">
              <a:prstClr val="black">
                <a:alpha val="40000"/>
              </a:prstClr>
            </a:outerShdw>
          </a:effectLst>
        </p:spPr>
      </p:pic>
      <p:sp>
        <p:nvSpPr>
          <p:cNvPr id="8" name="Rounded Rectangle 7"/>
          <p:cNvSpPr/>
          <p:nvPr/>
        </p:nvSpPr>
        <p:spPr>
          <a:xfrm>
            <a:off x="2493563" y="4563624"/>
            <a:ext cx="4729397" cy="1765737"/>
          </a:xfrm>
          <a:prstGeom prst="roundRect">
            <a:avLst>
              <a:gd name="adj" fmla="val 642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ounded Rectangle 25"/>
          <p:cNvSpPr/>
          <p:nvPr/>
        </p:nvSpPr>
        <p:spPr>
          <a:xfrm>
            <a:off x="2493563" y="2896454"/>
            <a:ext cx="4729397" cy="1555530"/>
          </a:xfrm>
          <a:prstGeom prst="roundRect">
            <a:avLst>
              <a:gd name="adj" fmla="val 642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445195" y="3283940"/>
            <a:ext cx="1616148" cy="646331"/>
          </a:xfrm>
          <a:prstGeom prst="rect">
            <a:avLst/>
          </a:prstGeom>
          <a:noFill/>
        </p:spPr>
        <p:txBody>
          <a:bodyPr wrap="none" rtlCol="0">
            <a:spAutoFit/>
          </a:bodyPr>
          <a:lstStyle/>
          <a:p>
            <a:r>
              <a:rPr lang="en-US" sz="3600" b="1" dirty="0" smtClean="0">
                <a:latin typeface="Montserrat" panose="00000500000000000000" pitchFamily="2" charset="-52"/>
              </a:rPr>
              <a:t>Loans</a:t>
            </a:r>
            <a:endParaRPr lang="ru-RU" sz="2400" dirty="0">
              <a:latin typeface="Montserrat" panose="00000500000000000000" pitchFamily="2" charset="-52"/>
            </a:endParaRPr>
          </a:p>
        </p:txBody>
      </p:sp>
      <p:sp>
        <p:nvSpPr>
          <p:cNvPr id="28" name="TextBox 27"/>
          <p:cNvSpPr txBox="1"/>
          <p:nvPr/>
        </p:nvSpPr>
        <p:spPr>
          <a:xfrm>
            <a:off x="405442" y="5123326"/>
            <a:ext cx="1723549" cy="646331"/>
          </a:xfrm>
          <a:prstGeom prst="rect">
            <a:avLst/>
          </a:prstGeom>
          <a:noFill/>
        </p:spPr>
        <p:txBody>
          <a:bodyPr wrap="none" rtlCol="0">
            <a:spAutoFit/>
          </a:bodyPr>
          <a:lstStyle/>
          <a:p>
            <a:r>
              <a:rPr lang="en-US" sz="3600" b="1" dirty="0" smtClean="0">
                <a:latin typeface="Montserrat" panose="00000500000000000000" pitchFamily="2" charset="-52"/>
              </a:rPr>
              <a:t>Bonds</a:t>
            </a:r>
            <a:endParaRPr lang="ru-RU" sz="2400" dirty="0">
              <a:latin typeface="Montserrat" panose="00000500000000000000" pitchFamily="2" charset="-52"/>
            </a:endParaRPr>
          </a:p>
        </p:txBody>
      </p:sp>
      <p:sp>
        <p:nvSpPr>
          <p:cNvPr id="29" name="TextBox 28"/>
          <p:cNvSpPr txBox="1"/>
          <p:nvPr/>
        </p:nvSpPr>
        <p:spPr>
          <a:xfrm>
            <a:off x="445195" y="979877"/>
            <a:ext cx="7008197" cy="1477328"/>
          </a:xfrm>
          <a:prstGeom prst="rect">
            <a:avLst/>
          </a:prstGeom>
          <a:noFill/>
          <a:ln w="28575">
            <a:noFill/>
          </a:ln>
        </p:spPr>
        <p:txBody>
          <a:bodyPr wrap="square" rtlCol="0" anchor="ctr">
            <a:spAutoFit/>
          </a:bodyPr>
          <a:lstStyle/>
          <a:p>
            <a:pPr>
              <a:spcAft>
                <a:spcPts val="600"/>
              </a:spcAft>
            </a:pPr>
            <a:r>
              <a:rPr lang="en-US" sz="1600" dirty="0" smtClean="0">
                <a:solidFill>
                  <a:srgbClr val="242423"/>
                </a:solidFill>
                <a:latin typeface="Montserrat" panose="00000500000000000000" pitchFamily="2" charset="-52"/>
              </a:rPr>
              <a:t>There are two major types of lending: </a:t>
            </a:r>
          </a:p>
          <a:p>
            <a:pPr marL="285750" indent="-285750">
              <a:spcAft>
                <a:spcPts val="600"/>
              </a:spcAft>
              <a:buFont typeface="Arial" panose="020B0604020202020204" pitchFamily="34" charset="0"/>
              <a:buChar char="•"/>
            </a:pPr>
            <a:r>
              <a:rPr lang="en-US" sz="1600" dirty="0" smtClean="0">
                <a:solidFill>
                  <a:srgbClr val="242423"/>
                </a:solidFill>
                <a:latin typeface="Montserrat" panose="00000500000000000000" pitchFamily="2" charset="-52"/>
              </a:rPr>
              <a:t>Sustainability products: any </a:t>
            </a:r>
            <a:r>
              <a:rPr lang="en-US" sz="1600" dirty="0">
                <a:solidFill>
                  <a:srgbClr val="242423"/>
                </a:solidFill>
                <a:latin typeface="Montserrat" panose="00000500000000000000" pitchFamily="2" charset="-52"/>
              </a:rPr>
              <a:t>type of lending instrument that focuses on financing </a:t>
            </a:r>
            <a:r>
              <a:rPr lang="en-US" sz="1600" dirty="0" smtClean="0">
                <a:solidFill>
                  <a:srgbClr val="242423"/>
                </a:solidFill>
                <a:latin typeface="Montserrat" panose="00000500000000000000" pitchFamily="2" charset="-52"/>
              </a:rPr>
              <a:t>green and/or social projects</a:t>
            </a:r>
          </a:p>
          <a:p>
            <a:pPr marL="285750" indent="-285750">
              <a:spcAft>
                <a:spcPts val="600"/>
              </a:spcAft>
              <a:buFont typeface="Arial" panose="020B0604020202020204" pitchFamily="34" charset="0"/>
              <a:buChar char="•"/>
            </a:pPr>
            <a:r>
              <a:rPr lang="en-US" sz="1600" dirty="0">
                <a:solidFill>
                  <a:srgbClr val="242423"/>
                </a:solidFill>
                <a:latin typeface="Montserrat" panose="00000500000000000000" pitchFamily="2" charset="-52"/>
              </a:rPr>
              <a:t>Sustainability-linked products: lending instrument that incentivizes the borrower to achieve ESG </a:t>
            </a:r>
            <a:r>
              <a:rPr lang="en-US" sz="1600" dirty="0" smtClean="0">
                <a:solidFill>
                  <a:srgbClr val="242423"/>
                </a:solidFill>
                <a:latin typeface="Montserrat" panose="00000500000000000000" pitchFamily="2" charset="-52"/>
              </a:rPr>
              <a:t>targets</a:t>
            </a:r>
            <a:endParaRPr lang="en-US" sz="1600" dirty="0">
              <a:solidFill>
                <a:srgbClr val="242423"/>
              </a:solidFill>
              <a:latin typeface="Montserrat" panose="00000500000000000000" pitchFamily="2" charset="-52"/>
            </a:endParaRPr>
          </a:p>
        </p:txBody>
      </p:sp>
      <p:pic>
        <p:nvPicPr>
          <p:cNvPr id="3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844" t="20602" r="36974" b="7216"/>
          <a:stretch/>
        </p:blipFill>
        <p:spPr bwMode="auto">
          <a:xfrm>
            <a:off x="2978586" y="2998972"/>
            <a:ext cx="881065" cy="1268731"/>
          </a:xfrm>
          <a:prstGeom prst="rect">
            <a:avLst/>
          </a:prstGeom>
          <a:ln>
            <a:solidFill>
              <a:schemeClr val="bg1">
                <a:lumMod val="50000"/>
              </a:schemeClr>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2" name="TextBox 31"/>
          <p:cNvSpPr txBox="1"/>
          <p:nvPr/>
        </p:nvSpPr>
        <p:spPr>
          <a:xfrm>
            <a:off x="7806645" y="597455"/>
            <a:ext cx="4238064" cy="5740033"/>
          </a:xfrm>
          <a:prstGeom prst="rect">
            <a:avLst/>
          </a:prstGeom>
          <a:noFill/>
        </p:spPr>
        <p:txBody>
          <a:bodyPr wrap="square" rtlCol="0">
            <a:spAutoFit/>
          </a:bodyPr>
          <a:lstStyle/>
          <a:p>
            <a:pPr>
              <a:spcAft>
                <a:spcPts val="600"/>
              </a:spcAft>
            </a:pPr>
            <a:r>
              <a:rPr lang="en-US" sz="1600" b="1" dirty="0" smtClean="0">
                <a:solidFill>
                  <a:schemeClr val="accent1"/>
                </a:solidFill>
                <a:latin typeface="Montserrat" panose="00000500000000000000" pitchFamily="2" charset="-52"/>
              </a:rPr>
              <a:t>Regulation on responsible finance in Russia </a:t>
            </a:r>
            <a:endParaRPr lang="ru-RU" sz="1400" b="1" dirty="0" smtClean="0">
              <a:solidFill>
                <a:schemeClr val="accent1"/>
              </a:solidFill>
              <a:latin typeface="Montserrat" panose="00000500000000000000" pitchFamily="2" charset="-52"/>
            </a:endParaRPr>
          </a:p>
          <a:p>
            <a:pPr>
              <a:spcAft>
                <a:spcPts val="600"/>
              </a:spcAft>
            </a:pPr>
            <a:r>
              <a:rPr lang="en-US" sz="1200" b="1" dirty="0" smtClean="0">
                <a:solidFill>
                  <a:schemeClr val="bg1"/>
                </a:solidFill>
                <a:latin typeface="Montserrat" panose="00000500000000000000" pitchFamily="2" charset="-52"/>
              </a:rPr>
              <a:t>Russian “Green” taxonomy*</a:t>
            </a:r>
            <a:endParaRPr lang="ru-RU" sz="1200" b="1" dirty="0">
              <a:solidFill>
                <a:schemeClr val="bg1"/>
              </a:solidFill>
              <a:latin typeface="Montserrat" panose="00000500000000000000" pitchFamily="2" charset="-52"/>
            </a:endParaRPr>
          </a:p>
          <a:p>
            <a:pPr>
              <a:spcAft>
                <a:spcPts val="600"/>
              </a:spcAft>
            </a:pPr>
            <a:r>
              <a:rPr lang="en-US" sz="1200" dirty="0">
                <a:solidFill>
                  <a:schemeClr val="bg1"/>
                </a:solidFill>
                <a:latin typeface="Montserrat" panose="00000500000000000000" pitchFamily="2" charset="-52"/>
              </a:rPr>
              <a:t>In November 2021, the State Development Bank VEB.RF published the Russian Green Taxonomy. The Russian taxonomy covers waste management, energy, construction, industry, transport, water supply, biodiversity, and agriculture. The energy criteria include science-based thresholds for electricity generation, based on the recommendations of the technical expert group (EU TEG) on sustainable finance for the EU Taxonomy of sustainable activities. </a:t>
            </a:r>
          </a:p>
          <a:p>
            <a:pPr>
              <a:spcAft>
                <a:spcPts val="600"/>
              </a:spcAft>
            </a:pPr>
            <a:r>
              <a:rPr lang="en-US" sz="1200" dirty="0" smtClean="0">
                <a:solidFill>
                  <a:schemeClr val="bg1"/>
                </a:solidFill>
                <a:latin typeface="Montserrat" panose="00000500000000000000" pitchFamily="2" charset="-52"/>
              </a:rPr>
              <a:t>* Taxonomy was updated in march 2023 with actualized scope of green projects</a:t>
            </a:r>
          </a:p>
          <a:p>
            <a:pPr>
              <a:spcAft>
                <a:spcPts val="600"/>
              </a:spcAft>
            </a:pPr>
            <a:endParaRPr lang="en-US" sz="1200" dirty="0">
              <a:solidFill>
                <a:schemeClr val="bg1"/>
              </a:solidFill>
              <a:latin typeface="Montserrat" panose="00000500000000000000" pitchFamily="2" charset="-52"/>
            </a:endParaRPr>
          </a:p>
          <a:p>
            <a:pPr>
              <a:spcAft>
                <a:spcPts val="600"/>
              </a:spcAft>
            </a:pPr>
            <a:r>
              <a:rPr lang="en-US" sz="1200" b="1" dirty="0" smtClean="0">
                <a:solidFill>
                  <a:schemeClr val="bg1"/>
                </a:solidFill>
                <a:latin typeface="Montserrat" panose="00000500000000000000" pitchFamily="2" charset="-52"/>
              </a:rPr>
              <a:t>Bank of Russia security issuance standards</a:t>
            </a:r>
          </a:p>
          <a:p>
            <a:pPr>
              <a:spcAft>
                <a:spcPts val="600"/>
              </a:spcAft>
            </a:pPr>
            <a:r>
              <a:rPr lang="en-US" sz="1200" dirty="0">
                <a:solidFill>
                  <a:schemeClr val="bg1"/>
                </a:solidFill>
                <a:latin typeface="Montserrat" panose="00000500000000000000" pitchFamily="2" charset="-52"/>
              </a:rPr>
              <a:t>The Bank of Russia has prepared amendments to securities issuance </a:t>
            </a:r>
            <a:r>
              <a:rPr lang="en-US" sz="1200" dirty="0" smtClean="0">
                <a:solidFill>
                  <a:schemeClr val="bg1"/>
                </a:solidFill>
                <a:latin typeface="Montserrat" panose="00000500000000000000" pitchFamily="2" charset="-52"/>
              </a:rPr>
              <a:t>standards in regards to issuance of sustainability bonds, as well as sustainability-linked and climate bonds.</a:t>
            </a:r>
          </a:p>
          <a:p>
            <a:pPr>
              <a:spcAft>
                <a:spcPts val="600"/>
              </a:spcAft>
            </a:pPr>
            <a:r>
              <a:rPr lang="en-US" sz="1200" dirty="0" smtClean="0">
                <a:solidFill>
                  <a:schemeClr val="bg1"/>
                </a:solidFill>
                <a:latin typeface="Montserrat" panose="00000500000000000000" pitchFamily="2" charset="-52"/>
              </a:rPr>
              <a:t>Responsible bond </a:t>
            </a:r>
            <a:r>
              <a:rPr lang="en-US" sz="1200" dirty="0">
                <a:solidFill>
                  <a:schemeClr val="bg1"/>
                </a:solidFill>
                <a:latin typeface="Montserrat" panose="00000500000000000000" pitchFamily="2" charset="-52"/>
              </a:rPr>
              <a:t>issue regulation will factor in the first national taxonomy of green projects and the national verification of sustainable financial instruments, as well as </a:t>
            </a:r>
            <a:r>
              <a:rPr lang="en-US" sz="1200" dirty="0" smtClean="0">
                <a:solidFill>
                  <a:schemeClr val="bg1"/>
                </a:solidFill>
                <a:latin typeface="Montserrat" panose="00000500000000000000" pitchFamily="2" charset="-52"/>
              </a:rPr>
              <a:t>comply </a:t>
            </a:r>
            <a:r>
              <a:rPr lang="en-US" sz="1200" dirty="0">
                <a:solidFill>
                  <a:schemeClr val="bg1"/>
                </a:solidFill>
                <a:latin typeface="Montserrat" panose="00000500000000000000" pitchFamily="2" charset="-52"/>
              </a:rPr>
              <a:t>with international principles and standards in the field of </a:t>
            </a:r>
            <a:r>
              <a:rPr lang="en-US" sz="1200" dirty="0" smtClean="0">
                <a:solidFill>
                  <a:schemeClr val="bg1"/>
                </a:solidFill>
                <a:latin typeface="Montserrat" panose="00000500000000000000" pitchFamily="2" charset="-52"/>
              </a:rPr>
              <a:t>sustainable </a:t>
            </a:r>
            <a:r>
              <a:rPr lang="en-US" sz="1200" dirty="0">
                <a:solidFill>
                  <a:schemeClr val="bg1"/>
                </a:solidFill>
                <a:latin typeface="Montserrat" panose="00000500000000000000" pitchFamily="2" charset="-52"/>
              </a:rPr>
              <a:t>financing, such as </a:t>
            </a:r>
            <a:r>
              <a:rPr lang="en-US" sz="1200" dirty="0" smtClean="0">
                <a:solidFill>
                  <a:schemeClr val="bg1"/>
                </a:solidFill>
                <a:latin typeface="Montserrat" panose="00000500000000000000" pitchFamily="2" charset="-52"/>
              </a:rPr>
              <a:t>ICMA and CBI.</a:t>
            </a:r>
            <a:endParaRPr lang="ru-RU" sz="1200"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1625693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Sustainable Development in Business</a:t>
            </a:r>
          </a:p>
        </p:txBody>
      </p:sp>
      <p:sp>
        <p:nvSpPr>
          <p:cNvPr id="26" name="Текст 6">
            <a:extLst>
              <a:ext uri="{FF2B5EF4-FFF2-40B4-BE49-F238E27FC236}">
                <a16:creationId xmlns:a16="http://schemas.microsoft.com/office/drawing/2014/main" id="{92A5641F-B97A-B648-BE0C-231FD136E321}"/>
              </a:ext>
            </a:extLst>
          </p:cNvPr>
          <p:cNvSpPr>
            <a:spLocks noGrp="1"/>
          </p:cNvSpPr>
          <p:nvPr>
            <p:ph type="body" sz="quarter" idx="4294967295"/>
          </p:nvPr>
        </p:nvSpPr>
        <p:spPr>
          <a:xfrm>
            <a:off x="568970" y="2044663"/>
            <a:ext cx="3061643" cy="1739927"/>
          </a:xfrm>
          <a:prstGeom prst="rect">
            <a:avLst/>
          </a:prstGeom>
        </p:spPr>
        <p:txBody>
          <a:bodyPr/>
          <a:lstStyle/>
          <a:p>
            <a:pPr lvl="1"/>
            <a:r>
              <a:rPr lang="en-US" b="1" dirty="0">
                <a:latin typeface="Montserrat" panose="00000500000000000000" pitchFamily="2" charset="-52"/>
              </a:rPr>
              <a:t>Areas of influence</a:t>
            </a:r>
          </a:p>
          <a:p>
            <a:pPr lvl="1"/>
            <a:r>
              <a:rPr lang="en-US" dirty="0">
                <a:latin typeface="Montserrat" panose="00000500000000000000" pitchFamily="2" charset="-52"/>
              </a:rPr>
              <a:t>The company has assessed material topics and built a materiality matrix. A list of social and environmental topics on which the company has the greatest </a:t>
            </a:r>
            <a:r>
              <a:rPr lang="en-US" dirty="0" smtClean="0">
                <a:latin typeface="Montserrat" panose="00000500000000000000" pitchFamily="2" charset="-52"/>
              </a:rPr>
              <a:t>impact</a:t>
            </a:r>
            <a:endParaRPr lang="en-US" dirty="0">
              <a:latin typeface="Montserrat" panose="00000500000000000000" pitchFamily="2" charset="-52"/>
            </a:endParaRPr>
          </a:p>
        </p:txBody>
      </p:sp>
      <p:sp>
        <p:nvSpPr>
          <p:cNvPr id="27" name="Текст 7">
            <a:extLst>
              <a:ext uri="{FF2B5EF4-FFF2-40B4-BE49-F238E27FC236}">
                <a16:creationId xmlns:a16="http://schemas.microsoft.com/office/drawing/2014/main" id="{724E5CC6-97F1-4A42-851E-E201A0FA49B7}"/>
              </a:ext>
            </a:extLst>
          </p:cNvPr>
          <p:cNvSpPr>
            <a:spLocks noGrp="1"/>
          </p:cNvSpPr>
          <p:nvPr>
            <p:ph type="body" sz="quarter" idx="4294967295"/>
          </p:nvPr>
        </p:nvSpPr>
        <p:spPr>
          <a:xfrm>
            <a:off x="577933" y="1753514"/>
            <a:ext cx="3439537" cy="770362"/>
          </a:xfrm>
          <a:prstGeom prst="rect">
            <a:avLst/>
          </a:prstGeom>
        </p:spPr>
        <p:txBody>
          <a:bodyPr>
            <a:normAutofit/>
          </a:bodyPr>
          <a:lstStyle/>
          <a:p>
            <a:r>
              <a:rPr lang="en-US" dirty="0" smtClean="0">
                <a:solidFill>
                  <a:srgbClr val="E40038"/>
                </a:solidFill>
                <a:latin typeface="Montserrat RB Medium" panose="00000600000000000000" pitchFamily="2" charset="-52"/>
              </a:rPr>
              <a:t>Placement and maturity</a:t>
            </a:r>
            <a:endParaRPr lang="ru-RU" dirty="0">
              <a:solidFill>
                <a:srgbClr val="E40038"/>
              </a:solidFill>
              <a:latin typeface="Montserrat RB Medium" panose="00000600000000000000" pitchFamily="2" charset="-52"/>
            </a:endParaRPr>
          </a:p>
        </p:txBody>
      </p:sp>
      <p:sp>
        <p:nvSpPr>
          <p:cNvPr id="29" name="Текст 9">
            <a:extLst>
              <a:ext uri="{FF2B5EF4-FFF2-40B4-BE49-F238E27FC236}">
                <a16:creationId xmlns:a16="http://schemas.microsoft.com/office/drawing/2014/main" id="{667D60A0-1564-9443-B508-71080B540E6B}"/>
              </a:ext>
            </a:extLst>
          </p:cNvPr>
          <p:cNvSpPr>
            <a:spLocks noGrp="1"/>
          </p:cNvSpPr>
          <p:nvPr>
            <p:ph type="body" sz="quarter" idx="4294967295"/>
          </p:nvPr>
        </p:nvSpPr>
        <p:spPr>
          <a:xfrm>
            <a:off x="4017470" y="2075330"/>
            <a:ext cx="3448500" cy="1612787"/>
          </a:xfrm>
          <a:prstGeom prst="rect">
            <a:avLst/>
          </a:prstGeom>
        </p:spPr>
        <p:txBody>
          <a:bodyPr>
            <a:normAutofit/>
          </a:bodyPr>
          <a:lstStyle/>
          <a:p>
            <a:pPr lvl="1"/>
            <a:r>
              <a:rPr lang="en-US" b="1" dirty="0">
                <a:latin typeface="Montserrat" panose="00000500000000000000" pitchFamily="2" charset="-52"/>
              </a:rPr>
              <a:t>Non-financial reporting</a:t>
            </a:r>
          </a:p>
          <a:p>
            <a:pPr lvl="1"/>
            <a:r>
              <a:rPr lang="en-US" dirty="0">
                <a:latin typeface="Montserrat" panose="00000500000000000000" pitchFamily="2" charset="-52"/>
              </a:rPr>
              <a:t>The Company discloses material non-financial information on a regular </a:t>
            </a:r>
            <a:r>
              <a:rPr lang="en-US" dirty="0" smtClean="0">
                <a:latin typeface="Montserrat" panose="00000500000000000000" pitchFamily="2" charset="-52"/>
              </a:rPr>
              <a:t>basis.</a:t>
            </a:r>
          </a:p>
          <a:p>
            <a:pPr lvl="1"/>
            <a:r>
              <a:rPr lang="en-US" dirty="0" smtClean="0">
                <a:latin typeface="Montserrat" panose="00000500000000000000" pitchFamily="2" charset="-52"/>
              </a:rPr>
              <a:t>The </a:t>
            </a:r>
            <a:r>
              <a:rPr lang="en-US" dirty="0">
                <a:latin typeface="Montserrat" panose="00000500000000000000" pitchFamily="2" charset="-52"/>
              </a:rPr>
              <a:t>next step is an independent assurance of non-financial reporting.</a:t>
            </a:r>
          </a:p>
        </p:txBody>
      </p:sp>
      <p:sp>
        <p:nvSpPr>
          <p:cNvPr id="30" name="Текст 10">
            <a:extLst>
              <a:ext uri="{FF2B5EF4-FFF2-40B4-BE49-F238E27FC236}">
                <a16:creationId xmlns:a16="http://schemas.microsoft.com/office/drawing/2014/main" id="{D2F94C23-FDA5-7544-97E2-63B3BAAAD00B}"/>
              </a:ext>
            </a:extLst>
          </p:cNvPr>
          <p:cNvSpPr>
            <a:spLocks noGrp="1"/>
          </p:cNvSpPr>
          <p:nvPr>
            <p:ph type="body" sz="quarter" idx="4294967295"/>
          </p:nvPr>
        </p:nvSpPr>
        <p:spPr>
          <a:xfrm>
            <a:off x="4026433" y="1740964"/>
            <a:ext cx="3439537" cy="770362"/>
          </a:xfrm>
          <a:prstGeom prst="rect">
            <a:avLst/>
          </a:prstGeom>
        </p:spPr>
        <p:txBody>
          <a:bodyPr>
            <a:normAutofit/>
          </a:bodyPr>
          <a:lstStyle/>
          <a:p>
            <a:r>
              <a:rPr lang="en-US" dirty="0" smtClean="0">
                <a:solidFill>
                  <a:srgbClr val="E40038"/>
                </a:solidFill>
                <a:latin typeface="Montserrat RB Medium" panose="00000600000000000000" pitchFamily="2" charset="-52"/>
              </a:rPr>
              <a:t>Transparency</a:t>
            </a:r>
            <a:endParaRPr lang="ru-RU" dirty="0">
              <a:solidFill>
                <a:srgbClr val="E40038"/>
              </a:solidFill>
              <a:latin typeface="Montserrat RB Medium" panose="00000600000000000000" pitchFamily="2" charset="-52"/>
            </a:endParaRPr>
          </a:p>
        </p:txBody>
      </p:sp>
      <p:sp>
        <p:nvSpPr>
          <p:cNvPr id="32" name="Текст 12">
            <a:extLst>
              <a:ext uri="{FF2B5EF4-FFF2-40B4-BE49-F238E27FC236}">
                <a16:creationId xmlns:a16="http://schemas.microsoft.com/office/drawing/2014/main" id="{88B331AC-3F69-6A46-AE87-8629B02B4BF4}"/>
              </a:ext>
            </a:extLst>
          </p:cNvPr>
          <p:cNvSpPr>
            <a:spLocks noGrp="1"/>
          </p:cNvSpPr>
          <p:nvPr>
            <p:ph type="body" sz="quarter" idx="4294967295"/>
          </p:nvPr>
        </p:nvSpPr>
        <p:spPr>
          <a:xfrm>
            <a:off x="522288" y="4828599"/>
            <a:ext cx="3108323" cy="2115070"/>
          </a:xfrm>
          <a:prstGeom prst="rect">
            <a:avLst/>
          </a:prstGeom>
        </p:spPr>
        <p:txBody>
          <a:bodyPr>
            <a:normAutofit/>
          </a:bodyPr>
          <a:lstStyle/>
          <a:p>
            <a:pPr lvl="1"/>
            <a:r>
              <a:rPr lang="en-US" b="1" dirty="0">
                <a:latin typeface="Montserrat" panose="00000500000000000000" pitchFamily="2" charset="-52"/>
              </a:rPr>
              <a:t>Goals and strategy</a:t>
            </a:r>
          </a:p>
          <a:p>
            <a:pPr lvl="1"/>
            <a:r>
              <a:rPr lang="en-US" dirty="0" smtClean="0">
                <a:latin typeface="Montserrat" panose="00000500000000000000" pitchFamily="2" charset="-52"/>
              </a:rPr>
              <a:t>Having a strategy is the next stage in the maturity of the ESG function. The company not only reports on its social and environmental impact, but also has formulated goals.</a:t>
            </a:r>
            <a:endParaRPr lang="en-US" dirty="0">
              <a:latin typeface="Montserrat" panose="00000500000000000000" pitchFamily="2" charset="-52"/>
            </a:endParaRPr>
          </a:p>
        </p:txBody>
      </p:sp>
      <p:sp>
        <p:nvSpPr>
          <p:cNvPr id="33" name="Текст 13">
            <a:extLst>
              <a:ext uri="{FF2B5EF4-FFF2-40B4-BE49-F238E27FC236}">
                <a16:creationId xmlns:a16="http://schemas.microsoft.com/office/drawing/2014/main" id="{4BA20806-8908-8E4D-85DD-AE8046C41A07}"/>
              </a:ext>
            </a:extLst>
          </p:cNvPr>
          <p:cNvSpPr>
            <a:spLocks noGrp="1"/>
          </p:cNvSpPr>
          <p:nvPr>
            <p:ph type="body" sz="quarter" idx="4294967295"/>
          </p:nvPr>
        </p:nvSpPr>
        <p:spPr>
          <a:xfrm>
            <a:off x="531252" y="4520588"/>
            <a:ext cx="3779515" cy="770362"/>
          </a:xfrm>
          <a:prstGeom prst="rect">
            <a:avLst/>
          </a:prstGeom>
        </p:spPr>
        <p:txBody>
          <a:bodyPr>
            <a:normAutofit/>
          </a:bodyPr>
          <a:lstStyle/>
          <a:p>
            <a:r>
              <a:rPr lang="en-US" dirty="0" smtClean="0">
                <a:solidFill>
                  <a:srgbClr val="E40038"/>
                </a:solidFill>
                <a:latin typeface="Montserrat RB Medium" panose="00000600000000000000" pitchFamily="2" charset="-52"/>
              </a:rPr>
              <a:t>Strategy</a:t>
            </a:r>
            <a:endParaRPr lang="ru-RU" dirty="0">
              <a:solidFill>
                <a:srgbClr val="E40038"/>
              </a:solidFill>
              <a:latin typeface="Montserrat RB Medium" panose="00000600000000000000" pitchFamily="2" charset="-52"/>
            </a:endParaRPr>
          </a:p>
        </p:txBody>
      </p:sp>
      <p:sp>
        <p:nvSpPr>
          <p:cNvPr id="35" name="Текст 15">
            <a:extLst>
              <a:ext uri="{FF2B5EF4-FFF2-40B4-BE49-F238E27FC236}">
                <a16:creationId xmlns:a16="http://schemas.microsoft.com/office/drawing/2014/main" id="{B089A4B5-B01F-924E-B8C3-7E72CB383D38}"/>
              </a:ext>
            </a:extLst>
          </p:cNvPr>
          <p:cNvSpPr>
            <a:spLocks noGrp="1"/>
          </p:cNvSpPr>
          <p:nvPr>
            <p:ph type="body" sz="quarter" idx="4294967295"/>
          </p:nvPr>
        </p:nvSpPr>
        <p:spPr>
          <a:xfrm>
            <a:off x="3951194" y="4828599"/>
            <a:ext cx="3519659" cy="2224607"/>
          </a:xfrm>
          <a:prstGeom prst="rect">
            <a:avLst/>
          </a:prstGeom>
        </p:spPr>
        <p:txBody>
          <a:bodyPr>
            <a:normAutofit/>
          </a:bodyPr>
          <a:lstStyle/>
          <a:p>
            <a:pPr lvl="1"/>
            <a:r>
              <a:rPr lang="en-US" b="1" dirty="0" smtClean="0">
                <a:latin typeface="Montserrat" panose="00000500000000000000" pitchFamily="2" charset="-52"/>
              </a:rPr>
              <a:t>Ratings</a:t>
            </a:r>
            <a:endParaRPr lang="ru-RU" b="1" dirty="0">
              <a:latin typeface="Montserrat" panose="00000500000000000000" pitchFamily="2" charset="-52"/>
            </a:endParaRPr>
          </a:p>
          <a:p>
            <a:pPr lvl="1"/>
            <a:r>
              <a:rPr lang="en-US" dirty="0">
                <a:latin typeface="Montserrat" panose="00000500000000000000" pitchFamily="2" charset="-52"/>
              </a:rPr>
              <a:t>Ratings are not a prerequisite, but they increase the market's confidence in the quality of the strategy, reporting and assessment of the level of ESG </a:t>
            </a:r>
            <a:r>
              <a:rPr lang="en-US" dirty="0" smtClean="0">
                <a:latin typeface="Montserrat" panose="00000500000000000000" pitchFamily="2" charset="-52"/>
              </a:rPr>
              <a:t>risks, as they allow you </a:t>
            </a:r>
            <a:r>
              <a:rPr lang="en-US" dirty="0">
                <a:latin typeface="Montserrat" panose="00000500000000000000" pitchFamily="2" charset="-52"/>
              </a:rPr>
              <a:t>to determine the company's place in comparison with competitors in the </a:t>
            </a:r>
            <a:r>
              <a:rPr lang="en-US" dirty="0" smtClean="0">
                <a:latin typeface="Montserrat" panose="00000500000000000000" pitchFamily="2" charset="-52"/>
              </a:rPr>
              <a:t>industry.</a:t>
            </a:r>
            <a:endParaRPr lang="en-US" dirty="0">
              <a:latin typeface="Montserrat" panose="00000500000000000000" pitchFamily="2" charset="-52"/>
            </a:endParaRPr>
          </a:p>
        </p:txBody>
      </p:sp>
      <p:sp>
        <p:nvSpPr>
          <p:cNvPr id="36" name="Текст 16">
            <a:extLst>
              <a:ext uri="{FF2B5EF4-FFF2-40B4-BE49-F238E27FC236}">
                <a16:creationId xmlns:a16="http://schemas.microsoft.com/office/drawing/2014/main" id="{6DB51333-4673-FA46-B304-1ACEF9C46DBC}"/>
              </a:ext>
            </a:extLst>
          </p:cNvPr>
          <p:cNvSpPr>
            <a:spLocks noGrp="1"/>
          </p:cNvSpPr>
          <p:nvPr>
            <p:ph type="body" sz="quarter" idx="4294967295"/>
          </p:nvPr>
        </p:nvSpPr>
        <p:spPr>
          <a:xfrm>
            <a:off x="3960158" y="4520588"/>
            <a:ext cx="2700465" cy="770362"/>
          </a:xfrm>
          <a:prstGeom prst="rect">
            <a:avLst/>
          </a:prstGeom>
        </p:spPr>
        <p:txBody>
          <a:bodyPr>
            <a:normAutofit/>
          </a:bodyPr>
          <a:lstStyle/>
          <a:p>
            <a:r>
              <a:rPr lang="en-US" dirty="0" smtClean="0">
                <a:solidFill>
                  <a:srgbClr val="E40038"/>
                </a:solidFill>
                <a:latin typeface="Montserrat RB Medium" panose="00000600000000000000" pitchFamily="2" charset="-52"/>
              </a:rPr>
              <a:t>Recognition</a:t>
            </a:r>
            <a:endParaRPr lang="ru-RU" dirty="0">
              <a:solidFill>
                <a:srgbClr val="E40038"/>
              </a:solidFill>
              <a:latin typeface="Montserrat RB Medium" panose="00000600000000000000" pitchFamily="2" charset="-52"/>
            </a:endParaRPr>
          </a:p>
        </p:txBody>
      </p:sp>
      <p:cxnSp>
        <p:nvCxnSpPr>
          <p:cNvPr id="37" name="Прямая соединительная линия 23">
            <a:extLst>
              <a:ext uri="{FF2B5EF4-FFF2-40B4-BE49-F238E27FC236}">
                <a16:creationId xmlns:a16="http://schemas.microsoft.com/office/drawing/2014/main" id="{2711C438-1B10-8C45-9967-A9AD397A9B28}"/>
              </a:ext>
            </a:extLst>
          </p:cNvPr>
          <p:cNvCxnSpPr>
            <a:cxnSpLocks/>
          </p:cNvCxnSpPr>
          <p:nvPr/>
        </p:nvCxnSpPr>
        <p:spPr>
          <a:xfrm>
            <a:off x="539559" y="1973905"/>
            <a:ext cx="309105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25">
            <a:extLst>
              <a:ext uri="{FF2B5EF4-FFF2-40B4-BE49-F238E27FC236}">
                <a16:creationId xmlns:a16="http://schemas.microsoft.com/office/drawing/2014/main" id="{C0D52FC1-2181-944C-B9A0-B910D91315EC}"/>
              </a:ext>
            </a:extLst>
          </p:cNvPr>
          <p:cNvCxnSpPr>
            <a:cxnSpLocks/>
          </p:cNvCxnSpPr>
          <p:nvPr/>
        </p:nvCxnSpPr>
        <p:spPr>
          <a:xfrm>
            <a:off x="3975239" y="1961355"/>
            <a:ext cx="3490731" cy="125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26">
            <a:extLst>
              <a:ext uri="{FF2B5EF4-FFF2-40B4-BE49-F238E27FC236}">
                <a16:creationId xmlns:a16="http://schemas.microsoft.com/office/drawing/2014/main" id="{70766DDE-A429-D94C-A856-62B11C2B3888}"/>
              </a:ext>
            </a:extLst>
          </p:cNvPr>
          <p:cNvCxnSpPr>
            <a:cxnSpLocks/>
          </p:cNvCxnSpPr>
          <p:nvPr/>
        </p:nvCxnSpPr>
        <p:spPr>
          <a:xfrm flipV="1">
            <a:off x="511622" y="4740979"/>
            <a:ext cx="2967302" cy="107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27">
            <a:extLst>
              <a:ext uri="{FF2B5EF4-FFF2-40B4-BE49-F238E27FC236}">
                <a16:creationId xmlns:a16="http://schemas.microsoft.com/office/drawing/2014/main" id="{DFDF4DD2-93D6-794E-B07A-98968316403D}"/>
              </a:ext>
            </a:extLst>
          </p:cNvPr>
          <p:cNvCxnSpPr>
            <a:cxnSpLocks/>
          </p:cNvCxnSpPr>
          <p:nvPr/>
        </p:nvCxnSpPr>
        <p:spPr>
          <a:xfrm>
            <a:off x="3934918" y="4740979"/>
            <a:ext cx="353593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Текст 18">
            <a:extLst>
              <a:ext uri="{FF2B5EF4-FFF2-40B4-BE49-F238E27FC236}">
                <a16:creationId xmlns:a16="http://schemas.microsoft.com/office/drawing/2014/main" id="{27DD8788-6E92-7F4A-AE54-DF65D761DDA5}"/>
              </a:ext>
            </a:extLst>
          </p:cNvPr>
          <p:cNvSpPr>
            <a:spLocks noGrp="1"/>
          </p:cNvSpPr>
          <p:nvPr>
            <p:ph type="body" sz="quarter" idx="4294967295"/>
          </p:nvPr>
        </p:nvSpPr>
        <p:spPr>
          <a:xfrm>
            <a:off x="8202613" y="2816225"/>
            <a:ext cx="3524659" cy="2561947"/>
          </a:xfrm>
          <a:prstGeom prst="rect">
            <a:avLst/>
          </a:prstGeom>
        </p:spPr>
        <p:txBody>
          <a:bodyPr/>
          <a:lstStyle/>
          <a:p>
            <a:pPr lvl="1"/>
            <a:r>
              <a:rPr lang="en-US" b="1" dirty="0" smtClean="0">
                <a:latin typeface="Montserrat" panose="00000500000000000000" pitchFamily="2" charset="-52"/>
              </a:rPr>
              <a:t>Responsible financing</a:t>
            </a:r>
            <a:endParaRPr lang="en-US" b="1" dirty="0">
              <a:latin typeface="Montserrat" panose="00000500000000000000" pitchFamily="2" charset="-52"/>
            </a:endParaRPr>
          </a:p>
          <a:p>
            <a:pPr lvl="1"/>
            <a:r>
              <a:rPr lang="en-US" dirty="0">
                <a:latin typeface="Montserrat" panose="00000500000000000000" pitchFamily="2" charset="-52"/>
              </a:rPr>
              <a:t>Based on the ESG rating or KPI, SLL is structured in the company's strategy in the field of SD, its monitoring is carried out according to the data of audited non-financial reporting</a:t>
            </a:r>
          </a:p>
          <a:p>
            <a:pPr lvl="1"/>
            <a:r>
              <a:rPr lang="en-US" dirty="0">
                <a:latin typeface="Montserrat" panose="00000500000000000000" pitchFamily="2" charset="-52"/>
              </a:rPr>
              <a:t>The right choice of a lender (for a bilateral deal) or a sustainability coordinator (for a syndicate) is very important. Her recognition depends on him</a:t>
            </a:r>
            <a:r>
              <a:rPr lang="en-US" b="1" dirty="0" smtClean="0">
                <a:latin typeface="Montserrat" panose="00000500000000000000" pitchFamily="2" charset="-52"/>
              </a:rPr>
              <a:t>.</a:t>
            </a:r>
            <a:endParaRPr lang="en-US" b="1" dirty="0">
              <a:latin typeface="Montserrat" panose="00000500000000000000" pitchFamily="2" charset="-52"/>
            </a:endParaRPr>
          </a:p>
        </p:txBody>
      </p:sp>
      <p:sp>
        <p:nvSpPr>
          <p:cNvPr id="43" name="Текст 19">
            <a:extLst>
              <a:ext uri="{FF2B5EF4-FFF2-40B4-BE49-F238E27FC236}">
                <a16:creationId xmlns:a16="http://schemas.microsoft.com/office/drawing/2014/main" id="{31D847F0-D82C-D94D-9D4A-4404B23A6B5A}"/>
              </a:ext>
            </a:extLst>
          </p:cNvPr>
          <p:cNvSpPr>
            <a:spLocks noGrp="1"/>
          </p:cNvSpPr>
          <p:nvPr>
            <p:ph type="body" sz="quarter" idx="4294967295"/>
          </p:nvPr>
        </p:nvSpPr>
        <p:spPr>
          <a:xfrm>
            <a:off x="8211576" y="2525076"/>
            <a:ext cx="1601103" cy="770362"/>
          </a:xfrm>
          <a:prstGeom prst="rect">
            <a:avLst/>
          </a:prstGeom>
        </p:spPr>
        <p:txBody>
          <a:bodyPr>
            <a:normAutofit/>
          </a:bodyPr>
          <a:lstStyle/>
          <a:p>
            <a:r>
              <a:rPr lang="en-US" dirty="0" smtClean="0">
                <a:solidFill>
                  <a:srgbClr val="00234D"/>
                </a:solidFill>
                <a:latin typeface="Montserrat RB Medium" panose="00000600000000000000" pitchFamily="2" charset="-52"/>
              </a:rPr>
              <a:t>Commitment</a:t>
            </a:r>
            <a:endParaRPr lang="ru-RU" dirty="0">
              <a:solidFill>
                <a:srgbClr val="00234D"/>
              </a:solidFill>
              <a:latin typeface="Montserrat RB Medium" panose="00000600000000000000" pitchFamily="2" charset="-52"/>
            </a:endParaRPr>
          </a:p>
        </p:txBody>
      </p:sp>
      <p:cxnSp>
        <p:nvCxnSpPr>
          <p:cNvPr id="44" name="Прямая соединительная линия 28">
            <a:extLst>
              <a:ext uri="{FF2B5EF4-FFF2-40B4-BE49-F238E27FC236}">
                <a16:creationId xmlns:a16="http://schemas.microsoft.com/office/drawing/2014/main" id="{3AE63ADB-F7CA-CF4E-AF1B-81E03009B82F}"/>
              </a:ext>
            </a:extLst>
          </p:cNvPr>
          <p:cNvCxnSpPr>
            <a:cxnSpLocks/>
          </p:cNvCxnSpPr>
          <p:nvPr/>
        </p:nvCxnSpPr>
        <p:spPr>
          <a:xfrm>
            <a:off x="8197129" y="2808308"/>
            <a:ext cx="3444009" cy="0"/>
          </a:xfrm>
          <a:prstGeom prst="line">
            <a:avLst/>
          </a:prstGeom>
          <a:ln w="19050">
            <a:solidFill>
              <a:srgbClr val="00234D"/>
            </a:solidFill>
          </a:ln>
        </p:spPr>
        <p:style>
          <a:lnRef idx="1">
            <a:schemeClr val="accent1"/>
          </a:lnRef>
          <a:fillRef idx="0">
            <a:schemeClr val="accent1"/>
          </a:fillRef>
          <a:effectRef idx="0">
            <a:schemeClr val="accent1"/>
          </a:effectRef>
          <a:fontRef idx="minor">
            <a:schemeClr val="tx1"/>
          </a:fontRef>
        </p:style>
      </p:cxnSp>
      <p:sp>
        <p:nvSpPr>
          <p:cNvPr id="24" name="Текст 5">
            <a:extLst>
              <a:ext uri="{FF2B5EF4-FFF2-40B4-BE49-F238E27FC236}">
                <a16:creationId xmlns:a16="http://schemas.microsoft.com/office/drawing/2014/main" id="{1A2B3FA3-5F9E-A34A-A62C-C13724103085}"/>
              </a:ext>
            </a:extLst>
          </p:cNvPr>
          <p:cNvSpPr txBox="1">
            <a:spLocks/>
          </p:cNvSpPr>
          <p:nvPr/>
        </p:nvSpPr>
        <p:spPr>
          <a:xfrm>
            <a:off x="539559" y="1203309"/>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a:solidFill>
                  <a:srgbClr val="E40038"/>
                </a:solidFill>
                <a:latin typeface="Montserrat" panose="00000500000000000000" pitchFamily="2" charset="-52"/>
              </a:rPr>
              <a:t>1</a:t>
            </a:r>
            <a:endParaRPr lang="ru-RU" sz="3600" b="1" dirty="0">
              <a:solidFill>
                <a:srgbClr val="E40038"/>
              </a:solidFill>
              <a:latin typeface="Montserrat" panose="00000500000000000000" pitchFamily="2" charset="-52"/>
            </a:endParaRPr>
          </a:p>
        </p:txBody>
      </p:sp>
      <p:sp>
        <p:nvSpPr>
          <p:cNvPr id="46" name="Текст 5">
            <a:extLst>
              <a:ext uri="{FF2B5EF4-FFF2-40B4-BE49-F238E27FC236}">
                <a16:creationId xmlns:a16="http://schemas.microsoft.com/office/drawing/2014/main" id="{1A2B3FA3-5F9E-A34A-A62C-C13724103085}"/>
              </a:ext>
            </a:extLst>
          </p:cNvPr>
          <p:cNvSpPr txBox="1">
            <a:spLocks/>
          </p:cNvSpPr>
          <p:nvPr/>
        </p:nvSpPr>
        <p:spPr>
          <a:xfrm>
            <a:off x="3905073" y="1193197"/>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smtClean="0">
                <a:solidFill>
                  <a:srgbClr val="E40038"/>
                </a:solidFill>
                <a:latin typeface="Montserrat" panose="00000500000000000000" pitchFamily="2" charset="-52"/>
              </a:rPr>
              <a:t>2</a:t>
            </a:r>
            <a:endParaRPr lang="ru-RU" sz="3600" b="1" dirty="0">
              <a:solidFill>
                <a:srgbClr val="E40038"/>
              </a:solidFill>
              <a:latin typeface="Montserrat" panose="00000500000000000000" pitchFamily="2" charset="-52"/>
            </a:endParaRPr>
          </a:p>
        </p:txBody>
      </p:sp>
      <p:sp>
        <p:nvSpPr>
          <p:cNvPr id="47" name="Текст 5">
            <a:extLst>
              <a:ext uri="{FF2B5EF4-FFF2-40B4-BE49-F238E27FC236}">
                <a16:creationId xmlns:a16="http://schemas.microsoft.com/office/drawing/2014/main" id="{1A2B3FA3-5F9E-A34A-A62C-C13724103085}"/>
              </a:ext>
            </a:extLst>
          </p:cNvPr>
          <p:cNvSpPr txBox="1">
            <a:spLocks/>
          </p:cNvSpPr>
          <p:nvPr/>
        </p:nvSpPr>
        <p:spPr>
          <a:xfrm>
            <a:off x="522289" y="3946161"/>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smtClean="0">
                <a:solidFill>
                  <a:srgbClr val="E40038"/>
                </a:solidFill>
                <a:latin typeface="Montserrat" panose="00000500000000000000" pitchFamily="2" charset="-52"/>
              </a:rPr>
              <a:t>3</a:t>
            </a:r>
            <a:endParaRPr lang="ru-RU" sz="3600" b="1" dirty="0">
              <a:solidFill>
                <a:srgbClr val="E40038"/>
              </a:solidFill>
              <a:latin typeface="Montserrat" panose="00000500000000000000" pitchFamily="2" charset="-52"/>
            </a:endParaRPr>
          </a:p>
        </p:txBody>
      </p:sp>
      <p:sp>
        <p:nvSpPr>
          <p:cNvPr id="48" name="Текст 5">
            <a:extLst>
              <a:ext uri="{FF2B5EF4-FFF2-40B4-BE49-F238E27FC236}">
                <a16:creationId xmlns:a16="http://schemas.microsoft.com/office/drawing/2014/main" id="{1A2B3FA3-5F9E-A34A-A62C-C13724103085}"/>
              </a:ext>
            </a:extLst>
          </p:cNvPr>
          <p:cNvSpPr txBox="1">
            <a:spLocks/>
          </p:cNvSpPr>
          <p:nvPr/>
        </p:nvSpPr>
        <p:spPr>
          <a:xfrm>
            <a:off x="3904045" y="3957460"/>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smtClean="0">
                <a:solidFill>
                  <a:srgbClr val="E40038"/>
                </a:solidFill>
                <a:latin typeface="Montserrat" panose="00000500000000000000" pitchFamily="2" charset="-52"/>
              </a:rPr>
              <a:t>0</a:t>
            </a:r>
            <a:r>
              <a:rPr lang="en-US" sz="3600" b="1" dirty="0">
                <a:solidFill>
                  <a:srgbClr val="E40038"/>
                </a:solidFill>
                <a:latin typeface="Montserrat" panose="00000500000000000000" pitchFamily="2" charset="-52"/>
              </a:rPr>
              <a:t>4</a:t>
            </a:r>
            <a:endParaRPr lang="ru-RU" sz="3600" b="1" dirty="0">
              <a:solidFill>
                <a:srgbClr val="E40038"/>
              </a:solidFill>
              <a:latin typeface="Montserrat" panose="00000500000000000000" pitchFamily="2" charset="-52"/>
            </a:endParaRPr>
          </a:p>
        </p:txBody>
      </p:sp>
      <p:sp>
        <p:nvSpPr>
          <p:cNvPr id="49" name="Текст 5">
            <a:extLst>
              <a:ext uri="{FF2B5EF4-FFF2-40B4-BE49-F238E27FC236}">
                <a16:creationId xmlns:a16="http://schemas.microsoft.com/office/drawing/2014/main" id="{1A2B3FA3-5F9E-A34A-A62C-C13724103085}"/>
              </a:ext>
            </a:extLst>
          </p:cNvPr>
          <p:cNvSpPr txBox="1">
            <a:spLocks/>
          </p:cNvSpPr>
          <p:nvPr/>
        </p:nvSpPr>
        <p:spPr>
          <a:xfrm>
            <a:off x="8197129" y="1921478"/>
            <a:ext cx="1015335"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600" b="1" dirty="0">
                <a:solidFill>
                  <a:srgbClr val="00234D"/>
                </a:solidFill>
                <a:latin typeface="Montserrat" panose="00000500000000000000" pitchFamily="2" charset="-52"/>
                <a:ea typeface="Source Sans Pro" panose="020B0503030403020204" pitchFamily="34" charset="0"/>
              </a:rPr>
              <a:t>0</a:t>
            </a:r>
            <a:r>
              <a:rPr lang="en-US" sz="3600" b="1" dirty="0">
                <a:solidFill>
                  <a:srgbClr val="00234D"/>
                </a:solidFill>
                <a:latin typeface="Montserrat" panose="00000500000000000000" pitchFamily="2" charset="-52"/>
                <a:ea typeface="Source Sans Pro" panose="020B0503030403020204" pitchFamily="34" charset="0"/>
              </a:rPr>
              <a:t>5</a:t>
            </a:r>
            <a:endParaRPr lang="ru-RU" sz="3600" b="1" dirty="0">
              <a:solidFill>
                <a:srgbClr val="00234D"/>
              </a:solidFill>
              <a:latin typeface="Montserrat" panose="00000500000000000000" pitchFamily="2" charset="-52"/>
              <a:ea typeface="Source Sans Pro" panose="020B0503030403020204" pitchFamily="34" charset="0"/>
            </a:endParaRPr>
          </a:p>
        </p:txBody>
      </p:sp>
    </p:spTree>
    <p:extLst>
      <p:ext uri="{BB962C8B-B14F-4D97-AF65-F5344CB8AC3E}">
        <p14:creationId xmlns:p14="http://schemas.microsoft.com/office/powerpoint/2010/main" val="4010015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Responsible Finance in the World</a:t>
            </a:r>
            <a:endParaRPr lang="ru-RU" dirty="0">
              <a:solidFill>
                <a:srgbClr val="00234D"/>
              </a:solidFill>
              <a:latin typeface="Montserrat RB" panose="00000500000000000000" pitchFamily="2" charset="-52"/>
            </a:endParaRPr>
          </a:p>
        </p:txBody>
      </p:sp>
      <p:sp>
        <p:nvSpPr>
          <p:cNvPr id="14" name="Text Placeholder 1">
            <a:extLst>
              <a:ext uri="{FF2B5EF4-FFF2-40B4-BE49-F238E27FC236}">
                <a16:creationId xmlns:a16="http://schemas.microsoft.com/office/drawing/2014/main" id="{35513637-26E6-9C41-A621-C892B281052C}"/>
              </a:ext>
            </a:extLst>
          </p:cNvPr>
          <p:cNvSpPr>
            <a:spLocks noGrp="1"/>
          </p:cNvSpPr>
          <p:nvPr>
            <p:ph type="body" sz="quarter" idx="15"/>
          </p:nvPr>
        </p:nvSpPr>
        <p:spPr>
          <a:xfrm>
            <a:off x="571501" y="6596062"/>
            <a:ext cx="8915400" cy="152349"/>
          </a:xfrm>
        </p:spPr>
        <p:txBody>
          <a:bodyPr/>
          <a:lstStyle/>
          <a:p>
            <a:r>
              <a:rPr lang="en-US" dirty="0">
                <a:solidFill>
                  <a:srgbClr val="00234D"/>
                </a:solidFill>
              </a:rPr>
              <a:t>Source: </a:t>
            </a:r>
            <a:r>
              <a:rPr lang="en-US" dirty="0">
                <a:solidFill>
                  <a:srgbClr val="00234D"/>
                </a:solidFill>
                <a:hlinkClick r:id="rId3"/>
              </a:rPr>
              <a:t>Bloomberg NEF</a:t>
            </a:r>
            <a:endParaRPr lang="en-US" dirty="0">
              <a:solidFill>
                <a:srgbClr val="00234D"/>
              </a:solidFill>
            </a:endParaRPr>
          </a:p>
        </p:txBody>
      </p:sp>
      <p:graphicFrame>
        <p:nvGraphicFramePr>
          <p:cNvPr id="16" name="Chart 6">
            <a:extLst>
              <a:ext uri="{FF2B5EF4-FFF2-40B4-BE49-F238E27FC236}">
                <a16:creationId xmlns:a16="http://schemas.microsoft.com/office/drawing/2014/main" id="{68BCE967-8F75-4013-90AA-18A45BF0CC20}"/>
              </a:ext>
            </a:extLst>
          </p:cNvPr>
          <p:cNvGraphicFramePr/>
          <p:nvPr>
            <p:extLst>
              <p:ext uri="{D42A27DB-BD31-4B8C-83A1-F6EECF244321}">
                <p14:modId xmlns:p14="http://schemas.microsoft.com/office/powerpoint/2010/main" val="570450815"/>
              </p:ext>
            </p:extLst>
          </p:nvPr>
        </p:nvGraphicFramePr>
        <p:xfrm>
          <a:off x="565151" y="1446503"/>
          <a:ext cx="8809906" cy="243723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23525807-AB33-45D6-A424-9DA1FC41B4E0}"/>
              </a:ext>
            </a:extLst>
          </p:cNvPr>
          <p:cNvSpPr txBox="1"/>
          <p:nvPr/>
        </p:nvSpPr>
        <p:spPr>
          <a:xfrm>
            <a:off x="547308" y="1036326"/>
            <a:ext cx="5450932" cy="307777"/>
          </a:xfrm>
          <a:prstGeom prst="rect">
            <a:avLst/>
          </a:prstGeom>
          <a:noFill/>
        </p:spPr>
        <p:txBody>
          <a:bodyPr wrap="square" rtlCol="0">
            <a:spAutoFit/>
          </a:bodyPr>
          <a:lstStyle/>
          <a:p>
            <a:r>
              <a:rPr lang="en-US" sz="1400" b="1" dirty="0"/>
              <a:t>Global sustainable debt issuance by </a:t>
            </a:r>
            <a:r>
              <a:rPr lang="en-US" sz="1400" b="1" dirty="0" smtClean="0"/>
              <a:t>year, USD billion</a:t>
            </a:r>
            <a:endParaRPr lang="en-US" sz="1400" b="1" dirty="0"/>
          </a:p>
        </p:txBody>
      </p:sp>
      <p:grpSp>
        <p:nvGrpSpPr>
          <p:cNvPr id="21" name="Группа 20"/>
          <p:cNvGrpSpPr/>
          <p:nvPr/>
        </p:nvGrpSpPr>
        <p:grpSpPr>
          <a:xfrm>
            <a:off x="9486901" y="1219200"/>
            <a:ext cx="2649558" cy="2163096"/>
            <a:chOff x="9472529" y="557428"/>
            <a:chExt cx="2562156" cy="3467101"/>
          </a:xfrm>
        </p:grpSpPr>
        <p:sp>
          <p:nvSpPr>
            <p:cNvPr id="4" name="Прямоугольник 3"/>
            <p:cNvSpPr/>
            <p:nvPr/>
          </p:nvSpPr>
          <p:spPr>
            <a:xfrm>
              <a:off x="9486899" y="722760"/>
              <a:ext cx="2547786" cy="2515917"/>
            </a:xfrm>
            <a:prstGeom prst="rect">
              <a:avLst/>
            </a:prstGeom>
          </p:spPr>
          <p:txBody>
            <a:bodyPr wrap="square">
              <a:spAutoFit/>
            </a:bodyPr>
            <a:lstStyle/>
            <a:p>
              <a:pPr defTabSz="1219140">
                <a:buClr>
                  <a:schemeClr val="bg2"/>
                </a:buClr>
              </a:pPr>
              <a:r>
                <a:rPr lang="en-US" sz="1600" dirty="0" smtClean="0">
                  <a:solidFill>
                    <a:srgbClr val="010101"/>
                  </a:solidFill>
                  <a:latin typeface="Montserrat" panose="00000500000000000000" pitchFamily="2" charset="-52"/>
                </a:rPr>
                <a:t>Factors </a:t>
              </a:r>
              <a:r>
                <a:rPr lang="en-US" sz="1600" dirty="0">
                  <a:solidFill>
                    <a:srgbClr val="010101"/>
                  </a:solidFill>
                  <a:latin typeface="Montserrat" panose="00000500000000000000" pitchFamily="2" charset="-52"/>
                </a:rPr>
                <a:t>driving the </a:t>
              </a:r>
              <a:r>
                <a:rPr lang="en-US" sz="1600" dirty="0" smtClean="0">
                  <a:solidFill>
                    <a:srgbClr val="010101"/>
                  </a:solidFill>
                  <a:latin typeface="Montserrat" panose="00000500000000000000" pitchFamily="2" charset="-52"/>
                </a:rPr>
                <a:t>slowdown:</a:t>
              </a:r>
            </a:p>
            <a:p>
              <a:pPr marL="228594" indent="-228594" defTabSz="1219140">
                <a:buClr>
                  <a:schemeClr val="bg2"/>
                </a:buClr>
                <a:buFont typeface="Wingdings" panose="05000000000000000000" pitchFamily="2" charset="2"/>
                <a:buChar char="§"/>
              </a:pPr>
              <a:endParaRPr lang="en-US" sz="1600" dirty="0" smtClean="0">
                <a:solidFill>
                  <a:srgbClr val="010101"/>
                </a:solidFill>
                <a:latin typeface="Montserrat" panose="00000500000000000000" pitchFamily="2" charset="-52"/>
              </a:endParaRPr>
            </a:p>
            <a:p>
              <a:pPr marL="285750" indent="-285750" defTabSz="1219140">
                <a:buClr>
                  <a:srgbClr val="00234D"/>
                </a:buClr>
                <a:buFont typeface="Wingdings" panose="05000000000000000000" pitchFamily="2" charset="2"/>
                <a:buChar char="v"/>
              </a:pPr>
              <a:r>
                <a:rPr lang="en-US" sz="1600" dirty="0">
                  <a:solidFill>
                    <a:srgbClr val="010101"/>
                  </a:solidFill>
                  <a:latin typeface="Montserrat" panose="00000500000000000000" pitchFamily="2" charset="-52"/>
                </a:rPr>
                <a:t>the end of the </a:t>
              </a:r>
              <a:r>
                <a:rPr lang="en-US" sz="1600" dirty="0" smtClean="0">
                  <a:solidFill>
                    <a:srgbClr val="010101"/>
                  </a:solidFill>
                  <a:latin typeface="Montserrat" panose="00000500000000000000" pitchFamily="2" charset="-52"/>
                </a:rPr>
                <a:t>pandemic</a:t>
              </a:r>
              <a:r>
                <a:rPr lang="ru-RU" sz="1600" dirty="0" smtClean="0">
                  <a:solidFill>
                    <a:srgbClr val="010101"/>
                  </a:solidFill>
                  <a:latin typeface="Montserrat" panose="00000500000000000000" pitchFamily="2" charset="-52"/>
                </a:rPr>
                <a:t> </a:t>
              </a:r>
              <a:r>
                <a:rPr lang="en-US" sz="1600" dirty="0" smtClean="0">
                  <a:solidFill>
                    <a:srgbClr val="010101"/>
                  </a:solidFill>
                  <a:latin typeface="Montserrat" panose="00000500000000000000" pitchFamily="2" charset="-52"/>
                </a:rPr>
                <a:t>COVID 19</a:t>
              </a:r>
            </a:p>
            <a:p>
              <a:pPr marL="285750" indent="-285750" defTabSz="1219140">
                <a:buClr>
                  <a:srgbClr val="00234D"/>
                </a:buClr>
                <a:buFont typeface="Wingdings" panose="05000000000000000000" pitchFamily="2" charset="2"/>
                <a:buChar char="v"/>
              </a:pPr>
              <a:r>
                <a:rPr lang="en-US" sz="1600" dirty="0" smtClean="0">
                  <a:solidFill>
                    <a:srgbClr val="00234D"/>
                  </a:solidFill>
                  <a:latin typeface="Montserrat" panose="00000500000000000000" pitchFamily="2" charset="-52"/>
                </a:rPr>
                <a:t>rising</a:t>
              </a:r>
              <a:r>
                <a:rPr lang="en-US" sz="1600" dirty="0" smtClean="0">
                  <a:solidFill>
                    <a:srgbClr val="010101"/>
                  </a:solidFill>
                  <a:latin typeface="Montserrat" panose="00000500000000000000" pitchFamily="2" charset="-52"/>
                </a:rPr>
                <a:t> </a:t>
              </a:r>
              <a:r>
                <a:rPr lang="en-US" sz="1600" dirty="0">
                  <a:solidFill>
                    <a:srgbClr val="010101"/>
                  </a:solidFill>
                  <a:latin typeface="Montserrat" panose="00000500000000000000" pitchFamily="2" charset="-52"/>
                </a:rPr>
                <a:t>interest rates.</a:t>
              </a:r>
              <a:endParaRPr lang="ru-RU" sz="1600" dirty="0">
                <a:solidFill>
                  <a:srgbClr val="010101"/>
                </a:solidFill>
                <a:latin typeface="Montserrat" panose="00000500000000000000" pitchFamily="2" charset="-52"/>
              </a:endParaRPr>
            </a:p>
          </p:txBody>
        </p:sp>
        <p:sp>
          <p:nvSpPr>
            <p:cNvPr id="20" name="Rounded Rectangle 33"/>
            <p:cNvSpPr/>
            <p:nvPr/>
          </p:nvSpPr>
          <p:spPr>
            <a:xfrm>
              <a:off x="9472529" y="557428"/>
              <a:ext cx="2454000" cy="3467101"/>
            </a:xfrm>
            <a:prstGeom prst="roundRect">
              <a:avLst>
                <a:gd name="adj" fmla="val 9612"/>
              </a:avLst>
            </a:prstGeom>
            <a:ln w="19050">
              <a:solidFill>
                <a:srgbClr val="E4032E"/>
              </a:solidFill>
              <a:prstDash val="dash"/>
            </a:ln>
          </p:spPr>
          <p:txBody>
            <a:bodyPr wrap="square" lIns="0" tIns="0" rIns="0" bIns="0" rtlCol="0" anchor="ctr">
              <a:spAutoFit/>
            </a:bodyPr>
            <a:lstStyle/>
            <a:p>
              <a:pPr algn="ctr">
                <a:spcBef>
                  <a:spcPts val="1200"/>
                </a:spcBef>
              </a:pPr>
              <a:endParaRPr lang="ru-RU" sz="1600" dirty="0">
                <a:latin typeface="Montserrat" panose="00000500000000000000" pitchFamily="2" charset="-52"/>
                <a:ea typeface="Source Sans Pro" pitchFamily="34" charset="0"/>
              </a:endParaRPr>
            </a:p>
          </p:txBody>
        </p:sp>
      </p:grpSp>
      <p:pic>
        <p:nvPicPr>
          <p:cNvPr id="23" name="Рисунок 22"/>
          <p:cNvPicPr>
            <a:picLocks noChangeAspect="1"/>
          </p:cNvPicPr>
          <p:nvPr/>
        </p:nvPicPr>
        <p:blipFill>
          <a:blip r:embed="rId5"/>
          <a:stretch>
            <a:fillRect/>
          </a:stretch>
        </p:blipFill>
        <p:spPr>
          <a:xfrm>
            <a:off x="540196" y="3701072"/>
            <a:ext cx="7067068" cy="2894990"/>
          </a:xfrm>
          <a:prstGeom prst="rect">
            <a:avLst/>
          </a:prstGeom>
        </p:spPr>
      </p:pic>
      <p:grpSp>
        <p:nvGrpSpPr>
          <p:cNvPr id="24" name="Группа 23"/>
          <p:cNvGrpSpPr/>
          <p:nvPr/>
        </p:nvGrpSpPr>
        <p:grpSpPr>
          <a:xfrm>
            <a:off x="9486901" y="4141271"/>
            <a:ext cx="2649558" cy="2165252"/>
            <a:chOff x="9472529" y="557428"/>
            <a:chExt cx="2562156" cy="3470557"/>
          </a:xfrm>
        </p:grpSpPr>
        <p:sp>
          <p:nvSpPr>
            <p:cNvPr id="25" name="Прямоугольник 24"/>
            <p:cNvSpPr/>
            <p:nvPr/>
          </p:nvSpPr>
          <p:spPr>
            <a:xfrm>
              <a:off x="9486899" y="722760"/>
              <a:ext cx="2547786" cy="3305225"/>
            </a:xfrm>
            <a:prstGeom prst="rect">
              <a:avLst/>
            </a:prstGeom>
          </p:spPr>
          <p:txBody>
            <a:bodyPr wrap="square">
              <a:spAutoFit/>
            </a:bodyPr>
            <a:lstStyle/>
            <a:p>
              <a:pPr defTabSz="1219140">
                <a:buClr>
                  <a:schemeClr val="bg2"/>
                </a:buClr>
              </a:pPr>
              <a:r>
                <a:rPr lang="en-US" sz="1600" dirty="0">
                  <a:solidFill>
                    <a:srgbClr val="010101"/>
                  </a:solidFill>
                  <a:latin typeface="Montserrat" panose="00000500000000000000" pitchFamily="2" charset="-52"/>
                </a:rPr>
                <a:t>Defying supply chain disruptions and macroeconomic headwinds, 2022 energy transition investment jumped 31% to draw level with fossil </a:t>
              </a:r>
              <a:r>
                <a:rPr lang="en-US" sz="1600" dirty="0" smtClean="0">
                  <a:solidFill>
                    <a:srgbClr val="010101"/>
                  </a:solidFill>
                  <a:latin typeface="Montserrat" panose="00000500000000000000" pitchFamily="2" charset="-52"/>
                </a:rPr>
                <a:t>fuels.</a:t>
              </a:r>
              <a:endParaRPr lang="ru-RU" sz="1600" dirty="0">
                <a:solidFill>
                  <a:srgbClr val="010101"/>
                </a:solidFill>
                <a:latin typeface="Montserrat" panose="00000500000000000000" pitchFamily="2" charset="-52"/>
              </a:endParaRPr>
            </a:p>
          </p:txBody>
        </p:sp>
        <p:sp>
          <p:nvSpPr>
            <p:cNvPr id="26" name="Rounded Rectangle 33"/>
            <p:cNvSpPr/>
            <p:nvPr/>
          </p:nvSpPr>
          <p:spPr>
            <a:xfrm>
              <a:off x="9472529" y="557428"/>
              <a:ext cx="2454000" cy="3467101"/>
            </a:xfrm>
            <a:prstGeom prst="roundRect">
              <a:avLst>
                <a:gd name="adj" fmla="val 9612"/>
              </a:avLst>
            </a:prstGeom>
            <a:ln w="19050">
              <a:solidFill>
                <a:srgbClr val="E4032E"/>
              </a:solidFill>
              <a:prstDash val="dash"/>
            </a:ln>
          </p:spPr>
          <p:txBody>
            <a:bodyPr wrap="square" lIns="0" tIns="0" rIns="0" bIns="0" rtlCol="0" anchor="ctr">
              <a:spAutoFit/>
            </a:bodyPr>
            <a:lstStyle/>
            <a:p>
              <a:pPr algn="ctr">
                <a:spcBef>
                  <a:spcPts val="1200"/>
                </a:spcBef>
              </a:pPr>
              <a:endParaRPr lang="ru-RU" sz="1600" dirty="0">
                <a:latin typeface="Montserrat" panose="00000500000000000000" pitchFamily="2" charset="-52"/>
                <a:ea typeface="Source Sans Pro" pitchFamily="34" charset="0"/>
              </a:endParaRPr>
            </a:p>
          </p:txBody>
        </p:sp>
      </p:grpSp>
    </p:spTree>
    <p:extLst>
      <p:ext uri="{BB962C8B-B14F-4D97-AF65-F5344CB8AC3E}">
        <p14:creationId xmlns:p14="http://schemas.microsoft.com/office/powerpoint/2010/main" val="320080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p:cNvPr>
          <p:cNvSpPr/>
          <p:nvPr/>
        </p:nvSpPr>
        <p:spPr>
          <a:xfrm>
            <a:off x="7861738" y="1"/>
            <a:ext cx="4330262" cy="6857999"/>
          </a:xfrm>
          <a:prstGeom prst="rect">
            <a:avLst/>
          </a:prstGeom>
          <a:solidFill>
            <a:srgbClr val="00234D"/>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chemeClr val="bg1"/>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900" b="1" i="0" u="none" strike="noStrike" kern="1200" cap="none" spc="0" normalizeH="0" baseline="0" noProof="0" dirty="0">
              <a:ln>
                <a:noFill/>
              </a:ln>
              <a:solidFill>
                <a:schemeClr val="bg1"/>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Sustainable banking in Russia</a:t>
            </a:r>
            <a:endParaRPr lang="ru-RU" dirty="0">
              <a:solidFill>
                <a:srgbClr val="00234D"/>
              </a:solidFill>
              <a:latin typeface="Montserrat RB" panose="00000500000000000000" pitchFamily="2" charset="-52"/>
            </a:endParaRPr>
          </a:p>
        </p:txBody>
      </p:sp>
      <p:sp>
        <p:nvSpPr>
          <p:cNvPr id="8" name="Текст 15">
            <a:extLst>
              <a:ext uri="{FF2B5EF4-FFF2-40B4-BE49-F238E27FC236}">
                <a16:creationId xmlns:a16="http://schemas.microsoft.com/office/drawing/2014/main" id="{B089A4B5-B01F-924E-B8C3-7E72CB383D38}"/>
              </a:ext>
            </a:extLst>
          </p:cNvPr>
          <p:cNvSpPr>
            <a:spLocks noGrp="1"/>
          </p:cNvSpPr>
          <p:nvPr>
            <p:ph type="body" sz="quarter" idx="4294967295"/>
          </p:nvPr>
        </p:nvSpPr>
        <p:spPr>
          <a:xfrm>
            <a:off x="8016999" y="405969"/>
            <a:ext cx="4240422" cy="661450"/>
          </a:xfrm>
          <a:prstGeom prst="rect">
            <a:avLst/>
          </a:prstGeom>
        </p:spPr>
        <p:txBody>
          <a:bodyPr anchor="t"/>
          <a:lstStyle/>
          <a:p>
            <a:pPr>
              <a:spcBef>
                <a:spcPts val="0"/>
              </a:spcBef>
              <a:spcAft>
                <a:spcPts val="600"/>
              </a:spcAft>
              <a:buClr>
                <a:srgbClr val="339933"/>
              </a:buClr>
            </a:pPr>
            <a:r>
              <a:rPr lang="en-US" sz="2000" b="1" cap="all" dirty="0" smtClean="0">
                <a:solidFill>
                  <a:schemeClr val="bg2"/>
                </a:solidFill>
                <a:cs typeface="Arial" pitchFamily="34" charset="0"/>
              </a:rPr>
              <a:t>ROSBANK</a:t>
            </a:r>
          </a:p>
          <a:p>
            <a:pPr>
              <a:spcBef>
                <a:spcPts val="0"/>
              </a:spcBef>
              <a:spcAft>
                <a:spcPts val="600"/>
              </a:spcAft>
              <a:buClr>
                <a:srgbClr val="339933"/>
              </a:buClr>
            </a:pPr>
            <a:r>
              <a:rPr lang="en-US" sz="1600" b="1" cap="all" dirty="0" smtClean="0">
                <a:solidFill>
                  <a:schemeClr val="bg2"/>
                </a:solidFill>
                <a:cs typeface="Arial" pitchFamily="34" charset="0"/>
              </a:rPr>
              <a:t>Responsible Banking </a:t>
            </a:r>
            <a:r>
              <a:rPr lang="ru-RU" sz="1600" b="1" cap="all" dirty="0" smtClean="0">
                <a:solidFill>
                  <a:schemeClr val="bg2"/>
                </a:solidFill>
                <a:cs typeface="Arial" pitchFamily="34" charset="0"/>
              </a:rPr>
              <a:t>- </a:t>
            </a:r>
            <a:r>
              <a:rPr lang="en-US" sz="1600" b="1" cap="all" dirty="0" smtClean="0">
                <a:solidFill>
                  <a:schemeClr val="bg2"/>
                </a:solidFill>
                <a:cs typeface="Arial" pitchFamily="34" charset="0"/>
              </a:rPr>
              <a:t>2021</a:t>
            </a:r>
            <a:endParaRPr lang="en-US" sz="1600" b="1" cap="all" dirty="0">
              <a:solidFill>
                <a:schemeClr val="bg2"/>
              </a:solidFill>
              <a:cs typeface="Arial" pitchFamily="34" charset="0"/>
            </a:endParaRPr>
          </a:p>
        </p:txBody>
      </p:sp>
      <p:grpSp>
        <p:nvGrpSpPr>
          <p:cNvPr id="9" name="Группа 2"/>
          <p:cNvGrpSpPr/>
          <p:nvPr/>
        </p:nvGrpSpPr>
        <p:grpSpPr>
          <a:xfrm>
            <a:off x="8008769" y="1091664"/>
            <a:ext cx="3922466" cy="3401331"/>
            <a:chOff x="3657630" y="2674493"/>
            <a:chExt cx="3922466" cy="2999940"/>
          </a:xfrm>
        </p:grpSpPr>
        <p:sp>
          <p:nvSpPr>
            <p:cNvPr id="10" name="Прямоугольник 32"/>
            <p:cNvSpPr/>
            <p:nvPr/>
          </p:nvSpPr>
          <p:spPr>
            <a:xfrm>
              <a:off x="4835835" y="2674493"/>
              <a:ext cx="2744261" cy="1601787"/>
            </a:xfrm>
            <a:prstGeom prst="rect">
              <a:avLst/>
            </a:prstGeom>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3000"/>
                </a:spcAft>
                <a:buClr>
                  <a:srgbClr val="339933"/>
                </a:buClr>
              </a:pPr>
              <a:r>
                <a:rPr lang="en-US" sz="1400" b="1" dirty="0" smtClean="0">
                  <a:solidFill>
                    <a:schemeClr val="bg1"/>
                  </a:solidFill>
                  <a:latin typeface="Montserrat" panose="00000500000000000000" pitchFamily="2" charset="-52"/>
                </a:rPr>
                <a:t>SLL</a:t>
              </a:r>
              <a:r>
                <a:rPr lang="en-US" sz="1400" dirty="0" smtClean="0">
                  <a:solidFill>
                    <a:schemeClr val="bg1"/>
                  </a:solidFill>
                  <a:latin typeface="Montserrat" panose="00000500000000000000" pitchFamily="2" charset="-52"/>
                </a:rPr>
                <a:t>: </a:t>
              </a:r>
              <a:r>
                <a:rPr lang="en-US" sz="1400" dirty="0">
                  <a:solidFill>
                    <a:schemeClr val="bg1"/>
                  </a:solidFill>
                  <a:latin typeface="Montserrat" panose="00000500000000000000" pitchFamily="2" charset="-52"/>
                </a:rPr>
                <a:t>signed a 2-year </a:t>
              </a:r>
              <a:r>
                <a:rPr lang="en-US" sz="1400" dirty="0" smtClean="0">
                  <a:solidFill>
                    <a:schemeClr val="bg1"/>
                  </a:solidFill>
                  <a:latin typeface="Montserrat" panose="00000500000000000000" pitchFamily="2" charset="-52"/>
                </a:rPr>
                <a:t>USD </a:t>
              </a:r>
              <a:r>
                <a:rPr lang="en-US" sz="1400" dirty="0">
                  <a:solidFill>
                    <a:schemeClr val="bg1"/>
                  </a:solidFill>
                  <a:latin typeface="Montserrat" panose="00000500000000000000" pitchFamily="2" charset="-52"/>
                </a:rPr>
                <a:t>300 </a:t>
              </a:r>
              <a:r>
                <a:rPr lang="en-US" sz="1400" dirty="0" err="1">
                  <a:solidFill>
                    <a:schemeClr val="bg1"/>
                  </a:solidFill>
                  <a:latin typeface="Montserrat" panose="00000500000000000000" pitchFamily="2" charset="-52"/>
                </a:rPr>
                <a:t>mln</a:t>
              </a:r>
              <a:r>
                <a:rPr lang="en-US" sz="1400" dirty="0">
                  <a:solidFill>
                    <a:schemeClr val="bg1"/>
                  </a:solidFill>
                  <a:latin typeface="Montserrat" panose="00000500000000000000" pitchFamily="2" charset="-52"/>
                </a:rPr>
                <a:t> syndicated loan </a:t>
              </a:r>
              <a:r>
                <a:rPr lang="en-US" sz="1400" dirty="0" smtClean="0">
                  <a:solidFill>
                    <a:schemeClr val="bg1"/>
                  </a:solidFill>
                  <a:latin typeface="Montserrat" panose="00000500000000000000" pitchFamily="2" charset="-52"/>
                </a:rPr>
                <a:t>agreement linked to 3 sustainability KPIs.</a:t>
              </a:r>
              <a:endParaRPr lang="ru-RU" sz="1400" dirty="0" smtClean="0">
                <a:solidFill>
                  <a:schemeClr val="bg1"/>
                </a:solidFill>
                <a:latin typeface="Montserrat" panose="00000500000000000000" pitchFamily="2" charset="-52"/>
              </a:endParaRPr>
            </a:p>
            <a:p>
              <a:pPr lvl="0">
                <a:spcAft>
                  <a:spcPts val="3000"/>
                </a:spcAft>
                <a:buClr>
                  <a:srgbClr val="339933"/>
                </a:buClr>
              </a:pPr>
              <a:r>
                <a:rPr lang="en-US" sz="1400" b="1" dirty="0" smtClean="0">
                  <a:solidFill>
                    <a:schemeClr val="bg1"/>
                  </a:solidFill>
                  <a:latin typeface="Montserrat" panose="00000500000000000000" pitchFamily="2" charset="-52"/>
                </a:rPr>
                <a:t>SLL</a:t>
              </a:r>
              <a:r>
                <a:rPr lang="en-US" sz="1400" dirty="0">
                  <a:solidFill>
                    <a:schemeClr val="bg1"/>
                  </a:solidFill>
                  <a:latin typeface="Montserrat" panose="00000500000000000000" pitchFamily="2" charset="-52"/>
                </a:rPr>
                <a:t>: signed in June 2021 a PXF agreement linked to sustainable development indicators in the amount of USD 1.25 </a:t>
              </a:r>
              <a:r>
                <a:rPr lang="en-US" sz="1400" dirty="0" smtClean="0">
                  <a:solidFill>
                    <a:schemeClr val="bg1"/>
                  </a:solidFill>
                  <a:latin typeface="Montserrat" panose="00000500000000000000" pitchFamily="2" charset="-52"/>
                </a:rPr>
                <a:t>billion.</a:t>
              </a:r>
              <a:endParaRPr lang="ru-RU" sz="1400" b="1" dirty="0" smtClean="0">
                <a:solidFill>
                  <a:schemeClr val="bg1"/>
                </a:solidFill>
                <a:latin typeface="Montserrat" panose="00000500000000000000" pitchFamily="2" charset="-52"/>
              </a:endParaRPr>
            </a:p>
            <a:p>
              <a:pPr lvl="0">
                <a:spcAft>
                  <a:spcPts val="1800"/>
                </a:spcAft>
                <a:buClr>
                  <a:srgbClr val="339933"/>
                </a:buClr>
              </a:pPr>
              <a:r>
                <a:rPr lang="en-US" sz="1400" b="1" dirty="0" smtClean="0">
                  <a:solidFill>
                    <a:schemeClr val="bg1"/>
                  </a:solidFill>
                  <a:latin typeface="Montserrat" panose="00000500000000000000" pitchFamily="2" charset="-52"/>
                </a:rPr>
                <a:t>GB</a:t>
              </a:r>
              <a:r>
                <a:rPr lang="en-US" sz="1400" dirty="0" smtClean="0">
                  <a:solidFill>
                    <a:schemeClr val="bg1"/>
                  </a:solidFill>
                  <a:latin typeface="Montserrat" panose="00000500000000000000" pitchFamily="2" charset="-52"/>
                </a:rPr>
                <a:t>: issued a 7-year green bond in the amount of USD 1 billion (70 </a:t>
              </a:r>
              <a:r>
                <a:rPr lang="en-US" sz="1400" dirty="0" err="1" smtClean="0">
                  <a:solidFill>
                    <a:schemeClr val="bg1"/>
                  </a:solidFill>
                  <a:latin typeface="Montserrat" panose="00000500000000000000" pitchFamily="2" charset="-52"/>
                </a:rPr>
                <a:t>bln</a:t>
              </a:r>
              <a:r>
                <a:rPr lang="en-US" sz="1400" dirty="0" smtClean="0">
                  <a:solidFill>
                    <a:schemeClr val="bg1"/>
                  </a:solidFill>
                  <a:latin typeface="Montserrat" panose="00000500000000000000" pitchFamily="2" charset="-52"/>
                </a:rPr>
                <a:t> RUB) on Moscow stock Exchange.</a:t>
              </a:r>
            </a:p>
            <a:p>
              <a:pPr>
                <a:spcBef>
                  <a:spcPts val="600"/>
                </a:spcBef>
                <a:buClr>
                  <a:srgbClr val="339933"/>
                </a:buClr>
              </a:pPr>
              <a:endParaRPr lang="en-US" sz="1400" dirty="0">
                <a:solidFill>
                  <a:srgbClr val="00B050"/>
                </a:solidFill>
                <a:latin typeface="Montserrat" panose="00000500000000000000" pitchFamily="2" charset="-52"/>
              </a:endParaRPr>
            </a:p>
          </p:txBody>
        </p:sp>
        <p:pic>
          <p:nvPicPr>
            <p:cNvPr id="11" name="Picture 2" descr="Логотип Московский кредитный банк - скачать бесплатно"/>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181" b="32976"/>
            <a:stretch/>
          </p:blipFill>
          <p:spPr bwMode="auto">
            <a:xfrm>
              <a:off x="3657630" y="2758519"/>
              <a:ext cx="1238613" cy="269994"/>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35"/>
            <p:cNvPicPr>
              <a:picLocks noChangeAspect="1"/>
            </p:cNvPicPr>
            <p:nvPr/>
          </p:nvPicPr>
          <p:blipFill>
            <a:blip r:embed="rId4"/>
            <a:stretch>
              <a:fillRect/>
            </a:stretch>
          </p:blipFill>
          <p:spPr>
            <a:xfrm>
              <a:off x="3722257" y="5150676"/>
              <a:ext cx="571082" cy="523757"/>
            </a:xfrm>
            <a:prstGeom prst="rect">
              <a:avLst/>
            </a:prstGeom>
          </p:spPr>
        </p:pic>
        <p:pic>
          <p:nvPicPr>
            <p:cNvPr id="13" name="Picture 2" descr="https://www.uralkali.com/upload/iblock/68d/250kh167_logo_ru.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888" b="29949"/>
            <a:stretch/>
          </p:blipFill>
          <p:spPr bwMode="auto">
            <a:xfrm>
              <a:off x="3665860" y="3857317"/>
              <a:ext cx="998423" cy="22784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Текст 15">
            <a:extLst>
              <a:ext uri="{FF2B5EF4-FFF2-40B4-BE49-F238E27FC236}">
                <a16:creationId xmlns:a16="http://schemas.microsoft.com/office/drawing/2014/main" id="{B089A4B5-B01F-924E-B8C3-7E72CB383D38}"/>
              </a:ext>
            </a:extLst>
          </p:cNvPr>
          <p:cNvSpPr>
            <a:spLocks noGrp="1"/>
          </p:cNvSpPr>
          <p:nvPr>
            <p:ph type="body" sz="quarter" idx="4294967295"/>
          </p:nvPr>
        </p:nvSpPr>
        <p:spPr>
          <a:xfrm>
            <a:off x="8016999" y="5014692"/>
            <a:ext cx="4000034" cy="2154913"/>
          </a:xfrm>
          <a:prstGeom prst="rect">
            <a:avLst/>
          </a:prstGeom>
        </p:spPr>
        <p:txBody>
          <a:bodyPr/>
          <a:lstStyle/>
          <a:p>
            <a:pPr>
              <a:spcBef>
                <a:spcPts val="0"/>
              </a:spcBef>
              <a:spcAft>
                <a:spcPts val="600"/>
              </a:spcAft>
              <a:buClr>
                <a:srgbClr val="339933"/>
              </a:buClr>
            </a:pPr>
            <a:r>
              <a:rPr lang="en-US" sz="1600" b="1" cap="all" dirty="0" smtClean="0">
                <a:solidFill>
                  <a:schemeClr val="bg2"/>
                </a:solidFill>
                <a:cs typeface="Arial" pitchFamily="34" charset="0"/>
              </a:rPr>
              <a:t>Sustainability bond</a:t>
            </a:r>
            <a:r>
              <a:rPr lang="ru-RU" sz="1600" b="1" cap="all" dirty="0" smtClean="0">
                <a:solidFill>
                  <a:schemeClr val="bg2"/>
                </a:solidFill>
                <a:cs typeface="Arial" pitchFamily="34" charset="0"/>
              </a:rPr>
              <a:t> – 2023</a:t>
            </a:r>
          </a:p>
          <a:p>
            <a:pPr marL="293688" indent="-285750">
              <a:lnSpc>
                <a:spcPct val="100000"/>
              </a:lnSpc>
              <a:spcBef>
                <a:spcPts val="0"/>
              </a:spcBef>
              <a:spcAft>
                <a:spcPts val="200"/>
              </a:spcAft>
              <a:buClr>
                <a:schemeClr val="bg1"/>
              </a:buClr>
              <a:buFont typeface="Wingdings" panose="05000000000000000000" pitchFamily="2" charset="2"/>
              <a:buChar char="Ø"/>
            </a:pPr>
            <a:r>
              <a:rPr lang="en-US" dirty="0" smtClean="0">
                <a:solidFill>
                  <a:schemeClr val="bg1"/>
                </a:solidFill>
                <a:latin typeface="Montserrat" panose="00000500000000000000" pitchFamily="2" charset="-52"/>
                <a:ea typeface="+mn-ea"/>
              </a:rPr>
              <a:t>Clean transport</a:t>
            </a:r>
            <a:endParaRPr lang="ru-RU" dirty="0">
              <a:solidFill>
                <a:schemeClr val="bg1"/>
              </a:solidFill>
              <a:latin typeface="Montserrat" panose="00000500000000000000" pitchFamily="2" charset="-52"/>
              <a:ea typeface="+mn-ea"/>
            </a:endParaRPr>
          </a:p>
          <a:p>
            <a:pPr marL="293688" indent="-285750">
              <a:lnSpc>
                <a:spcPct val="100000"/>
              </a:lnSpc>
              <a:spcBef>
                <a:spcPts val="0"/>
              </a:spcBef>
              <a:spcAft>
                <a:spcPts val="200"/>
              </a:spcAft>
              <a:buClr>
                <a:schemeClr val="bg1"/>
              </a:buClr>
              <a:buFont typeface="Wingdings" panose="05000000000000000000" pitchFamily="2" charset="2"/>
              <a:buChar char="Ø"/>
            </a:pPr>
            <a:r>
              <a:rPr lang="en-US" dirty="0" smtClean="0">
                <a:solidFill>
                  <a:schemeClr val="bg1"/>
                </a:solidFill>
                <a:latin typeface="Montserrat" panose="00000500000000000000" pitchFamily="2" charset="-52"/>
                <a:ea typeface="+mn-ea"/>
              </a:rPr>
              <a:t>Energy efficiency</a:t>
            </a:r>
            <a:endParaRPr lang="ru-RU" dirty="0" smtClean="0">
              <a:solidFill>
                <a:schemeClr val="bg1"/>
              </a:solidFill>
              <a:latin typeface="Montserrat" panose="00000500000000000000" pitchFamily="2" charset="-52"/>
              <a:ea typeface="+mn-ea"/>
            </a:endParaRPr>
          </a:p>
          <a:p>
            <a:pPr marL="293688" indent="-285750">
              <a:lnSpc>
                <a:spcPct val="100000"/>
              </a:lnSpc>
              <a:spcBef>
                <a:spcPts val="0"/>
              </a:spcBef>
              <a:spcAft>
                <a:spcPts val="200"/>
              </a:spcAft>
              <a:buClr>
                <a:schemeClr val="bg1"/>
              </a:buClr>
              <a:buFont typeface="Wingdings" panose="05000000000000000000" pitchFamily="2" charset="2"/>
              <a:buChar char="Ø"/>
            </a:pPr>
            <a:r>
              <a:rPr lang="en-US" dirty="0" smtClean="0">
                <a:solidFill>
                  <a:schemeClr val="bg1"/>
                </a:solidFill>
                <a:latin typeface="Montserrat" panose="00000500000000000000" pitchFamily="2" charset="-52"/>
                <a:ea typeface="+mn-ea"/>
              </a:rPr>
              <a:t>Financing of SMEs to mitigate negative social factors</a:t>
            </a:r>
            <a:endParaRPr lang="en-US" dirty="0">
              <a:solidFill>
                <a:schemeClr val="bg1"/>
              </a:solidFill>
              <a:latin typeface="Montserrat" panose="00000500000000000000" pitchFamily="2" charset="-52"/>
              <a:ea typeface="+mn-ea"/>
            </a:endParaRPr>
          </a:p>
        </p:txBody>
      </p:sp>
      <p:sp>
        <p:nvSpPr>
          <p:cNvPr id="18" name="Текст 8">
            <a:extLst>
              <a:ext uri="{FF2B5EF4-FFF2-40B4-BE49-F238E27FC236}">
                <a16:creationId xmlns:a16="http://schemas.microsoft.com/office/drawing/2014/main" id="{4D1E860D-6C68-814A-A64F-6B9BB0D7A7CD}"/>
              </a:ext>
            </a:extLst>
          </p:cNvPr>
          <p:cNvSpPr>
            <a:spLocks noGrp="1"/>
          </p:cNvSpPr>
          <p:nvPr>
            <p:ph type="body" sz="quarter" idx="4294967295"/>
          </p:nvPr>
        </p:nvSpPr>
        <p:spPr>
          <a:xfrm>
            <a:off x="2673155" y="3623808"/>
            <a:ext cx="4135949" cy="524900"/>
          </a:xfrm>
          <a:prstGeom prst="rect">
            <a:avLst/>
          </a:prstGeom>
        </p:spPr>
        <p:txBody>
          <a:bodyPr>
            <a:noAutofit/>
          </a:bodyPr>
          <a:lstStyle/>
          <a:p>
            <a:r>
              <a:rPr lang="ru-RU" sz="2000" dirty="0" smtClean="0">
                <a:solidFill>
                  <a:srgbClr val="00234D"/>
                </a:solidFill>
                <a:latin typeface="Montserrat" panose="00000500000000000000" pitchFamily="2" charset="-52"/>
              </a:rPr>
              <a:t>₽ </a:t>
            </a:r>
            <a:r>
              <a:rPr lang="en-US" sz="2000" dirty="0" smtClean="0">
                <a:solidFill>
                  <a:srgbClr val="00234D"/>
                </a:solidFill>
                <a:latin typeface="Montserrat" panose="00000500000000000000" pitchFamily="2" charset="-52"/>
              </a:rPr>
              <a:t>bn Investor demand based on Russian bond market</a:t>
            </a:r>
            <a:endParaRPr lang="en-US" sz="2000" dirty="0">
              <a:solidFill>
                <a:srgbClr val="00234D"/>
              </a:solidFill>
              <a:latin typeface="Montserrat" panose="00000500000000000000" pitchFamily="2" charset="-52"/>
            </a:endParaRPr>
          </a:p>
          <a:p>
            <a:r>
              <a:rPr lang="en-US" sz="2000" dirty="0" smtClean="0">
                <a:solidFill>
                  <a:srgbClr val="00234D"/>
                </a:solidFill>
                <a:latin typeface="Montserrat" panose="00000500000000000000" pitchFamily="2" charset="-52"/>
              </a:rPr>
              <a:t> </a:t>
            </a:r>
            <a:endParaRPr lang="ru-RU" sz="2000" dirty="0">
              <a:solidFill>
                <a:srgbClr val="00234D"/>
              </a:solidFill>
              <a:latin typeface="Montserrat" panose="00000500000000000000" pitchFamily="2" charset="-52"/>
            </a:endParaRPr>
          </a:p>
        </p:txBody>
      </p:sp>
      <p:sp>
        <p:nvSpPr>
          <p:cNvPr id="21" name="Текст 11">
            <a:extLst>
              <a:ext uri="{FF2B5EF4-FFF2-40B4-BE49-F238E27FC236}">
                <a16:creationId xmlns:a16="http://schemas.microsoft.com/office/drawing/2014/main" id="{CC6D8059-7091-6D41-978E-D6EBBBA400BE}"/>
              </a:ext>
            </a:extLst>
          </p:cNvPr>
          <p:cNvSpPr>
            <a:spLocks noGrp="1"/>
          </p:cNvSpPr>
          <p:nvPr>
            <p:ph type="body" sz="quarter" idx="4294967295"/>
          </p:nvPr>
        </p:nvSpPr>
        <p:spPr>
          <a:xfrm>
            <a:off x="2673155" y="4646742"/>
            <a:ext cx="2633845" cy="1198769"/>
          </a:xfrm>
          <a:prstGeom prst="rect">
            <a:avLst/>
          </a:prstGeom>
        </p:spPr>
        <p:txBody>
          <a:bodyPr/>
          <a:lstStyle/>
          <a:p>
            <a:r>
              <a:rPr lang="ru-RU" sz="2000" dirty="0" smtClean="0">
                <a:latin typeface="Montserrat" panose="00000500000000000000" pitchFamily="2" charset="-52"/>
              </a:rPr>
              <a:t>%</a:t>
            </a:r>
            <a:r>
              <a:rPr lang="en-US" sz="2000" dirty="0">
                <a:latin typeface="Montserrat" panose="00000500000000000000" pitchFamily="2" charset="-52"/>
              </a:rPr>
              <a:t> Growth in sales of electric vehicles</a:t>
            </a:r>
          </a:p>
          <a:p>
            <a:endParaRPr lang="ru-RU" sz="2000" dirty="0">
              <a:latin typeface="Montserrat" panose="00000500000000000000" pitchFamily="2" charset="-52"/>
            </a:endParaRPr>
          </a:p>
        </p:txBody>
      </p:sp>
      <p:sp>
        <p:nvSpPr>
          <p:cNvPr id="25" name="Текст 16">
            <a:extLst>
              <a:ext uri="{FF2B5EF4-FFF2-40B4-BE49-F238E27FC236}">
                <a16:creationId xmlns:a16="http://schemas.microsoft.com/office/drawing/2014/main" id="{6DB51333-4673-FA46-B304-1ACEF9C46DBC}"/>
              </a:ext>
            </a:extLst>
          </p:cNvPr>
          <p:cNvSpPr>
            <a:spLocks noGrp="1"/>
          </p:cNvSpPr>
          <p:nvPr>
            <p:ph type="body" sz="quarter" idx="4294967295"/>
          </p:nvPr>
        </p:nvSpPr>
        <p:spPr>
          <a:xfrm>
            <a:off x="2673155" y="2305900"/>
            <a:ext cx="3086012" cy="770362"/>
          </a:xfrm>
          <a:prstGeom prst="rect">
            <a:avLst/>
          </a:prstGeom>
        </p:spPr>
        <p:txBody>
          <a:bodyPr>
            <a:noAutofit/>
          </a:bodyPr>
          <a:lstStyle/>
          <a:p>
            <a:r>
              <a:rPr lang="en-US" sz="2000" dirty="0">
                <a:solidFill>
                  <a:srgbClr val="00234D"/>
                </a:solidFill>
                <a:latin typeface="Montserrat" panose="00000500000000000000" pitchFamily="2" charset="-52"/>
              </a:rPr>
              <a:t>₽ </a:t>
            </a:r>
            <a:r>
              <a:rPr lang="en-US" sz="2000" dirty="0" err="1" smtClean="0">
                <a:solidFill>
                  <a:srgbClr val="00234D"/>
                </a:solidFill>
                <a:latin typeface="Montserrat" panose="00000500000000000000" pitchFamily="2" charset="-52"/>
              </a:rPr>
              <a:t>tn</a:t>
            </a:r>
            <a:r>
              <a:rPr lang="en-US" sz="2000" dirty="0" smtClean="0">
                <a:solidFill>
                  <a:srgbClr val="00234D"/>
                </a:solidFill>
                <a:latin typeface="Montserrat" panose="00000500000000000000" pitchFamily="2" charset="-52"/>
              </a:rPr>
              <a:t> of ESG-related loan portfolio in Russia*</a:t>
            </a:r>
            <a:r>
              <a:rPr lang="ru-RU" sz="2000" dirty="0" smtClean="0">
                <a:solidFill>
                  <a:srgbClr val="00234D"/>
                </a:solidFill>
                <a:latin typeface="Montserrat" panose="00000500000000000000" pitchFamily="2" charset="-52"/>
              </a:rPr>
              <a:t> </a:t>
            </a:r>
            <a:endParaRPr lang="ru-RU" sz="2000" dirty="0">
              <a:solidFill>
                <a:srgbClr val="00234D"/>
              </a:solidFill>
              <a:latin typeface="Montserrat" panose="00000500000000000000" pitchFamily="2" charset="-52"/>
            </a:endParaRPr>
          </a:p>
        </p:txBody>
      </p:sp>
      <p:sp>
        <p:nvSpPr>
          <p:cNvPr id="33" name="Текст 15">
            <a:extLst>
              <a:ext uri="{FF2B5EF4-FFF2-40B4-BE49-F238E27FC236}">
                <a16:creationId xmlns:a16="http://schemas.microsoft.com/office/drawing/2014/main" id="{B089A4B5-B01F-924E-B8C3-7E72CB383D38}"/>
              </a:ext>
            </a:extLst>
          </p:cNvPr>
          <p:cNvSpPr>
            <a:spLocks noGrp="1"/>
          </p:cNvSpPr>
          <p:nvPr>
            <p:ph type="body" sz="quarter" idx="4294967295"/>
          </p:nvPr>
        </p:nvSpPr>
        <p:spPr>
          <a:xfrm>
            <a:off x="467717" y="6546394"/>
            <a:ext cx="4149581" cy="623211"/>
          </a:xfrm>
          <a:prstGeom prst="rect">
            <a:avLst/>
          </a:prstGeom>
        </p:spPr>
        <p:txBody>
          <a:bodyPr/>
          <a:lstStyle/>
          <a:p>
            <a:pPr lvl="1"/>
            <a:r>
              <a:rPr lang="en-US" sz="1200" dirty="0" smtClean="0"/>
              <a:t>* Source</a:t>
            </a:r>
            <a:r>
              <a:rPr lang="ru-RU" sz="1200" dirty="0" smtClean="0"/>
              <a:t>: </a:t>
            </a:r>
            <a:r>
              <a:rPr lang="en-US" sz="1200" dirty="0" smtClean="0"/>
              <a:t>Expert</a:t>
            </a:r>
            <a:r>
              <a:rPr lang="ru-RU" sz="1200" dirty="0" smtClean="0"/>
              <a:t> </a:t>
            </a:r>
            <a:r>
              <a:rPr lang="en-US" sz="1200" dirty="0"/>
              <a:t>R</a:t>
            </a:r>
            <a:r>
              <a:rPr lang="ru-RU" sz="1200" dirty="0" smtClean="0"/>
              <a:t>А, </a:t>
            </a:r>
            <a:r>
              <a:rPr lang="en-US" sz="1200" dirty="0" smtClean="0"/>
              <a:t>Interfax</a:t>
            </a:r>
            <a:r>
              <a:rPr lang="ru-RU" sz="1200" dirty="0" smtClean="0"/>
              <a:t>, </a:t>
            </a:r>
            <a:r>
              <a:rPr lang="en-US" sz="1200" dirty="0" smtClean="0"/>
              <a:t>INFRAGREEN</a:t>
            </a:r>
            <a:endParaRPr lang="ru-RU" sz="1200" dirty="0"/>
          </a:p>
        </p:txBody>
      </p:sp>
      <p:sp>
        <p:nvSpPr>
          <p:cNvPr id="35" name="TextBox 34"/>
          <p:cNvSpPr txBox="1"/>
          <p:nvPr/>
        </p:nvSpPr>
        <p:spPr>
          <a:xfrm>
            <a:off x="1608440" y="2320935"/>
            <a:ext cx="1064715" cy="646331"/>
          </a:xfrm>
          <a:prstGeom prst="rect">
            <a:avLst/>
          </a:prstGeom>
          <a:noFill/>
        </p:spPr>
        <p:txBody>
          <a:bodyPr wrap="none" rtlCol="0">
            <a:spAutoFit/>
          </a:bodyPr>
          <a:lstStyle/>
          <a:p>
            <a:r>
              <a:rPr lang="en-US" sz="3600" b="1" dirty="0" smtClean="0">
                <a:solidFill>
                  <a:srgbClr val="E40038"/>
                </a:solidFill>
                <a:latin typeface="Montserrat" panose="00000500000000000000" pitchFamily="2" charset="-52"/>
              </a:rPr>
              <a:t>1.85</a:t>
            </a:r>
            <a:endParaRPr lang="ru-RU" sz="2400" dirty="0">
              <a:solidFill>
                <a:srgbClr val="E40038"/>
              </a:solidFill>
              <a:latin typeface="Montserrat" panose="00000500000000000000" pitchFamily="2" charset="-52"/>
            </a:endParaRPr>
          </a:p>
        </p:txBody>
      </p:sp>
      <p:sp>
        <p:nvSpPr>
          <p:cNvPr id="36" name="TextBox 35"/>
          <p:cNvSpPr txBox="1"/>
          <p:nvPr/>
        </p:nvSpPr>
        <p:spPr>
          <a:xfrm>
            <a:off x="1711257" y="4646742"/>
            <a:ext cx="774571" cy="646331"/>
          </a:xfrm>
          <a:prstGeom prst="rect">
            <a:avLst/>
          </a:prstGeom>
          <a:noFill/>
        </p:spPr>
        <p:txBody>
          <a:bodyPr wrap="none" rtlCol="0">
            <a:spAutoFit/>
          </a:bodyPr>
          <a:lstStyle/>
          <a:p>
            <a:r>
              <a:rPr lang="en-US" sz="3600" b="1" dirty="0" smtClean="0">
                <a:solidFill>
                  <a:srgbClr val="E40038"/>
                </a:solidFill>
                <a:latin typeface="Montserrat" panose="00000500000000000000" pitchFamily="2" charset="-52"/>
              </a:rPr>
              <a:t>34</a:t>
            </a:r>
            <a:endParaRPr lang="ru-RU" sz="2400" dirty="0">
              <a:solidFill>
                <a:srgbClr val="E40038"/>
              </a:solidFill>
              <a:latin typeface="Montserrat" panose="00000500000000000000" pitchFamily="2" charset="-52"/>
            </a:endParaRPr>
          </a:p>
        </p:txBody>
      </p:sp>
      <p:sp>
        <p:nvSpPr>
          <p:cNvPr id="37" name="TextBox 36"/>
          <p:cNvSpPr txBox="1"/>
          <p:nvPr/>
        </p:nvSpPr>
        <p:spPr>
          <a:xfrm>
            <a:off x="1611872" y="3536384"/>
            <a:ext cx="973343" cy="646331"/>
          </a:xfrm>
          <a:prstGeom prst="rect">
            <a:avLst/>
          </a:prstGeom>
          <a:noFill/>
        </p:spPr>
        <p:txBody>
          <a:bodyPr wrap="none" rtlCol="0">
            <a:spAutoFit/>
          </a:bodyPr>
          <a:lstStyle/>
          <a:p>
            <a:r>
              <a:rPr lang="en-US" sz="3600" b="1" dirty="0" smtClean="0">
                <a:solidFill>
                  <a:srgbClr val="E40038"/>
                </a:solidFill>
                <a:latin typeface="Montserrat" panose="00000500000000000000" pitchFamily="2" charset="-52"/>
              </a:rPr>
              <a:t>106</a:t>
            </a:r>
            <a:endParaRPr lang="ru-RU" sz="2400" dirty="0">
              <a:solidFill>
                <a:srgbClr val="E40038"/>
              </a:solidFill>
              <a:latin typeface="Montserrat" panose="00000500000000000000" pitchFamily="2" charset="-52"/>
            </a:endParaRPr>
          </a:p>
        </p:txBody>
      </p:sp>
      <p:sp>
        <p:nvSpPr>
          <p:cNvPr id="38" name="Текст 14">
            <a:extLst>
              <a:ext uri="{FF2B5EF4-FFF2-40B4-BE49-F238E27FC236}">
                <a16:creationId xmlns:a16="http://schemas.microsoft.com/office/drawing/2014/main" id="{23BF672B-972E-5E4F-8FE4-8EBCE192DCC8}"/>
              </a:ext>
            </a:extLst>
          </p:cNvPr>
          <p:cNvSpPr>
            <a:spLocks noGrp="1"/>
          </p:cNvSpPr>
          <p:nvPr>
            <p:ph type="body" sz="quarter" idx="4294967295"/>
          </p:nvPr>
        </p:nvSpPr>
        <p:spPr>
          <a:xfrm>
            <a:off x="1131694" y="1843563"/>
            <a:ext cx="1410814" cy="336175"/>
          </a:xfrm>
          <a:prstGeom prst="rect">
            <a:avLst/>
          </a:prstGeom>
        </p:spPr>
        <p:txBody>
          <a:bodyPr/>
          <a:lstStyle/>
          <a:p>
            <a:r>
              <a:rPr lang="en-US" sz="2000" dirty="0" smtClean="0">
                <a:solidFill>
                  <a:srgbClr val="00234D"/>
                </a:solidFill>
                <a:latin typeface="Montserrat" panose="00000500000000000000" pitchFamily="2" charset="-52"/>
              </a:rPr>
              <a:t>At least:</a:t>
            </a:r>
            <a:endParaRPr lang="ru-RU" sz="2000" dirty="0">
              <a:solidFill>
                <a:srgbClr val="00234D"/>
              </a:solidFill>
              <a:latin typeface="Montserrat" panose="00000500000000000000" pitchFamily="2" charset="-52"/>
            </a:endParaRPr>
          </a:p>
        </p:txBody>
      </p:sp>
    </p:spTree>
    <p:extLst>
      <p:ext uri="{BB962C8B-B14F-4D97-AF65-F5344CB8AC3E}">
        <p14:creationId xmlns:p14="http://schemas.microsoft.com/office/powerpoint/2010/main" val="2234109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067551" y="1"/>
            <a:ext cx="5124450" cy="6858000"/>
          </a:xfrm>
          <a:prstGeom prst="rect">
            <a:avLst/>
          </a:prstGeom>
          <a:solidFill>
            <a:srgbClr val="00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chemeClr val="bg1"/>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900" b="1" i="0" u="none" strike="noStrike" kern="1200" cap="none" spc="0" normalizeH="0" baseline="0" noProof="0" dirty="0">
              <a:ln>
                <a:noFill/>
              </a:ln>
              <a:solidFill>
                <a:schemeClr val="bg1"/>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6970838" cy="284490"/>
          </a:xfrm>
        </p:spPr>
        <p:txBody>
          <a:bodyPr>
            <a:normAutofit fontScale="90000"/>
          </a:bodyPr>
          <a:lstStyle/>
          <a:p>
            <a:r>
              <a:rPr lang="en-US" dirty="0">
                <a:solidFill>
                  <a:srgbClr val="00234D"/>
                </a:solidFill>
                <a:latin typeface="Montserrat RB" panose="00000500000000000000" pitchFamily="2" charset="-52"/>
              </a:rPr>
              <a:t>What happens with mismanagement of ESG factors</a:t>
            </a:r>
            <a:endParaRPr lang="ru-RU" dirty="0">
              <a:solidFill>
                <a:srgbClr val="00234D"/>
              </a:solidFill>
              <a:latin typeface="Montserrat RB" panose="00000500000000000000" pitchFamily="2" charset="-52"/>
            </a:endParaRPr>
          </a:p>
        </p:txBody>
      </p:sp>
      <p:sp>
        <p:nvSpPr>
          <p:cNvPr id="45" name="Прямоугольник 9"/>
          <p:cNvSpPr/>
          <p:nvPr/>
        </p:nvSpPr>
        <p:spPr>
          <a:xfrm>
            <a:off x="540196" y="1624013"/>
            <a:ext cx="5376417" cy="3600986"/>
          </a:xfrm>
          <a:prstGeom prst="rect">
            <a:avLst/>
          </a:prstGeom>
        </p:spPr>
        <p:txBody>
          <a:bodyPr wrap="square">
            <a:spAutoFit/>
          </a:bodyPr>
          <a:lstStyle/>
          <a:p>
            <a:pPr>
              <a:spcAft>
                <a:spcPts val="600"/>
              </a:spcAft>
            </a:pPr>
            <a:r>
              <a:rPr lang="en-US" sz="1600" dirty="0">
                <a:latin typeface="Montserrat" panose="00000500000000000000" pitchFamily="2" charset="-52"/>
              </a:rPr>
              <a:t>ESG mismanagement can have devastating financial </a:t>
            </a:r>
            <a:r>
              <a:rPr lang="en-US" sz="1600" dirty="0" smtClean="0">
                <a:latin typeface="Montserrat" panose="00000500000000000000" pitchFamily="2" charset="-52"/>
              </a:rPr>
              <a:t>impacts:</a:t>
            </a:r>
          </a:p>
          <a:p>
            <a:pPr marL="285750" indent="-285750">
              <a:spcAft>
                <a:spcPts val="600"/>
              </a:spcAft>
              <a:buFont typeface="Arial" panose="020B0604020202020204" pitchFamily="34" charset="0"/>
              <a:buChar char="•"/>
            </a:pPr>
            <a:r>
              <a:rPr lang="en-US" sz="1600" dirty="0" smtClean="0">
                <a:latin typeface="Montserrat" panose="00000500000000000000" pitchFamily="2" charset="-52"/>
              </a:rPr>
              <a:t>2010 BP recorded a $53.8 billion pre-tax charge for the Deepwater oil spill.</a:t>
            </a:r>
          </a:p>
          <a:p>
            <a:pPr marL="285750" indent="-285750">
              <a:spcAft>
                <a:spcPts val="600"/>
              </a:spcAft>
              <a:buFont typeface="Arial" panose="020B0604020202020204" pitchFamily="34" charset="0"/>
              <a:buChar char="•"/>
            </a:pPr>
            <a:r>
              <a:rPr lang="en-US" sz="1600" dirty="0" smtClean="0">
                <a:latin typeface="Montserrat" panose="00000500000000000000" pitchFamily="2" charset="-52"/>
              </a:rPr>
              <a:t>2015 </a:t>
            </a:r>
            <a:r>
              <a:rPr lang="en-US" sz="1600" dirty="0">
                <a:latin typeface="Montserrat" panose="00000500000000000000" pitchFamily="2" charset="-52"/>
              </a:rPr>
              <a:t>Volkswagen's misconduct cost the company €27.4 billion when it manipulated 11 million diesel vehicles to pass emissions tests</a:t>
            </a:r>
            <a:r>
              <a:rPr lang="en-US" sz="1600" dirty="0" smtClean="0">
                <a:latin typeface="Montserrat" panose="00000500000000000000" pitchFamily="2" charset="-52"/>
              </a:rPr>
              <a:t>.</a:t>
            </a:r>
            <a:endParaRPr lang="ru-RU" sz="1600" dirty="0" smtClean="0">
              <a:latin typeface="Montserrat" panose="00000500000000000000" pitchFamily="2" charset="-52"/>
            </a:endParaRPr>
          </a:p>
          <a:p>
            <a:pPr marL="285750" indent="-285750">
              <a:spcAft>
                <a:spcPts val="600"/>
              </a:spcAft>
              <a:buFont typeface="Arial" panose="020B0604020202020204" pitchFamily="34" charset="0"/>
              <a:buChar char="•"/>
            </a:pPr>
            <a:r>
              <a:rPr lang="ru-RU" sz="1600" dirty="0" smtClean="0">
                <a:latin typeface="Montserrat" panose="00000500000000000000" pitchFamily="2" charset="-52"/>
              </a:rPr>
              <a:t>2023 </a:t>
            </a:r>
            <a:r>
              <a:rPr lang="en-US" sz="1600" dirty="0">
                <a:latin typeface="Montserrat" panose="00000500000000000000" pitchFamily="2" charset="-52"/>
              </a:rPr>
              <a:t>Johnson &amp; Johnson said it would pay an $8.9 billion settlement over claims that its talc-based baby powder caused cancer</a:t>
            </a:r>
            <a:r>
              <a:rPr lang="en-US" sz="1600" dirty="0" smtClean="0">
                <a:latin typeface="Montserrat" panose="00000500000000000000" pitchFamily="2" charset="-52"/>
              </a:rPr>
              <a:t>. The </a:t>
            </a:r>
            <a:r>
              <a:rPr lang="en-US" sz="1600" dirty="0">
                <a:latin typeface="Montserrat" panose="00000500000000000000" pitchFamily="2" charset="-52"/>
              </a:rPr>
              <a:t>company ended sales of the powder as it faced thousands of lawsuits over the alleged health hazards.</a:t>
            </a:r>
            <a:endParaRPr lang="en-US" sz="1600" dirty="0" smtClean="0">
              <a:latin typeface="Montserrat" panose="00000500000000000000" pitchFamily="2" charset="-52"/>
            </a:endParaRPr>
          </a:p>
        </p:txBody>
      </p:sp>
      <p:sp>
        <p:nvSpPr>
          <p:cNvPr id="47" name="TextBox 46"/>
          <p:cNvSpPr txBox="1"/>
          <p:nvPr/>
        </p:nvSpPr>
        <p:spPr>
          <a:xfrm>
            <a:off x="7308173" y="572459"/>
            <a:ext cx="4238064" cy="5663089"/>
          </a:xfrm>
          <a:prstGeom prst="rect">
            <a:avLst/>
          </a:prstGeom>
          <a:noFill/>
        </p:spPr>
        <p:txBody>
          <a:bodyPr wrap="square" rtlCol="0">
            <a:spAutoFit/>
          </a:bodyPr>
          <a:lstStyle/>
          <a:p>
            <a:pPr>
              <a:spcAft>
                <a:spcPts val="600"/>
              </a:spcAft>
            </a:pPr>
            <a:r>
              <a:rPr lang="en-US" sz="1600" b="1" dirty="0" smtClean="0">
                <a:solidFill>
                  <a:schemeClr val="accent1"/>
                </a:solidFill>
                <a:latin typeface="Montserrat" panose="00000500000000000000" pitchFamily="2" charset="-52"/>
              </a:rPr>
              <a:t>Examples of E&amp;S risks in banking sector</a:t>
            </a:r>
            <a:endParaRPr lang="ru-RU" sz="1400" b="1" dirty="0" smtClean="0">
              <a:solidFill>
                <a:schemeClr val="accent1"/>
              </a:solidFill>
              <a:latin typeface="Montserrat" panose="00000500000000000000" pitchFamily="2" charset="-52"/>
            </a:endParaRPr>
          </a:p>
          <a:p>
            <a:pPr>
              <a:spcAft>
                <a:spcPts val="600"/>
              </a:spcAft>
            </a:pPr>
            <a:r>
              <a:rPr lang="en-US" sz="1200" b="1" dirty="0" smtClean="0">
                <a:solidFill>
                  <a:schemeClr val="bg1"/>
                </a:solidFill>
                <a:latin typeface="Montserrat" panose="00000500000000000000" pitchFamily="2" charset="-52"/>
              </a:rPr>
              <a:t>Case 1</a:t>
            </a:r>
            <a:r>
              <a:rPr lang="ru-RU" sz="1200" b="1" dirty="0" smtClean="0">
                <a:solidFill>
                  <a:schemeClr val="bg1"/>
                </a:solidFill>
                <a:latin typeface="Montserrat" panose="00000500000000000000" pitchFamily="2" charset="-52"/>
              </a:rPr>
              <a:t>: </a:t>
            </a:r>
            <a:r>
              <a:rPr lang="en-US" sz="1200" b="1" dirty="0">
                <a:solidFill>
                  <a:schemeClr val="bg1"/>
                </a:solidFill>
                <a:latin typeface="Montserrat" panose="00000500000000000000" pitchFamily="2" charset="-52"/>
              </a:rPr>
              <a:t>Watchdog bans HSBC climate ads in fresh blow to bank’s green credentials</a:t>
            </a:r>
            <a:endParaRPr lang="ru-RU" sz="1200" b="1" dirty="0">
              <a:solidFill>
                <a:schemeClr val="bg1"/>
              </a:solidFill>
              <a:latin typeface="Montserrat" panose="00000500000000000000" pitchFamily="2" charset="-52"/>
            </a:endParaRPr>
          </a:p>
          <a:p>
            <a:pPr>
              <a:spcAft>
                <a:spcPts val="600"/>
              </a:spcAft>
            </a:pPr>
            <a:r>
              <a:rPr lang="en-US" sz="1200" dirty="0" smtClean="0">
                <a:solidFill>
                  <a:schemeClr val="bg1"/>
                </a:solidFill>
                <a:latin typeface="Montserrat" panose="00000500000000000000" pitchFamily="2" charset="-52"/>
              </a:rPr>
              <a:t>“The </a:t>
            </a:r>
            <a:r>
              <a:rPr lang="en-US" sz="1200" dirty="0">
                <a:solidFill>
                  <a:schemeClr val="bg1"/>
                </a:solidFill>
                <a:latin typeface="Montserrat" panose="00000500000000000000" pitchFamily="2" charset="-52"/>
              </a:rPr>
              <a:t>ruling by the Advertising Standards Authority (ASA) followed dozens of complaints over posters that appeared on high streets and bus stops in the lead-up to the Cop26 climate change conference in Glasgow last October</a:t>
            </a:r>
            <a:r>
              <a:rPr lang="en-US" sz="1200" dirty="0" smtClean="0">
                <a:solidFill>
                  <a:schemeClr val="bg1"/>
                </a:solidFill>
                <a:latin typeface="Montserrat" panose="00000500000000000000" pitchFamily="2" charset="-52"/>
              </a:rPr>
              <a:t>.</a:t>
            </a:r>
            <a:endParaRPr lang="en-US" sz="1200" dirty="0">
              <a:solidFill>
                <a:schemeClr val="bg1"/>
              </a:solidFill>
              <a:latin typeface="Montserrat" panose="00000500000000000000" pitchFamily="2" charset="-52"/>
            </a:endParaRPr>
          </a:p>
          <a:p>
            <a:pPr>
              <a:spcAft>
                <a:spcPts val="600"/>
              </a:spcAft>
            </a:pPr>
            <a:r>
              <a:rPr lang="en-US" sz="1200" dirty="0">
                <a:solidFill>
                  <a:schemeClr val="bg1"/>
                </a:solidFill>
                <a:latin typeface="Montserrat" panose="00000500000000000000" pitchFamily="2" charset="-52"/>
              </a:rPr>
              <a:t>The watchdog said the adverts, which highlighted how the bank had invested $1tn in climate-friendly initiatives such as tree-planting and helping clients hit climate targets, failed to acknowledge HSBC’s own contribution to emissions</a:t>
            </a:r>
            <a:r>
              <a:rPr lang="en-US" sz="1200" dirty="0" smtClean="0">
                <a:solidFill>
                  <a:schemeClr val="bg1"/>
                </a:solidFill>
                <a:latin typeface="Montserrat" panose="00000500000000000000" pitchFamily="2" charset="-52"/>
              </a:rPr>
              <a:t>.”</a:t>
            </a:r>
          </a:p>
          <a:p>
            <a:pPr>
              <a:spcAft>
                <a:spcPts val="600"/>
              </a:spcAft>
            </a:pPr>
            <a:r>
              <a:rPr lang="en-US" sz="1200" b="1" dirty="0" smtClean="0">
                <a:solidFill>
                  <a:schemeClr val="bg1"/>
                </a:solidFill>
                <a:latin typeface="Montserrat" panose="00000500000000000000" pitchFamily="2" charset="-52"/>
              </a:rPr>
              <a:t>Case 2</a:t>
            </a:r>
            <a:r>
              <a:rPr lang="ru-RU" sz="1200" b="1" dirty="0" smtClean="0">
                <a:solidFill>
                  <a:schemeClr val="bg1"/>
                </a:solidFill>
                <a:latin typeface="Montserrat" panose="00000500000000000000" pitchFamily="2" charset="-52"/>
              </a:rPr>
              <a:t>: </a:t>
            </a:r>
            <a:r>
              <a:rPr lang="en-US" sz="1200" b="1" dirty="0">
                <a:solidFill>
                  <a:schemeClr val="bg1"/>
                </a:solidFill>
                <a:latin typeface="Montserrat" panose="00000500000000000000" pitchFamily="2" charset="-52"/>
              </a:rPr>
              <a:t>German officials raid Deutsche Bank's DWS over 'greenwashing' </a:t>
            </a:r>
            <a:r>
              <a:rPr lang="en-US" sz="1200" b="1" dirty="0" smtClean="0">
                <a:solidFill>
                  <a:schemeClr val="bg1"/>
                </a:solidFill>
                <a:latin typeface="Montserrat" panose="00000500000000000000" pitchFamily="2" charset="-52"/>
              </a:rPr>
              <a:t>claims</a:t>
            </a:r>
          </a:p>
          <a:p>
            <a:pPr>
              <a:spcAft>
                <a:spcPts val="600"/>
              </a:spcAft>
            </a:pPr>
            <a:r>
              <a:rPr lang="en-US" sz="1200" dirty="0">
                <a:solidFill>
                  <a:schemeClr val="bg1"/>
                </a:solidFill>
                <a:latin typeface="Montserrat" panose="00000500000000000000" pitchFamily="2" charset="-52"/>
              </a:rPr>
              <a:t>German prosecutors raided asset manager DWS </a:t>
            </a:r>
            <a:r>
              <a:rPr lang="en-US" sz="1200" dirty="0" smtClean="0">
                <a:solidFill>
                  <a:schemeClr val="bg1"/>
                </a:solidFill>
                <a:latin typeface="Montserrat" panose="00000500000000000000" pitchFamily="2" charset="-52"/>
              </a:rPr>
              <a:t>and </a:t>
            </a:r>
            <a:r>
              <a:rPr lang="en-US" sz="1200" dirty="0">
                <a:solidFill>
                  <a:schemeClr val="bg1"/>
                </a:solidFill>
                <a:latin typeface="Montserrat" panose="00000500000000000000" pitchFamily="2" charset="-52"/>
              </a:rPr>
              <a:t>the headquarters of its majority owner Deutsche Bank </a:t>
            </a:r>
            <a:r>
              <a:rPr lang="en-US" sz="1200" dirty="0" smtClean="0">
                <a:solidFill>
                  <a:schemeClr val="bg1"/>
                </a:solidFill>
                <a:latin typeface="Montserrat" panose="00000500000000000000" pitchFamily="2" charset="-52"/>
              </a:rPr>
              <a:t>over </a:t>
            </a:r>
            <a:r>
              <a:rPr lang="en-US" sz="1200" dirty="0">
                <a:solidFill>
                  <a:schemeClr val="bg1"/>
                </a:solidFill>
                <a:latin typeface="Montserrat" panose="00000500000000000000" pitchFamily="2" charset="-52"/>
              </a:rPr>
              <a:t>allegations of misleading investors about "green" investments, the prosecutors said</a:t>
            </a:r>
            <a:r>
              <a:rPr lang="en-US" sz="1200" dirty="0" smtClean="0">
                <a:solidFill>
                  <a:schemeClr val="bg1"/>
                </a:solidFill>
                <a:latin typeface="Montserrat" panose="00000500000000000000" pitchFamily="2" charset="-52"/>
              </a:rPr>
              <a:t>.</a:t>
            </a:r>
          </a:p>
          <a:p>
            <a:pPr>
              <a:spcAft>
                <a:spcPts val="600"/>
              </a:spcAft>
            </a:pPr>
            <a:r>
              <a:rPr lang="en-US" sz="1200" dirty="0">
                <a:solidFill>
                  <a:schemeClr val="bg1"/>
                </a:solidFill>
                <a:latin typeface="Montserrat" panose="00000500000000000000" pitchFamily="2" charset="-52"/>
              </a:rPr>
              <a:t>The German prosecutors said "sufficient factual evidence has emerged" that environmental, social and governance (ESG) factors were taken into account in a minority of investments "but were not taken into account at all in a large number of investments", contrary to statements in DWS fund sales prospectuses.</a:t>
            </a:r>
            <a:endParaRPr lang="ru-RU" sz="1200"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2458213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34D"/>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D6C433D-36FC-5745-92B2-2F497338269C}"/>
              </a:ext>
            </a:extLst>
          </p:cNvPr>
          <p:cNvSpPr>
            <a:spLocks noGrp="1"/>
          </p:cNvSpPr>
          <p:nvPr>
            <p:ph type="body" sz="quarter" idx="11"/>
          </p:nvPr>
        </p:nvSpPr>
        <p:spPr>
          <a:xfrm>
            <a:off x="3971924" y="1614354"/>
            <a:ext cx="7274145" cy="1186222"/>
          </a:xfrm>
        </p:spPr>
        <p:txBody>
          <a:bodyPr/>
          <a:lstStyle/>
          <a:p>
            <a:r>
              <a:rPr lang="en-US" dirty="0" smtClean="0">
                <a:latin typeface="Montserrat RB ExtraBold" panose="00000900000000000000" pitchFamily="2" charset="-52"/>
              </a:rPr>
              <a:t>What to expect in the future</a:t>
            </a:r>
            <a:endParaRPr lang="ru-RU" dirty="0">
              <a:latin typeface="Montserrat RB ExtraBold" panose="00000900000000000000" pitchFamily="2" charset="-52"/>
            </a:endParaRPr>
          </a:p>
        </p:txBody>
      </p:sp>
    </p:spTree>
    <p:extLst>
      <p:ext uri="{BB962C8B-B14F-4D97-AF65-F5344CB8AC3E}">
        <p14:creationId xmlns:p14="http://schemas.microsoft.com/office/powerpoint/2010/main" val="2606386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Top 10 global ESG trends </a:t>
            </a:r>
            <a:endParaRPr lang="ru-RU" dirty="0">
              <a:solidFill>
                <a:srgbClr val="00234D"/>
              </a:solidFill>
              <a:latin typeface="Montserrat RB" panose="00000500000000000000" pitchFamily="2" charset="-52"/>
            </a:endParaRPr>
          </a:p>
        </p:txBody>
      </p:sp>
      <p:sp>
        <p:nvSpPr>
          <p:cNvPr id="7" name="Прямоугольник 3"/>
          <p:cNvSpPr/>
          <p:nvPr/>
        </p:nvSpPr>
        <p:spPr>
          <a:xfrm>
            <a:off x="540196" y="1497269"/>
            <a:ext cx="5592279" cy="5139869"/>
          </a:xfrm>
          <a:prstGeom prst="rect">
            <a:avLst/>
          </a:prstGeom>
        </p:spPr>
        <p:txBody>
          <a:bodyPr wrap="square">
            <a:spAutoFit/>
          </a:bodyPr>
          <a:lstStyle/>
          <a:p>
            <a:pPr marL="342900" indent="-342900">
              <a:spcAft>
                <a:spcPts val="1200"/>
              </a:spcAft>
              <a:buClr>
                <a:srgbClr val="E40038"/>
              </a:buClr>
              <a:buFont typeface="+mj-lt"/>
              <a:buAutoNum type="arabicPeriod"/>
            </a:pPr>
            <a:r>
              <a:rPr lang="en-US" sz="1600" b="1" dirty="0" smtClean="0">
                <a:solidFill>
                  <a:srgbClr val="00234D"/>
                </a:solidFill>
                <a:latin typeface="Montserrat" panose="00000500000000000000" pitchFamily="2" charset="-52"/>
              </a:rPr>
              <a:t>Integrating ESG into business </a:t>
            </a:r>
            <a:r>
              <a:rPr lang="en-US" sz="1600" dirty="0" smtClean="0">
                <a:solidFill>
                  <a:srgbClr val="00234D"/>
                </a:solidFill>
                <a:latin typeface="Montserrat" panose="00000500000000000000" pitchFamily="2" charset="-52"/>
              </a:rPr>
              <a:t>–  ESG concepts are expected to be further integrated into the ways companies conduct business in 2023</a:t>
            </a:r>
          </a:p>
          <a:p>
            <a:pPr marL="342900" indent="-342900">
              <a:spcAft>
                <a:spcPts val="1200"/>
              </a:spcAft>
              <a:buClr>
                <a:srgbClr val="E40038"/>
              </a:buClr>
              <a:buFont typeface="+mj-lt"/>
              <a:buAutoNum type="arabicPeriod"/>
            </a:pPr>
            <a:r>
              <a:rPr lang="en-US" sz="1600" b="1" dirty="0" smtClean="0">
                <a:solidFill>
                  <a:srgbClr val="00234D"/>
                </a:solidFill>
                <a:latin typeface="Montserrat" panose="00000500000000000000" pitchFamily="2" charset="-52"/>
              </a:rPr>
              <a:t>Valuing human capital </a:t>
            </a:r>
            <a:r>
              <a:rPr lang="en-US" sz="1600" dirty="0" smtClean="0">
                <a:solidFill>
                  <a:srgbClr val="00234D"/>
                </a:solidFill>
                <a:latin typeface="Montserrat" panose="00000500000000000000" pitchFamily="2" charset="-52"/>
              </a:rPr>
              <a:t>–</a:t>
            </a:r>
            <a:r>
              <a:rPr lang="en-US" sz="1600" b="1" dirty="0" smtClean="0">
                <a:solidFill>
                  <a:srgbClr val="00234D"/>
                </a:solidFill>
                <a:latin typeface="Montserrat" panose="00000500000000000000" pitchFamily="2" charset="-52"/>
              </a:rPr>
              <a:t> </a:t>
            </a:r>
            <a:r>
              <a:rPr lang="en-US" sz="1600" dirty="0" smtClean="0">
                <a:solidFill>
                  <a:srgbClr val="00234D"/>
                </a:solidFill>
                <a:latin typeface="Montserrat" panose="00000500000000000000" pitchFamily="2" charset="-52"/>
              </a:rPr>
              <a:t>ESG labor and employment implications will continue to evolve</a:t>
            </a:r>
          </a:p>
          <a:p>
            <a:pPr marL="342900" indent="-342900">
              <a:spcAft>
                <a:spcPts val="1200"/>
              </a:spcAft>
              <a:buClr>
                <a:srgbClr val="E40038"/>
              </a:buClr>
              <a:buFont typeface="+mj-lt"/>
              <a:buAutoNum type="arabicPeriod"/>
            </a:pPr>
            <a:r>
              <a:rPr lang="en-US" sz="1600" b="1" dirty="0" smtClean="0">
                <a:solidFill>
                  <a:srgbClr val="00234D"/>
                </a:solidFill>
                <a:latin typeface="Montserrat" panose="00000500000000000000" pitchFamily="2" charset="-52"/>
              </a:rPr>
              <a:t>Responding to climate change </a:t>
            </a:r>
            <a:r>
              <a:rPr lang="en-US" sz="1600" dirty="0" smtClean="0">
                <a:solidFill>
                  <a:srgbClr val="00234D"/>
                </a:solidFill>
                <a:latin typeface="Montserrat" panose="00000500000000000000" pitchFamily="2" charset="-52"/>
              </a:rPr>
              <a:t>–</a:t>
            </a:r>
            <a:r>
              <a:rPr lang="en-US" sz="1600" b="1" dirty="0" smtClean="0">
                <a:solidFill>
                  <a:srgbClr val="00234D"/>
                </a:solidFill>
                <a:latin typeface="Montserrat" panose="00000500000000000000" pitchFamily="2" charset="-52"/>
              </a:rPr>
              <a:t> </a:t>
            </a:r>
            <a:r>
              <a:rPr lang="en-US" sz="1600" dirty="0" smtClean="0">
                <a:solidFill>
                  <a:srgbClr val="00234D"/>
                </a:solidFill>
                <a:latin typeface="Montserrat" panose="00000500000000000000" pitchFamily="2" charset="-52"/>
              </a:rPr>
              <a:t>other environmental issues, including biodiversity and environmental and energy justice, will increasingly make the ESG conversation more complex</a:t>
            </a:r>
          </a:p>
          <a:p>
            <a:pPr marL="342900" indent="-342900">
              <a:spcAft>
                <a:spcPts val="1200"/>
              </a:spcAft>
              <a:buClr>
                <a:srgbClr val="E40038"/>
              </a:buClr>
              <a:buFont typeface="+mj-lt"/>
              <a:buAutoNum type="arabicPeriod"/>
            </a:pPr>
            <a:r>
              <a:rPr lang="en-US" sz="1600" b="1" dirty="0" smtClean="0">
                <a:solidFill>
                  <a:srgbClr val="00234D"/>
                </a:solidFill>
                <a:latin typeface="Montserrat" panose="00000500000000000000" pitchFamily="2" charset="-52"/>
              </a:rPr>
              <a:t>Safeguarding natural systems </a:t>
            </a:r>
            <a:r>
              <a:rPr lang="en-US" sz="1600" dirty="0" smtClean="0">
                <a:solidFill>
                  <a:srgbClr val="00234D"/>
                </a:solidFill>
                <a:latin typeface="Montserrat" panose="00000500000000000000" pitchFamily="2" charset="-52"/>
              </a:rPr>
              <a:t>– the nature agenda is now top of mind after COP15 agreed </a:t>
            </a:r>
            <a:r>
              <a:rPr lang="en-US" sz="1600" dirty="0">
                <a:solidFill>
                  <a:srgbClr val="00234D"/>
                </a:solidFill>
                <a:latin typeface="Montserrat" panose="00000500000000000000" pitchFamily="2" charset="-52"/>
              </a:rPr>
              <a:t>to the </a:t>
            </a:r>
            <a:r>
              <a:rPr lang="en-US" sz="1600" dirty="0" smtClean="0">
                <a:solidFill>
                  <a:srgbClr val="00234D"/>
                </a:solidFill>
                <a:latin typeface="Montserrat" panose="00000500000000000000" pitchFamily="2" charset="-52"/>
              </a:rPr>
              <a:t>Kunming-</a:t>
            </a:r>
            <a:r>
              <a:rPr lang="en-US" sz="1600" dirty="0">
                <a:solidFill>
                  <a:srgbClr val="00234D"/>
                </a:solidFill>
                <a:latin typeface="Montserrat" panose="00000500000000000000" pitchFamily="2" charset="-52"/>
              </a:rPr>
              <a:t>M</a:t>
            </a:r>
            <a:r>
              <a:rPr lang="en-US" sz="1600" dirty="0" smtClean="0">
                <a:solidFill>
                  <a:srgbClr val="00234D"/>
                </a:solidFill>
                <a:latin typeface="Montserrat" panose="00000500000000000000" pitchFamily="2" charset="-52"/>
              </a:rPr>
              <a:t>ontreal Global Biodiversity </a:t>
            </a:r>
            <a:r>
              <a:rPr lang="en-US" sz="1600" dirty="0">
                <a:solidFill>
                  <a:srgbClr val="00234D"/>
                </a:solidFill>
                <a:latin typeface="Montserrat" panose="00000500000000000000" pitchFamily="2" charset="-52"/>
              </a:rPr>
              <a:t>F</a:t>
            </a:r>
            <a:r>
              <a:rPr lang="en-US" sz="1600" dirty="0" smtClean="0">
                <a:solidFill>
                  <a:srgbClr val="00234D"/>
                </a:solidFill>
                <a:latin typeface="Montserrat" panose="00000500000000000000" pitchFamily="2" charset="-52"/>
              </a:rPr>
              <a:t>ramework with goals till 2030/2050 </a:t>
            </a:r>
          </a:p>
          <a:p>
            <a:pPr marL="342900" indent="-342900">
              <a:spcAft>
                <a:spcPts val="1200"/>
              </a:spcAft>
              <a:buClr>
                <a:srgbClr val="E40038"/>
              </a:buClr>
              <a:buFont typeface="+mj-lt"/>
              <a:buAutoNum type="arabicPeriod"/>
            </a:pPr>
            <a:r>
              <a:rPr lang="en-US" sz="1600" b="1" dirty="0" smtClean="0">
                <a:solidFill>
                  <a:srgbClr val="00234D"/>
                </a:solidFill>
                <a:latin typeface="Montserrat" panose="00000500000000000000" pitchFamily="2" charset="-52"/>
              </a:rPr>
              <a:t>Building sustainable and resilient supply chains. </a:t>
            </a:r>
            <a:r>
              <a:rPr lang="en-US" sz="1600" dirty="0" smtClean="0">
                <a:solidFill>
                  <a:srgbClr val="00234D"/>
                </a:solidFill>
                <a:latin typeface="Montserrat" panose="00000500000000000000" pitchFamily="2" charset="-52"/>
              </a:rPr>
              <a:t>Pursuing value chain transparency and navigating value chain risks will become significant areas of focus </a:t>
            </a:r>
          </a:p>
        </p:txBody>
      </p:sp>
      <p:sp>
        <p:nvSpPr>
          <p:cNvPr id="3" name="Rectangle 2"/>
          <p:cNvSpPr/>
          <p:nvPr/>
        </p:nvSpPr>
        <p:spPr>
          <a:xfrm>
            <a:off x="7003984" y="1497269"/>
            <a:ext cx="4225675" cy="4401205"/>
          </a:xfrm>
          <a:prstGeom prst="rect">
            <a:avLst/>
          </a:prstGeom>
        </p:spPr>
        <p:txBody>
          <a:bodyPr wrap="square">
            <a:spAutoFit/>
          </a:bodyPr>
          <a:lstStyle/>
          <a:p>
            <a:pPr marL="342900" indent="-342900">
              <a:spcAft>
                <a:spcPts val="1200"/>
              </a:spcAft>
              <a:buClr>
                <a:srgbClr val="E40038"/>
              </a:buClr>
              <a:buFont typeface="+mj-lt"/>
              <a:buAutoNum type="arabicPeriod" startAt="6"/>
            </a:pPr>
            <a:r>
              <a:rPr lang="en-US" sz="1600" b="1" dirty="0">
                <a:solidFill>
                  <a:srgbClr val="00234D"/>
                </a:solidFill>
                <a:latin typeface="Montserrat" panose="00000500000000000000" pitchFamily="2" charset="-52"/>
              </a:rPr>
              <a:t>Enabling sustainable consumptions and production</a:t>
            </a:r>
            <a:endParaRPr lang="ru-RU" sz="1600" b="1" dirty="0">
              <a:solidFill>
                <a:srgbClr val="00234D"/>
              </a:solidFill>
              <a:latin typeface="Montserrat" panose="00000500000000000000" pitchFamily="2" charset="-52"/>
            </a:endParaRPr>
          </a:p>
          <a:p>
            <a:pPr marL="342900" indent="-342900">
              <a:spcAft>
                <a:spcPts val="1200"/>
              </a:spcAft>
              <a:buClr>
                <a:srgbClr val="E40038"/>
              </a:buClr>
              <a:buFont typeface="+mj-lt"/>
              <a:buAutoNum type="arabicPeriod" startAt="6"/>
            </a:pPr>
            <a:r>
              <a:rPr lang="en-US" sz="1600" b="1" dirty="0">
                <a:solidFill>
                  <a:srgbClr val="00234D"/>
                </a:solidFill>
                <a:latin typeface="Montserrat" panose="00000500000000000000" pitchFamily="2" charset="-52"/>
              </a:rPr>
              <a:t>Applying technologies to sustainability</a:t>
            </a:r>
            <a:r>
              <a:rPr lang="ru-RU" sz="1600" b="1" dirty="0">
                <a:solidFill>
                  <a:srgbClr val="00234D"/>
                </a:solidFill>
                <a:latin typeface="Montserrat" panose="00000500000000000000" pitchFamily="2" charset="-52"/>
              </a:rPr>
              <a:t>. </a:t>
            </a:r>
            <a:r>
              <a:rPr lang="en-US" sz="1600" dirty="0">
                <a:solidFill>
                  <a:srgbClr val="00234D"/>
                </a:solidFill>
                <a:latin typeface="Montserrat" panose="00000500000000000000" pitchFamily="2" charset="-52"/>
              </a:rPr>
              <a:t>Tracking and using credible ESG data from a wide range of sources will become increasingly essential</a:t>
            </a:r>
            <a:endParaRPr lang="en-US" sz="1600" b="1" dirty="0">
              <a:solidFill>
                <a:srgbClr val="00234D"/>
              </a:solidFill>
              <a:latin typeface="Montserrat" panose="00000500000000000000" pitchFamily="2" charset="-52"/>
            </a:endParaRPr>
          </a:p>
          <a:p>
            <a:pPr marL="342900" indent="-342900">
              <a:spcAft>
                <a:spcPts val="1200"/>
              </a:spcAft>
              <a:buClr>
                <a:srgbClr val="E40038"/>
              </a:buClr>
              <a:buFont typeface="+mj-lt"/>
              <a:buAutoNum type="arabicPeriod" startAt="6"/>
            </a:pPr>
            <a:r>
              <a:rPr lang="en-US" sz="1600" b="1" dirty="0">
                <a:solidFill>
                  <a:srgbClr val="00234D"/>
                </a:solidFill>
                <a:latin typeface="Montserrat" panose="00000500000000000000" pitchFamily="2" charset="-52"/>
              </a:rPr>
              <a:t>Respecting fundamental rights</a:t>
            </a:r>
          </a:p>
          <a:p>
            <a:pPr marL="342900" indent="-342900">
              <a:spcAft>
                <a:spcPts val="1200"/>
              </a:spcAft>
              <a:buClr>
                <a:srgbClr val="E40038"/>
              </a:buClr>
              <a:buFont typeface="+mj-lt"/>
              <a:buAutoNum type="arabicPeriod" startAt="6"/>
            </a:pPr>
            <a:r>
              <a:rPr lang="en-US" sz="1600" b="1" dirty="0">
                <a:solidFill>
                  <a:srgbClr val="00234D"/>
                </a:solidFill>
                <a:latin typeface="Montserrat" panose="00000500000000000000" pitchFamily="2" charset="-52"/>
              </a:rPr>
              <a:t>Shaping policy, regulations, and norms. </a:t>
            </a:r>
            <a:r>
              <a:rPr lang="en-US" sz="1600" dirty="0">
                <a:solidFill>
                  <a:srgbClr val="00234D"/>
                </a:solidFill>
                <a:latin typeface="Montserrat" panose="00000500000000000000" pitchFamily="2" charset="-52"/>
              </a:rPr>
              <a:t>The global ESG regulatory mosaic will become increasingly more complicated, creating potential conflicts and risks</a:t>
            </a:r>
          </a:p>
          <a:p>
            <a:pPr marL="342900" indent="-342900">
              <a:spcAft>
                <a:spcPts val="1200"/>
              </a:spcAft>
              <a:buClr>
                <a:srgbClr val="E40038"/>
              </a:buClr>
              <a:buFont typeface="+mj-lt"/>
              <a:buAutoNum type="arabicPeriod" startAt="6"/>
            </a:pPr>
            <a:r>
              <a:rPr lang="en-US" sz="1600" b="1" dirty="0">
                <a:solidFill>
                  <a:srgbClr val="00234D"/>
                </a:solidFill>
                <a:latin typeface="Montserrat" panose="00000500000000000000" pitchFamily="2" charset="-52"/>
              </a:rPr>
              <a:t>Moving toward stakeholder capitalism</a:t>
            </a:r>
            <a:endParaRPr lang="ru-RU" sz="1600" b="1" dirty="0">
              <a:solidFill>
                <a:srgbClr val="00234D"/>
              </a:solidFill>
              <a:latin typeface="Montserrat" panose="00000500000000000000" pitchFamily="2" charset="-52"/>
            </a:endParaRPr>
          </a:p>
        </p:txBody>
      </p:sp>
    </p:spTree>
    <p:extLst>
      <p:ext uri="{BB962C8B-B14F-4D97-AF65-F5344CB8AC3E}">
        <p14:creationId xmlns:p14="http://schemas.microsoft.com/office/powerpoint/2010/main" val="1291750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Key ESG trends in Russia</a:t>
            </a:r>
            <a:endParaRPr lang="ru-RU" dirty="0">
              <a:solidFill>
                <a:srgbClr val="00234D"/>
              </a:solidFill>
              <a:latin typeface="Montserrat RB" panose="00000500000000000000" pitchFamily="2" charset="-52"/>
            </a:endParaRPr>
          </a:p>
        </p:txBody>
      </p:sp>
      <p:cxnSp>
        <p:nvCxnSpPr>
          <p:cNvPr id="8" name="Прямая соединительная линия 23">
            <a:extLst>
              <a:ext uri="{FF2B5EF4-FFF2-40B4-BE49-F238E27FC236}">
                <a16:creationId xmlns:a16="http://schemas.microsoft.com/office/drawing/2014/main" id="{2711C438-1B10-8C45-9967-A9AD397A9B28}"/>
              </a:ext>
            </a:extLst>
          </p:cNvPr>
          <p:cNvCxnSpPr>
            <a:cxnSpLocks/>
          </p:cNvCxnSpPr>
          <p:nvPr/>
        </p:nvCxnSpPr>
        <p:spPr>
          <a:xfrm>
            <a:off x="540196" y="1994319"/>
            <a:ext cx="44642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Текст 5">
            <a:extLst>
              <a:ext uri="{FF2B5EF4-FFF2-40B4-BE49-F238E27FC236}">
                <a16:creationId xmlns:a16="http://schemas.microsoft.com/office/drawing/2014/main" id="{1A2B3FA3-5F9E-A34A-A62C-C13724103085}"/>
              </a:ext>
            </a:extLst>
          </p:cNvPr>
          <p:cNvSpPr txBox="1">
            <a:spLocks/>
          </p:cNvSpPr>
          <p:nvPr/>
        </p:nvSpPr>
        <p:spPr>
          <a:xfrm>
            <a:off x="540196" y="1502856"/>
            <a:ext cx="3358673"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E40038"/>
                </a:solidFill>
                <a:latin typeface="Montserrat" panose="00000500000000000000" pitchFamily="2" charset="-52"/>
              </a:rPr>
              <a:t>Strategy</a:t>
            </a:r>
            <a:endParaRPr lang="ru-RU" sz="2000" b="1" dirty="0">
              <a:solidFill>
                <a:srgbClr val="E40038"/>
              </a:solidFill>
              <a:latin typeface="Montserrat" panose="00000500000000000000" pitchFamily="2" charset="-52"/>
            </a:endParaRPr>
          </a:p>
        </p:txBody>
      </p:sp>
      <p:cxnSp>
        <p:nvCxnSpPr>
          <p:cNvPr id="10" name="Прямая соединительная линия 23">
            <a:extLst>
              <a:ext uri="{FF2B5EF4-FFF2-40B4-BE49-F238E27FC236}">
                <a16:creationId xmlns:a16="http://schemas.microsoft.com/office/drawing/2014/main" id="{2711C438-1B10-8C45-9967-A9AD397A9B28}"/>
              </a:ext>
            </a:extLst>
          </p:cNvPr>
          <p:cNvCxnSpPr>
            <a:cxnSpLocks/>
          </p:cNvCxnSpPr>
          <p:nvPr/>
        </p:nvCxnSpPr>
        <p:spPr>
          <a:xfrm>
            <a:off x="6421933" y="1994318"/>
            <a:ext cx="40253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Текст 5">
            <a:extLst>
              <a:ext uri="{FF2B5EF4-FFF2-40B4-BE49-F238E27FC236}">
                <a16:creationId xmlns:a16="http://schemas.microsoft.com/office/drawing/2014/main" id="{1A2B3FA3-5F9E-A34A-A62C-C13724103085}"/>
              </a:ext>
            </a:extLst>
          </p:cNvPr>
          <p:cNvSpPr txBox="1">
            <a:spLocks/>
          </p:cNvSpPr>
          <p:nvPr/>
        </p:nvSpPr>
        <p:spPr>
          <a:xfrm>
            <a:off x="6421933" y="1502855"/>
            <a:ext cx="3358673"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E40038"/>
                </a:solidFill>
                <a:latin typeface="Montserrat" panose="00000500000000000000" pitchFamily="2" charset="-52"/>
              </a:rPr>
              <a:t>Transparency</a:t>
            </a:r>
            <a:endParaRPr lang="ru-RU" sz="2000" b="1" dirty="0">
              <a:solidFill>
                <a:srgbClr val="E40038"/>
              </a:solidFill>
              <a:latin typeface="Montserrat" panose="00000500000000000000" pitchFamily="2" charset="-52"/>
            </a:endParaRPr>
          </a:p>
        </p:txBody>
      </p:sp>
      <p:cxnSp>
        <p:nvCxnSpPr>
          <p:cNvPr id="12" name="Прямая соединительная линия 23">
            <a:extLst>
              <a:ext uri="{FF2B5EF4-FFF2-40B4-BE49-F238E27FC236}">
                <a16:creationId xmlns:a16="http://schemas.microsoft.com/office/drawing/2014/main" id="{2711C438-1B10-8C45-9967-A9AD397A9B28}"/>
              </a:ext>
            </a:extLst>
          </p:cNvPr>
          <p:cNvCxnSpPr>
            <a:cxnSpLocks/>
          </p:cNvCxnSpPr>
          <p:nvPr/>
        </p:nvCxnSpPr>
        <p:spPr>
          <a:xfrm>
            <a:off x="6421933" y="4347434"/>
            <a:ext cx="51670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Текст 5">
            <a:extLst>
              <a:ext uri="{FF2B5EF4-FFF2-40B4-BE49-F238E27FC236}">
                <a16:creationId xmlns:a16="http://schemas.microsoft.com/office/drawing/2014/main" id="{1A2B3FA3-5F9E-A34A-A62C-C13724103085}"/>
              </a:ext>
            </a:extLst>
          </p:cNvPr>
          <p:cNvSpPr txBox="1">
            <a:spLocks/>
          </p:cNvSpPr>
          <p:nvPr/>
        </p:nvSpPr>
        <p:spPr>
          <a:xfrm>
            <a:off x="6421933" y="3855971"/>
            <a:ext cx="4278019"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E40038"/>
                </a:solidFill>
                <a:latin typeface="Montserrat" panose="00000500000000000000" pitchFamily="2" charset="-52"/>
              </a:rPr>
              <a:t>Verification and Regulation</a:t>
            </a:r>
            <a:endParaRPr lang="ru-RU" sz="2000" b="1" dirty="0">
              <a:solidFill>
                <a:srgbClr val="E40038"/>
              </a:solidFill>
              <a:latin typeface="Montserrat" panose="00000500000000000000" pitchFamily="2" charset="-52"/>
            </a:endParaRPr>
          </a:p>
        </p:txBody>
      </p:sp>
      <p:sp>
        <p:nvSpPr>
          <p:cNvPr id="14" name="Rectangle 13"/>
          <p:cNvSpPr/>
          <p:nvPr/>
        </p:nvSpPr>
        <p:spPr>
          <a:xfrm>
            <a:off x="6421933" y="2243679"/>
            <a:ext cx="4602372" cy="1554272"/>
          </a:xfrm>
          <a:prstGeom prst="rect">
            <a:avLst/>
          </a:prstGeom>
        </p:spPr>
        <p:txBody>
          <a:bodyPr wrap="square">
            <a:spAutoFit/>
          </a:bodyPr>
          <a:lstStyle/>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Development of non-financial reporting standards and recommendations</a:t>
            </a:r>
            <a:endParaRPr lang="ru-RU" dirty="0" smtClean="0">
              <a:solidFill>
                <a:srgbClr val="00234D"/>
              </a:solidFill>
              <a:latin typeface="Montserrat" panose="00000500000000000000" pitchFamily="2" charset="-52"/>
            </a:endParaRP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Requirement to report on ESG and climate by major companies</a:t>
            </a:r>
          </a:p>
        </p:txBody>
      </p:sp>
      <p:sp>
        <p:nvSpPr>
          <p:cNvPr id="15" name="Rectangle 14"/>
          <p:cNvSpPr/>
          <p:nvPr/>
        </p:nvSpPr>
        <p:spPr>
          <a:xfrm>
            <a:off x="540196" y="2193027"/>
            <a:ext cx="4609957" cy="3046988"/>
          </a:xfrm>
          <a:prstGeom prst="rect">
            <a:avLst/>
          </a:prstGeom>
        </p:spPr>
        <p:txBody>
          <a:bodyPr wrap="square">
            <a:spAutoFit/>
          </a:bodyPr>
          <a:lstStyle/>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Actualization of green taxonomy and development of social taxonomy</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National project “Clean Air”</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Adaptation to climate change</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Expansion of Sakhalin experiment</a:t>
            </a:r>
          </a:p>
          <a:p>
            <a:pPr marL="342900" indent="-342900">
              <a:spcAft>
                <a:spcPts val="600"/>
              </a:spcAft>
              <a:buFont typeface="Wingdings" panose="05000000000000000000" pitchFamily="2" charset="2"/>
              <a:buChar char="§"/>
            </a:pPr>
            <a:r>
              <a:rPr lang="en-US" dirty="0">
                <a:solidFill>
                  <a:srgbClr val="00234D"/>
                </a:solidFill>
                <a:latin typeface="Montserrat" panose="00000500000000000000" pitchFamily="2" charset="-52"/>
              </a:rPr>
              <a:t>Adoption of digital solutions </a:t>
            </a:r>
          </a:p>
          <a:p>
            <a:pPr>
              <a:spcAft>
                <a:spcPts val="600"/>
              </a:spcAft>
            </a:pPr>
            <a:endParaRPr lang="en-US" dirty="0" smtClean="0">
              <a:solidFill>
                <a:srgbClr val="00234D"/>
              </a:solidFill>
              <a:latin typeface="Montserrat" panose="00000500000000000000" pitchFamily="2" charset="-52"/>
            </a:endParaRPr>
          </a:p>
          <a:p>
            <a:pPr marL="342900" indent="-342900">
              <a:spcAft>
                <a:spcPts val="600"/>
              </a:spcAft>
              <a:buFont typeface="Wingdings" panose="05000000000000000000" pitchFamily="2" charset="2"/>
              <a:buChar char="§"/>
            </a:pPr>
            <a:endParaRPr lang="en-US" dirty="0" smtClean="0">
              <a:solidFill>
                <a:srgbClr val="00234D"/>
              </a:solidFill>
              <a:latin typeface="Montserrat" panose="00000500000000000000" pitchFamily="2" charset="-52"/>
            </a:endParaRPr>
          </a:p>
        </p:txBody>
      </p:sp>
      <p:sp>
        <p:nvSpPr>
          <p:cNvPr id="16" name="Rectangle 15"/>
          <p:cNvSpPr/>
          <p:nvPr/>
        </p:nvSpPr>
        <p:spPr>
          <a:xfrm>
            <a:off x="6421933" y="4537468"/>
            <a:ext cx="4931867" cy="1000274"/>
          </a:xfrm>
          <a:prstGeom prst="rect">
            <a:avLst/>
          </a:prstGeom>
        </p:spPr>
        <p:txBody>
          <a:bodyPr wrap="square">
            <a:spAutoFit/>
          </a:bodyPr>
          <a:lstStyle/>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Development of new regulation on climate change and other ESG-issues</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Development of national ESG-ratings</a:t>
            </a:r>
            <a:endParaRPr lang="ru-RU" dirty="0" smtClean="0">
              <a:solidFill>
                <a:srgbClr val="00234D"/>
              </a:solidFill>
              <a:latin typeface="Montserrat" panose="00000500000000000000" pitchFamily="2" charset="-52"/>
            </a:endParaRPr>
          </a:p>
        </p:txBody>
      </p:sp>
    </p:spTree>
    <p:extLst>
      <p:ext uri="{BB962C8B-B14F-4D97-AF65-F5344CB8AC3E}">
        <p14:creationId xmlns:p14="http://schemas.microsoft.com/office/powerpoint/2010/main" val="847539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2">
            <a:extLst>
              <a:ext uri="{FF2B5EF4-FFF2-40B4-BE49-F238E27FC236}">
                <a16:creationId xmlns:a16="http://schemas.microsoft.com/office/drawing/2014/main" id="{531FBA73-A247-2041-8F96-430B83B20186}"/>
              </a:ext>
            </a:extLst>
          </p:cNvPr>
          <p:cNvSpPr txBox="1">
            <a:spLocks/>
          </p:cNvSpPr>
          <p:nvPr/>
        </p:nvSpPr>
        <p:spPr>
          <a:xfrm>
            <a:off x="6211614" y="0"/>
            <a:ext cx="5980386" cy="6858000"/>
          </a:xfrm>
          <a:prstGeom prst="rect">
            <a:avLst/>
          </a:prstGeom>
          <a:solidFill>
            <a:srgbClr val="00234D"/>
          </a:solidFill>
        </p:spPr>
        <p:txBody>
          <a:bodyPr/>
          <a:lstStyle>
            <a:lvl1pPr marL="7938" indent="0" algn="l" defTabSz="914400" rtl="0" eaLnBrk="1" latinLnBrk="0" hangingPunct="1">
              <a:lnSpc>
                <a:spcPct val="90000"/>
              </a:lnSpc>
              <a:spcBef>
                <a:spcPts val="1000"/>
              </a:spcBef>
              <a:buFont typeface="Arial" panose="020B0604020202020204" pitchFamily="34" charset="0"/>
              <a:buNone/>
              <a:tabLst/>
              <a:defRPr sz="1400" b="0" i="0" kern="1200">
                <a:solidFill>
                  <a:schemeClr val="tx1"/>
                </a:solidFill>
                <a:latin typeface="Source Sans Pro" panose="020B0503030403020204" pitchFamily="34" charset="0"/>
                <a:ea typeface="Source Sans Pro" panose="020B0503030403020204" pitchFamily="34" charset="0"/>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400" b="0" i="0" kern="1200">
                <a:solidFill>
                  <a:schemeClr val="tx1"/>
                </a:solidFill>
                <a:latin typeface="Source Sans Pro Light" panose="020B0403030403020204" pitchFamily="34" charset="0"/>
                <a:ea typeface="Source Sans Pro Light" panose="020B0403030403020204" pitchFamily="34" charset="0"/>
                <a:cs typeface="+mn-cs"/>
              </a:defRPr>
            </a:lvl2pPr>
            <a:lvl3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100" b="0" i="0" kern="1200">
                <a:solidFill>
                  <a:schemeClr val="tx1"/>
                </a:solidFill>
                <a:latin typeface="Source Sans Pro Light" panose="020B0403030403020204" pitchFamily="34" charset="0"/>
                <a:ea typeface="Source Sans Pro Light" panose="020B0403030403020204" pitchFamily="34" charset="0"/>
                <a:cs typeface="+mn-cs"/>
              </a:defRPr>
            </a:lvl3pPr>
            <a:lvl4pPr marL="0" marR="0" indent="-180000" algn="l" defTabSz="914400" rtl="0" eaLnBrk="1" fontAlgn="auto" latinLnBrk="0" hangingPunct="1">
              <a:lnSpc>
                <a:spcPct val="90000"/>
              </a:lnSpc>
              <a:spcBef>
                <a:spcPts val="500"/>
              </a:spcBef>
              <a:spcAft>
                <a:spcPts val="0"/>
              </a:spcAft>
              <a:buClr>
                <a:schemeClr val="accent1"/>
              </a:buClr>
              <a:buSzTx/>
              <a:buFont typeface="Wingdings" pitchFamily="2" charset="2"/>
              <a:buChar char="§"/>
              <a:tabLst/>
              <a:defRPr sz="1400" b="0" i="0" kern="1200">
                <a:solidFill>
                  <a:schemeClr val="tx1"/>
                </a:solidFill>
                <a:latin typeface="Source Sans Pro Light" panose="020F0302020204030204" pitchFamily="34" charset="0"/>
                <a:ea typeface="+mn-ea"/>
                <a:cs typeface="Source Sans Pro Light" panose="020F0302020204030204" pitchFamily="34" charset="0"/>
              </a:defRPr>
            </a:lvl4pPr>
            <a:lvl5pPr marL="0" indent="0" algn="l" defTabSz="914400" rtl="0" eaLnBrk="1" latinLnBrk="0" hangingPunct="1">
              <a:lnSpc>
                <a:spcPct val="90000"/>
              </a:lnSpc>
              <a:spcBef>
                <a:spcPts val="500"/>
              </a:spcBef>
              <a:buFontTx/>
              <a:buNone/>
              <a:tabLst/>
              <a:defRPr sz="1100" b="0" i="0" kern="1200">
                <a:solidFill>
                  <a:schemeClr val="accent1"/>
                </a:solidFill>
                <a:latin typeface="Source Sans Pro Light" panose="020F0302020204030204" pitchFamily="34" charset="0"/>
                <a:ea typeface="+mn-ea"/>
                <a:cs typeface="Source Sans Pro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ontserrat Medium" pitchFamily="2"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solidFill>
                <a:srgbClr val="E40038"/>
              </a:solidFill>
            </a:endParaRPr>
          </a:p>
        </p:txBody>
      </p:sp>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chemeClr val="bg1"/>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900" b="1" i="0" u="none" strike="noStrike" kern="1200" cap="none" spc="0" normalizeH="0" baseline="0" noProof="0" dirty="0">
              <a:ln>
                <a:noFill/>
              </a:ln>
              <a:solidFill>
                <a:schemeClr val="bg1"/>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Lecturers</a:t>
            </a:r>
            <a:endParaRPr lang="ru-RU" dirty="0">
              <a:solidFill>
                <a:srgbClr val="00234D"/>
              </a:solidFill>
              <a:latin typeface="Montserrat RB" panose="00000500000000000000" pitchFamily="2" charset="-52"/>
            </a:endParaRP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l="1861" t="2299" r="2587" b="34100"/>
          <a:stretch/>
        </p:blipFill>
        <p:spPr>
          <a:xfrm>
            <a:off x="540196" y="1145681"/>
            <a:ext cx="2169566" cy="2169566"/>
          </a:xfrm>
          <a:prstGeom prst="rect">
            <a:avLst/>
          </a:prstGeom>
        </p:spPr>
      </p:pic>
      <p:sp>
        <p:nvSpPr>
          <p:cNvPr id="9" name="Текст 1">
            <a:extLst>
              <a:ext uri="{FF2B5EF4-FFF2-40B4-BE49-F238E27FC236}">
                <a16:creationId xmlns:a16="http://schemas.microsoft.com/office/drawing/2014/main" id="{A726D345-324E-6441-8D31-694E271E939A}"/>
              </a:ext>
            </a:extLst>
          </p:cNvPr>
          <p:cNvSpPr>
            <a:spLocks noGrp="1"/>
          </p:cNvSpPr>
          <p:nvPr>
            <p:ph type="body" sz="quarter" idx="4294967295"/>
          </p:nvPr>
        </p:nvSpPr>
        <p:spPr>
          <a:xfrm>
            <a:off x="3017899" y="5510471"/>
            <a:ext cx="2885578" cy="553998"/>
          </a:xfrm>
          <a:prstGeom prst="rect">
            <a:avLst/>
          </a:prstGeom>
        </p:spPr>
        <p:txBody>
          <a:bodyPr/>
          <a:lstStyle/>
          <a:p>
            <a:r>
              <a:rPr lang="en-US" sz="2000" dirty="0">
                <a:solidFill>
                  <a:srgbClr val="E40038"/>
                </a:solidFill>
                <a:latin typeface="Montserrat RB" panose="00000500000000000000" pitchFamily="2" charset="-52"/>
              </a:rPr>
              <a:t>Victoria </a:t>
            </a:r>
            <a:r>
              <a:rPr lang="en-US" sz="2000" dirty="0" err="1">
                <a:solidFill>
                  <a:srgbClr val="E40038"/>
                </a:solidFill>
                <a:latin typeface="Montserrat RB" panose="00000500000000000000" pitchFamily="2" charset="-52"/>
              </a:rPr>
              <a:t>Karpunina</a:t>
            </a:r>
            <a:r>
              <a:rPr lang="ru-RU" sz="2000" dirty="0">
                <a:solidFill>
                  <a:srgbClr val="00234D"/>
                </a:solidFill>
                <a:latin typeface="Montserrat RB" panose="00000500000000000000" pitchFamily="2" charset="-52"/>
              </a:rPr>
              <a:t/>
            </a:r>
            <a:br>
              <a:rPr lang="ru-RU" sz="2000" dirty="0">
                <a:solidFill>
                  <a:srgbClr val="00234D"/>
                </a:solidFill>
                <a:latin typeface="Montserrat RB" panose="00000500000000000000" pitchFamily="2" charset="-52"/>
              </a:rPr>
            </a:br>
            <a:r>
              <a:rPr lang="en-US" sz="2000" dirty="0" smtClean="0">
                <a:solidFill>
                  <a:srgbClr val="00234D"/>
                </a:solidFill>
                <a:latin typeface="Montserrat RB" panose="00000500000000000000" pitchFamily="2" charset="-52"/>
              </a:rPr>
              <a:t>Head of ESG-Banking</a:t>
            </a:r>
            <a:endParaRPr lang="ru-RU" sz="2000" dirty="0">
              <a:solidFill>
                <a:srgbClr val="00234D"/>
              </a:solidFill>
              <a:latin typeface="Montserrat RB" panose="00000500000000000000" pitchFamily="2" charset="-52"/>
            </a:endParaRPr>
          </a:p>
        </p:txBody>
      </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369" t="6777" r="835" b="27336"/>
          <a:stretch/>
        </p:blipFill>
        <p:spPr bwMode="auto">
          <a:xfrm>
            <a:off x="540196" y="3894903"/>
            <a:ext cx="2169566" cy="2169566"/>
          </a:xfrm>
          <a:prstGeom prst="rect">
            <a:avLst/>
          </a:prstGeom>
          <a:noFill/>
          <a:extLst>
            <a:ext uri="{909E8E84-426E-40DD-AFC4-6F175D3DCCD1}">
              <a14:hiddenFill xmlns:a14="http://schemas.microsoft.com/office/drawing/2010/main">
                <a:solidFill>
                  <a:srgbClr val="FFFFFF"/>
                </a:solidFill>
              </a14:hiddenFill>
            </a:ext>
          </a:extLst>
        </p:spPr>
      </p:pic>
      <p:sp>
        <p:nvSpPr>
          <p:cNvPr id="12" name="Текст 1">
            <a:extLst>
              <a:ext uri="{FF2B5EF4-FFF2-40B4-BE49-F238E27FC236}">
                <a16:creationId xmlns:a16="http://schemas.microsoft.com/office/drawing/2014/main" id="{A726D345-324E-6441-8D31-694E271E939A}"/>
              </a:ext>
            </a:extLst>
          </p:cNvPr>
          <p:cNvSpPr>
            <a:spLocks noGrp="1"/>
          </p:cNvSpPr>
          <p:nvPr>
            <p:ph type="body" sz="quarter" idx="4294967295"/>
          </p:nvPr>
        </p:nvSpPr>
        <p:spPr>
          <a:xfrm>
            <a:off x="3017899" y="2761249"/>
            <a:ext cx="2885578" cy="553998"/>
          </a:xfrm>
          <a:prstGeom prst="rect">
            <a:avLst/>
          </a:prstGeom>
        </p:spPr>
        <p:txBody>
          <a:bodyPr/>
          <a:lstStyle/>
          <a:p>
            <a:r>
              <a:rPr lang="en-US" sz="2000" dirty="0" smtClean="0">
                <a:solidFill>
                  <a:srgbClr val="E40038"/>
                </a:solidFill>
                <a:latin typeface="Montserrat RB" panose="00000500000000000000" pitchFamily="2" charset="-52"/>
              </a:rPr>
              <a:t>Alexey </a:t>
            </a:r>
            <a:r>
              <a:rPr lang="en-US" sz="2000" dirty="0" err="1" smtClean="0">
                <a:solidFill>
                  <a:srgbClr val="E40038"/>
                </a:solidFill>
                <a:latin typeface="Montserrat RB" panose="00000500000000000000" pitchFamily="2" charset="-52"/>
              </a:rPr>
              <a:t>Ievlev</a:t>
            </a:r>
            <a:r>
              <a:rPr lang="ru-RU" sz="2000" dirty="0">
                <a:solidFill>
                  <a:srgbClr val="00234D"/>
                </a:solidFill>
                <a:latin typeface="Montserrat RB" panose="00000500000000000000" pitchFamily="2" charset="-52"/>
              </a:rPr>
              <a:t/>
            </a:r>
            <a:br>
              <a:rPr lang="ru-RU" sz="2000" dirty="0">
                <a:solidFill>
                  <a:srgbClr val="00234D"/>
                </a:solidFill>
                <a:latin typeface="Montserrat RB" panose="00000500000000000000" pitchFamily="2" charset="-52"/>
              </a:rPr>
            </a:br>
            <a:r>
              <a:rPr lang="en-US" sz="2000" dirty="0" smtClean="0">
                <a:solidFill>
                  <a:srgbClr val="00234D"/>
                </a:solidFill>
                <a:latin typeface="Montserrat RB" panose="00000500000000000000" pitchFamily="2" charset="-52"/>
              </a:rPr>
              <a:t>CORP DIR</a:t>
            </a:r>
            <a:endParaRPr lang="ru-RU" sz="2000" dirty="0">
              <a:solidFill>
                <a:srgbClr val="00234D"/>
              </a:solidFill>
              <a:latin typeface="Montserrat RB" panose="00000500000000000000" pitchFamily="2" charset="-52"/>
            </a:endParaRPr>
          </a:p>
        </p:txBody>
      </p:sp>
      <p:sp>
        <p:nvSpPr>
          <p:cNvPr id="14" name="Заголовок 4">
            <a:extLst>
              <a:ext uri="{FF2B5EF4-FFF2-40B4-BE49-F238E27FC236}">
                <a16:creationId xmlns:a16="http://schemas.microsoft.com/office/drawing/2014/main" id="{136DFEFA-CE94-A541-81A8-122B23CEB5FF}"/>
              </a:ext>
            </a:extLst>
          </p:cNvPr>
          <p:cNvSpPr txBox="1">
            <a:spLocks/>
          </p:cNvSpPr>
          <p:nvPr/>
        </p:nvSpPr>
        <p:spPr>
          <a:xfrm>
            <a:off x="6624137" y="425288"/>
            <a:ext cx="4632441" cy="790794"/>
          </a:xfrm>
          <a:prstGeom prst="rect">
            <a:avLst/>
          </a:prstGeom>
        </p:spPr>
        <p:txBody>
          <a:bodyPr vert="horz" lIns="0" tIns="0" rIns="0" bIns="0" rtlCol="0" anchor="t" anchorCtr="0">
            <a:normAutofit fontScale="85000" lnSpcReduction="10000"/>
          </a:bodyPr>
          <a:lstStyle>
            <a:lvl1pPr algn="l" defTabSz="914400" rtl="0" eaLnBrk="1" latinLnBrk="0" hangingPunct="1">
              <a:lnSpc>
                <a:spcPct val="80000"/>
              </a:lnSpc>
              <a:spcBef>
                <a:spcPct val="0"/>
              </a:spcBef>
              <a:buNone/>
              <a:defRPr sz="3200" b="1" i="0" kern="1200">
                <a:solidFill>
                  <a:schemeClr val="accent1"/>
                </a:solidFill>
                <a:latin typeface="Montserrat" pitchFamily="2" charset="0"/>
                <a:ea typeface="+mj-ea"/>
                <a:cs typeface="+mj-cs"/>
              </a:defRPr>
            </a:lvl1pPr>
          </a:lstStyle>
          <a:p>
            <a:r>
              <a:rPr lang="en-US" dirty="0" smtClean="0">
                <a:solidFill>
                  <a:schemeClr val="bg1"/>
                </a:solidFill>
                <a:latin typeface="Montserrat RB" panose="00000500000000000000" pitchFamily="2" charset="-52"/>
              </a:rPr>
              <a:t>Rosbank is on the leading banks in Russia</a:t>
            </a:r>
            <a:endParaRPr lang="ru-RU" dirty="0">
              <a:solidFill>
                <a:schemeClr val="bg1"/>
              </a:solidFill>
              <a:latin typeface="Montserrat RB" panose="00000500000000000000" pitchFamily="2" charset="-52"/>
            </a:endParaRPr>
          </a:p>
        </p:txBody>
      </p:sp>
      <p:pic>
        <p:nvPicPr>
          <p:cNvPr id="15" name="99999Ресурс 33@3x.png" descr="99999Ресурс 33@3x.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3478" y="3596524"/>
            <a:ext cx="506011" cy="450558"/>
          </a:xfrm>
          <a:prstGeom prst="rect">
            <a:avLst/>
          </a:prstGeom>
          <a:ln w="3175">
            <a:miter lim="400000"/>
          </a:ln>
        </p:spPr>
      </p:pic>
      <p:pic>
        <p:nvPicPr>
          <p:cNvPr id="16" name="99999Ресурс 30@3x.png" descr="99999Ресурс 30@3x.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4394" y="4355248"/>
            <a:ext cx="404177" cy="450558"/>
          </a:xfrm>
          <a:prstGeom prst="rect">
            <a:avLst/>
          </a:prstGeom>
          <a:ln w="3175">
            <a:miter lim="400000"/>
          </a:ln>
        </p:spPr>
      </p:pic>
      <p:pic>
        <p:nvPicPr>
          <p:cNvPr id="17" name="99999Ресурс 4@3x.png" descr="99999Ресурс 4@3x.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3955" y="2795440"/>
            <a:ext cx="361987" cy="492918"/>
          </a:xfrm>
          <a:prstGeom prst="rect">
            <a:avLst/>
          </a:prstGeom>
          <a:ln w="3175">
            <a:miter lim="400000"/>
          </a:ln>
        </p:spPr>
      </p:pic>
      <p:pic>
        <p:nvPicPr>
          <p:cNvPr id="18" name="99999Ресурс 3@3x.png" descr="99999Ресурс 3@3x.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3307" y="1374729"/>
            <a:ext cx="485216" cy="492918"/>
          </a:xfrm>
          <a:prstGeom prst="rect">
            <a:avLst/>
          </a:prstGeom>
          <a:ln w="3175">
            <a:miter lim="400000"/>
          </a:ln>
        </p:spPr>
      </p:pic>
      <p:pic>
        <p:nvPicPr>
          <p:cNvPr id="20" name="99999Ресурс 7@3x.png" descr="99999Ресурс 7@3x.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02341" y="2096576"/>
            <a:ext cx="485216" cy="485216"/>
          </a:xfrm>
          <a:prstGeom prst="rect">
            <a:avLst/>
          </a:prstGeom>
          <a:ln w="3175">
            <a:miter lim="400000"/>
          </a:ln>
        </p:spPr>
      </p:pic>
      <p:sp>
        <p:nvSpPr>
          <p:cNvPr id="22" name="Прямоугольник 24"/>
          <p:cNvSpPr txBox="1"/>
          <p:nvPr/>
        </p:nvSpPr>
        <p:spPr>
          <a:xfrm>
            <a:off x="7455045" y="1403441"/>
            <a:ext cx="4195057" cy="5355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726" rIns="27726">
            <a:spAutoFit/>
          </a:bodyPr>
          <a:lstStyle/>
          <a:p>
            <a:pPr defTabSz="554492">
              <a:lnSpc>
                <a:spcPct val="90000"/>
              </a:lnSpc>
              <a:defRPr sz="2200" spc="-88">
                <a:solidFill>
                  <a:srgbClr val="01264F"/>
                </a:solidFill>
                <a:latin typeface="Montserrat Regular"/>
                <a:ea typeface="Montserrat Regular"/>
                <a:cs typeface="Montserrat Regular"/>
                <a:sym typeface="Montserrat Regular"/>
              </a:defRPr>
            </a:pPr>
            <a:r>
              <a:rPr lang="en-US" sz="1600" dirty="0" smtClean="0">
                <a:solidFill>
                  <a:schemeClr val="bg1"/>
                </a:solidFill>
              </a:rPr>
              <a:t>Included in the list of 13 systemically important financial instutations</a:t>
            </a:r>
            <a:r>
              <a:rPr sz="1600" baseline="30363" dirty="0" smtClean="0">
                <a:solidFill>
                  <a:schemeClr val="bg1"/>
                </a:solidFill>
              </a:rPr>
              <a:t>1</a:t>
            </a:r>
            <a:endParaRPr sz="1600" baseline="30363" dirty="0">
              <a:solidFill>
                <a:schemeClr val="bg1"/>
              </a:solidFill>
            </a:endParaRPr>
          </a:p>
        </p:txBody>
      </p:sp>
      <p:sp>
        <p:nvSpPr>
          <p:cNvPr id="23" name="Прямоугольник 306"/>
          <p:cNvSpPr txBox="1"/>
          <p:nvPr/>
        </p:nvSpPr>
        <p:spPr>
          <a:xfrm>
            <a:off x="7434079" y="2779716"/>
            <a:ext cx="4155005" cy="5355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726" rIns="27726">
            <a:spAutoFit/>
          </a:bodyPr>
          <a:lstStyle/>
          <a:p>
            <a:pPr defTabSz="554492">
              <a:lnSpc>
                <a:spcPct val="90000"/>
              </a:lnSpc>
              <a:defRPr sz="2200" spc="-88">
                <a:solidFill>
                  <a:srgbClr val="01264F"/>
                </a:solidFill>
                <a:latin typeface="Montserrat Regular"/>
                <a:ea typeface="Montserrat Regular"/>
                <a:cs typeface="Montserrat Regular"/>
                <a:sym typeface="Montserrat Regular"/>
              </a:defRPr>
            </a:pPr>
            <a:r>
              <a:rPr sz="1600" dirty="0">
                <a:solidFill>
                  <a:schemeClr val="bg1"/>
                </a:solidFill>
              </a:rPr>
              <a:t>37 000+ </a:t>
            </a:r>
            <a:r>
              <a:rPr lang="en-US" sz="1600" dirty="0" smtClean="0">
                <a:solidFill>
                  <a:schemeClr val="bg1"/>
                </a:solidFill>
              </a:rPr>
              <a:t>ATMs as a part of partner network</a:t>
            </a:r>
            <a:r>
              <a:rPr sz="1600" dirty="0" smtClean="0">
                <a:solidFill>
                  <a:schemeClr val="bg1"/>
                </a:solidFill>
              </a:rPr>
              <a:t>,                                 </a:t>
            </a:r>
            <a:r>
              <a:rPr lang="en-US" sz="1600" dirty="0" smtClean="0">
                <a:solidFill>
                  <a:schemeClr val="bg1"/>
                </a:solidFill>
              </a:rPr>
              <a:t>Including 1.5 thousand own</a:t>
            </a:r>
            <a:endParaRPr sz="1600" dirty="0">
              <a:solidFill>
                <a:schemeClr val="bg1"/>
              </a:solidFill>
            </a:endParaRPr>
          </a:p>
        </p:txBody>
      </p:sp>
      <p:sp>
        <p:nvSpPr>
          <p:cNvPr id="24" name="Прямоугольник 303"/>
          <p:cNvSpPr txBox="1"/>
          <p:nvPr/>
        </p:nvSpPr>
        <p:spPr>
          <a:xfrm>
            <a:off x="7434079" y="2099074"/>
            <a:ext cx="3255330" cy="3139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726" rIns="27726">
            <a:spAutoFit/>
          </a:bodyPr>
          <a:lstStyle/>
          <a:p>
            <a:pPr defTabSz="554492">
              <a:lnSpc>
                <a:spcPct val="90000"/>
              </a:lnSpc>
              <a:defRPr sz="2200" spc="-88">
                <a:solidFill>
                  <a:srgbClr val="01264F"/>
                </a:solidFill>
                <a:latin typeface="Montserrat Regular"/>
                <a:ea typeface="Montserrat Regular"/>
                <a:cs typeface="Montserrat Regular"/>
                <a:sym typeface="Montserrat Regular"/>
              </a:defRPr>
            </a:pPr>
            <a:r>
              <a:rPr lang="en-US" sz="1600" dirty="0" smtClean="0">
                <a:solidFill>
                  <a:schemeClr val="bg1"/>
                </a:solidFill>
              </a:rPr>
              <a:t>TOP most reliable banks</a:t>
            </a:r>
            <a:r>
              <a:rPr sz="1600" baseline="30363" dirty="0" smtClean="0">
                <a:solidFill>
                  <a:schemeClr val="bg1"/>
                </a:solidFill>
              </a:rPr>
              <a:t>2</a:t>
            </a:r>
            <a:endParaRPr sz="1600" baseline="30363" dirty="0">
              <a:solidFill>
                <a:schemeClr val="bg1"/>
              </a:solidFill>
            </a:endParaRPr>
          </a:p>
        </p:txBody>
      </p:sp>
      <p:sp>
        <p:nvSpPr>
          <p:cNvPr id="26" name="Прямоугольник 307"/>
          <p:cNvSpPr txBox="1"/>
          <p:nvPr/>
        </p:nvSpPr>
        <p:spPr>
          <a:xfrm>
            <a:off x="7455044" y="3533211"/>
            <a:ext cx="4195057" cy="3139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726" rIns="27726">
            <a:spAutoFit/>
          </a:bodyPr>
          <a:lstStyle/>
          <a:p>
            <a:pPr defTabSz="554492">
              <a:lnSpc>
                <a:spcPct val="90000"/>
              </a:lnSpc>
              <a:defRPr sz="2200" spc="-88">
                <a:solidFill>
                  <a:srgbClr val="01264F"/>
                </a:solidFill>
                <a:latin typeface="Montserrat Regular"/>
                <a:ea typeface="Montserrat Regular"/>
                <a:cs typeface="Montserrat Regular"/>
                <a:sym typeface="Montserrat Regular"/>
              </a:defRPr>
            </a:pPr>
            <a:r>
              <a:rPr lang="en-US" sz="1600" dirty="0" smtClean="0">
                <a:solidFill>
                  <a:schemeClr val="bg1"/>
                </a:solidFill>
              </a:rPr>
              <a:t>More than 10,000 corporate clients</a:t>
            </a:r>
            <a:endParaRPr sz="1600" dirty="0">
              <a:solidFill>
                <a:schemeClr val="bg1"/>
              </a:solidFill>
            </a:endParaRPr>
          </a:p>
        </p:txBody>
      </p:sp>
      <p:sp>
        <p:nvSpPr>
          <p:cNvPr id="28" name="Прямоугольник 309"/>
          <p:cNvSpPr txBox="1"/>
          <p:nvPr/>
        </p:nvSpPr>
        <p:spPr>
          <a:xfrm>
            <a:off x="7455043" y="4355248"/>
            <a:ext cx="4195057" cy="5355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726" rIns="27726">
            <a:spAutoFit/>
          </a:bodyPr>
          <a:lstStyle/>
          <a:p>
            <a:pPr defTabSz="554492">
              <a:lnSpc>
                <a:spcPct val="90000"/>
              </a:lnSpc>
              <a:defRPr sz="2200" spc="-88">
                <a:solidFill>
                  <a:srgbClr val="01264F"/>
                </a:solidFill>
                <a:latin typeface="Montserrat Regular"/>
                <a:ea typeface="Montserrat Regular"/>
                <a:cs typeface="Montserrat Regular"/>
                <a:sym typeface="Montserrat Regular"/>
              </a:defRPr>
            </a:pPr>
            <a:r>
              <a:rPr lang="en-US" sz="1600" dirty="0" smtClean="0">
                <a:solidFill>
                  <a:schemeClr val="bg1"/>
                </a:solidFill>
              </a:rPr>
              <a:t>Highest credit ratings from national and international rating agencies</a:t>
            </a:r>
            <a:endParaRPr sz="1600" dirty="0">
              <a:solidFill>
                <a:schemeClr val="bg1"/>
              </a:solidFill>
            </a:endParaRPr>
          </a:p>
        </p:txBody>
      </p:sp>
      <p:graphicFrame>
        <p:nvGraphicFramePr>
          <p:cNvPr id="29" name="Таблица 312"/>
          <p:cNvGraphicFramePr/>
          <p:nvPr>
            <p:extLst>
              <p:ext uri="{D42A27DB-BD31-4B8C-83A1-F6EECF244321}">
                <p14:modId xmlns:p14="http://schemas.microsoft.com/office/powerpoint/2010/main" val="1952488479"/>
              </p:ext>
            </p:extLst>
          </p:nvPr>
        </p:nvGraphicFramePr>
        <p:xfrm>
          <a:off x="7455043" y="5090259"/>
          <a:ext cx="3234366" cy="784130"/>
        </p:xfrm>
        <a:graphic>
          <a:graphicData uri="http://schemas.openxmlformats.org/drawingml/2006/table">
            <a:tbl>
              <a:tblPr/>
              <a:tblGrid>
                <a:gridCol w="1617183">
                  <a:extLst>
                    <a:ext uri="{9D8B030D-6E8A-4147-A177-3AD203B41FA5}">
                      <a16:colId xmlns:a16="http://schemas.microsoft.com/office/drawing/2014/main" val="20000"/>
                    </a:ext>
                  </a:extLst>
                </a:gridCol>
                <a:gridCol w="1617183">
                  <a:extLst>
                    <a:ext uri="{9D8B030D-6E8A-4147-A177-3AD203B41FA5}">
                      <a16:colId xmlns:a16="http://schemas.microsoft.com/office/drawing/2014/main" val="20001"/>
                    </a:ext>
                  </a:extLst>
                </a:gridCol>
              </a:tblGrid>
              <a:tr h="392065">
                <a:tc>
                  <a:txBody>
                    <a:bodyPr/>
                    <a:lstStyle/>
                    <a:p>
                      <a:pPr algn="l" defTabSz="914400">
                        <a:defRPr sz="1600">
                          <a:solidFill>
                            <a:srgbClr val="01264F"/>
                          </a:solidFill>
                          <a:latin typeface="Montserrat Regular"/>
                          <a:ea typeface="Montserrat Regular"/>
                          <a:cs typeface="Montserrat Regular"/>
                          <a:sym typeface="Montserrat Regular"/>
                        </a:defRPr>
                      </a:pPr>
                      <a:r>
                        <a:rPr lang="en-US" sz="1000" dirty="0" smtClean="0">
                          <a:solidFill>
                            <a:schemeClr val="bg1"/>
                          </a:solidFill>
                        </a:rPr>
                        <a:t>RAEX</a:t>
                      </a:r>
                      <a:endParaRPr sz="1000" dirty="0">
                        <a:solidFill>
                          <a:schemeClr val="bg1"/>
                        </a:solidFill>
                      </a:endParaRPr>
                    </a:p>
                  </a:txBody>
                  <a:tcPr marL="5776" marR="5776" marT="5776" marB="5776" anchor="ctr" horzOverflow="overflow">
                    <a:lnL w="12700">
                      <a:solidFill>
                        <a:srgbClr val="D9D9D9"/>
                      </a:solidFill>
                    </a:lnL>
                    <a:lnR w="12700">
                      <a:solidFill>
                        <a:srgbClr val="D9D9D9"/>
                      </a:solidFill>
                    </a:lnR>
                    <a:lnT w="12700">
                      <a:solidFill>
                        <a:srgbClr val="D9D9D9"/>
                      </a:solidFill>
                    </a:lnT>
                    <a:lnB w="12700">
                      <a:solidFill>
                        <a:srgbClr val="D9D9D9"/>
                      </a:solidFill>
                    </a:lnB>
                  </a:tcPr>
                </a:tc>
                <a:tc>
                  <a:txBody>
                    <a:bodyPr/>
                    <a:lstStyle/>
                    <a:p>
                      <a:pPr algn="l" defTabSz="914400">
                        <a:defRPr sz="1800"/>
                      </a:pPr>
                      <a:r>
                        <a:rPr lang="en-US" sz="1000" dirty="0" smtClean="0">
                          <a:solidFill>
                            <a:schemeClr val="bg1"/>
                          </a:solidFill>
                          <a:latin typeface="Montserrat Regular"/>
                          <a:ea typeface="Montserrat Regular"/>
                          <a:cs typeface="Montserrat Regular"/>
                          <a:sym typeface="Montserrat Regular"/>
                        </a:rPr>
                        <a:t>AKRA</a:t>
                      </a:r>
                      <a:endParaRPr sz="1000" dirty="0">
                        <a:solidFill>
                          <a:schemeClr val="bg1"/>
                        </a:solidFill>
                        <a:latin typeface="Montserrat Regular"/>
                        <a:ea typeface="Montserrat Regular"/>
                        <a:cs typeface="Montserrat Regular"/>
                        <a:sym typeface="Montserrat Regular"/>
                      </a:endParaRPr>
                    </a:p>
                  </a:txBody>
                  <a:tcPr marL="5776" marR="5776" marT="5776" marB="5776" anchor="ctr" horzOverflow="overflow">
                    <a:lnL w="12700">
                      <a:solidFill>
                        <a:srgbClr val="D9D9D9"/>
                      </a:solidFill>
                    </a:lnL>
                    <a:lnR w="12700">
                      <a:solidFill>
                        <a:srgbClr val="D9D9D9"/>
                      </a:solidFill>
                    </a:lnR>
                    <a:lnT w="12700">
                      <a:solidFill>
                        <a:srgbClr val="D9D9D9"/>
                      </a:solidFill>
                    </a:lnT>
                    <a:lnB w="12700">
                      <a:solidFill>
                        <a:srgbClr val="D9D9D9"/>
                      </a:solidFill>
                    </a:lnB>
                  </a:tcPr>
                </a:tc>
                <a:extLst>
                  <a:ext uri="{0D108BD9-81ED-4DB2-BD59-A6C34878D82A}">
                    <a16:rowId xmlns:a16="http://schemas.microsoft.com/office/drawing/2014/main" val="10000"/>
                  </a:ext>
                </a:extLst>
              </a:tr>
              <a:tr h="392065">
                <a:tc>
                  <a:txBody>
                    <a:bodyPr/>
                    <a:lstStyle/>
                    <a:p>
                      <a:pPr algn="l" defTabSz="914400">
                        <a:defRPr sz="1800"/>
                      </a:pPr>
                      <a:r>
                        <a:rPr lang="en-US" sz="1000" smtClean="0">
                          <a:solidFill>
                            <a:schemeClr val="bg1"/>
                          </a:solidFill>
                          <a:latin typeface="Montserrat Regular"/>
                          <a:ea typeface="Montserrat Regular"/>
                          <a:cs typeface="Montserrat Regular"/>
                          <a:sym typeface="Montserrat Regular"/>
                        </a:rPr>
                        <a:t>ruAAA</a:t>
                      </a:r>
                      <a:endParaRPr sz="1000" dirty="0">
                        <a:solidFill>
                          <a:schemeClr val="bg1"/>
                        </a:solidFill>
                        <a:latin typeface="Montserrat Regular"/>
                        <a:ea typeface="Montserrat Regular"/>
                        <a:cs typeface="Montserrat Regular"/>
                        <a:sym typeface="Montserrat Regular"/>
                      </a:endParaRPr>
                    </a:p>
                  </a:txBody>
                  <a:tcPr marL="5776" marR="5776" marT="5776" marB="5776" anchor="ctr" horzOverflow="overflow">
                    <a:lnL w="12700">
                      <a:solidFill>
                        <a:srgbClr val="D9D9D9"/>
                      </a:solidFill>
                    </a:lnL>
                    <a:lnR w="12700">
                      <a:solidFill>
                        <a:srgbClr val="D9D9D9"/>
                      </a:solidFill>
                    </a:lnR>
                    <a:lnT w="12700">
                      <a:solidFill>
                        <a:srgbClr val="D9D9D9"/>
                      </a:solidFill>
                    </a:lnT>
                    <a:lnB w="12700">
                      <a:solidFill>
                        <a:srgbClr val="D9D9D9"/>
                      </a:solidFill>
                    </a:lnB>
                  </a:tcPr>
                </a:tc>
                <a:tc>
                  <a:txBody>
                    <a:bodyPr/>
                    <a:lstStyle/>
                    <a:p>
                      <a:pPr algn="l" defTabSz="914400">
                        <a:defRPr sz="1800"/>
                      </a:pPr>
                      <a:r>
                        <a:rPr lang="en-US" sz="1000" dirty="0" smtClean="0">
                          <a:solidFill>
                            <a:schemeClr val="bg1"/>
                          </a:solidFill>
                          <a:latin typeface="Montserrat Regular"/>
                          <a:ea typeface="Montserrat Regular"/>
                          <a:cs typeface="Montserrat Regular"/>
                          <a:sym typeface="Montserrat Regular"/>
                        </a:rPr>
                        <a:t>AAA</a:t>
                      </a:r>
                      <a:endParaRPr sz="1000" dirty="0">
                        <a:solidFill>
                          <a:schemeClr val="bg1"/>
                        </a:solidFill>
                        <a:latin typeface="Montserrat Regular"/>
                        <a:ea typeface="Montserrat Regular"/>
                        <a:cs typeface="Montserrat Regular"/>
                        <a:sym typeface="Montserrat Regular"/>
                      </a:endParaRPr>
                    </a:p>
                  </a:txBody>
                  <a:tcPr marL="5776" marR="5776" marT="5776" marB="5776" anchor="ctr" horzOverflow="overflow">
                    <a:lnL w="12700">
                      <a:solidFill>
                        <a:srgbClr val="D9D9D9"/>
                      </a:solidFill>
                    </a:lnL>
                    <a:lnR w="12700">
                      <a:solidFill>
                        <a:srgbClr val="D9D9D9"/>
                      </a:solidFill>
                    </a:lnR>
                    <a:lnT w="12700">
                      <a:solidFill>
                        <a:srgbClr val="D9D9D9"/>
                      </a:solidFill>
                    </a:lnT>
                    <a:lnB w="12700">
                      <a:solidFill>
                        <a:srgbClr val="D9D9D9"/>
                      </a:solidFill>
                    </a:lnB>
                  </a:tcPr>
                </a:tc>
                <a:extLst>
                  <a:ext uri="{0D108BD9-81ED-4DB2-BD59-A6C34878D82A}">
                    <a16:rowId xmlns:a16="http://schemas.microsoft.com/office/drawing/2014/main" val="10001"/>
                  </a:ext>
                </a:extLst>
              </a:tr>
            </a:tbl>
          </a:graphicData>
        </a:graphic>
      </p:graphicFrame>
      <p:sp>
        <p:nvSpPr>
          <p:cNvPr id="30" name="Прямоугольник 1"/>
          <p:cNvSpPr txBox="1"/>
          <p:nvPr/>
        </p:nvSpPr>
        <p:spPr>
          <a:xfrm>
            <a:off x="6624137" y="6341357"/>
            <a:ext cx="3400772" cy="39083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7" tIns="45697" rIns="45697" bIns="45697" anchor="b">
            <a:spAutoFit/>
          </a:bodyPr>
          <a:lstStyle/>
          <a:p>
            <a:pPr defTabSz="580499">
              <a:defRPr sz="1600" b="1" spc="-11">
                <a:solidFill>
                  <a:srgbClr val="01264F"/>
                </a:solidFill>
                <a:latin typeface="Arial"/>
                <a:ea typeface="Arial"/>
                <a:cs typeface="Arial"/>
                <a:sym typeface="Arial"/>
              </a:defRPr>
            </a:pPr>
            <a:r>
              <a:rPr sz="970" baseline="31999" dirty="0">
                <a:solidFill>
                  <a:schemeClr val="bg1"/>
                </a:solidFill>
                <a:latin typeface="Montserrat" panose="00000500000000000000" pitchFamily="2" charset="-52"/>
              </a:rPr>
              <a:t>1 </a:t>
            </a:r>
            <a:r>
              <a:rPr lang="en-US" sz="970" dirty="0" smtClean="0">
                <a:solidFill>
                  <a:schemeClr val="bg1"/>
                </a:solidFill>
                <a:latin typeface="Montserrat" panose="00000500000000000000" pitchFamily="2" charset="-52"/>
              </a:rPr>
              <a:t>Bank of Russia</a:t>
            </a:r>
            <a:endParaRPr sz="970" dirty="0">
              <a:solidFill>
                <a:schemeClr val="bg1"/>
              </a:solidFill>
              <a:latin typeface="Montserrat" panose="00000500000000000000" pitchFamily="2" charset="-52"/>
            </a:endParaRPr>
          </a:p>
          <a:p>
            <a:pPr defTabSz="580499">
              <a:defRPr sz="1600" b="1" spc="-11">
                <a:solidFill>
                  <a:srgbClr val="01264F"/>
                </a:solidFill>
                <a:latin typeface="Arial"/>
                <a:ea typeface="Arial"/>
                <a:cs typeface="Arial"/>
                <a:sym typeface="Arial"/>
              </a:defRPr>
            </a:pPr>
            <a:r>
              <a:rPr sz="970" baseline="31999" dirty="0">
                <a:solidFill>
                  <a:schemeClr val="bg1"/>
                </a:solidFill>
                <a:latin typeface="Montserrat" panose="00000500000000000000" pitchFamily="2" charset="-52"/>
              </a:rPr>
              <a:t>2</a:t>
            </a:r>
            <a:r>
              <a:rPr sz="970" dirty="0">
                <a:solidFill>
                  <a:schemeClr val="bg1"/>
                </a:solidFill>
                <a:latin typeface="Montserrat" panose="00000500000000000000" pitchFamily="2" charset="-52"/>
              </a:rPr>
              <a:t> </a:t>
            </a:r>
            <a:r>
              <a:rPr sz="970" dirty="0" smtClean="0">
                <a:solidFill>
                  <a:schemeClr val="bg1"/>
                </a:solidFill>
                <a:latin typeface="Montserrat" panose="00000500000000000000" pitchFamily="2" charset="-52"/>
              </a:rPr>
              <a:t>Forbes</a:t>
            </a:r>
            <a:r>
              <a:rPr lang="en-US" sz="970" dirty="0">
                <a:solidFill>
                  <a:schemeClr val="bg1"/>
                </a:solidFill>
                <a:latin typeface="Montserrat" panose="00000500000000000000" pitchFamily="2" charset="-52"/>
              </a:rPr>
              <a:t>,</a:t>
            </a:r>
            <a:r>
              <a:rPr sz="970" dirty="0" smtClean="0">
                <a:solidFill>
                  <a:schemeClr val="bg1"/>
                </a:solidFill>
                <a:latin typeface="Montserrat" panose="00000500000000000000" pitchFamily="2" charset="-52"/>
              </a:rPr>
              <a:t> 2022</a:t>
            </a:r>
            <a:endParaRPr sz="970"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1726332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74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Our goals</a:t>
            </a:r>
            <a:endParaRPr lang="ru-RU" dirty="0">
              <a:solidFill>
                <a:srgbClr val="00234D"/>
              </a:solidFill>
              <a:latin typeface="Montserrat RB" panose="00000500000000000000" pitchFamily="2" charset="-52"/>
            </a:endParaRPr>
          </a:p>
        </p:txBody>
      </p:sp>
      <p:pic>
        <p:nvPicPr>
          <p:cNvPr id="17" name="Рисунок 1"/>
          <p:cNvPicPr>
            <a:picLocks noChangeAspect="1"/>
          </p:cNvPicPr>
          <p:nvPr/>
        </p:nvPicPr>
        <p:blipFill rotWithShape="1">
          <a:blip r:embed="rId3" cstate="hqprint">
            <a:extLst>
              <a:ext uri="{28A0092B-C50C-407E-A947-70E740481C1C}">
                <a14:useLocalDpi xmlns:a14="http://schemas.microsoft.com/office/drawing/2010/main" val="0"/>
              </a:ext>
            </a:extLst>
          </a:blip>
          <a:srcRect l="26662" t="-1" r="22139" b="-2474"/>
          <a:stretch/>
        </p:blipFill>
        <p:spPr>
          <a:xfrm>
            <a:off x="540196" y="1566338"/>
            <a:ext cx="3060701" cy="707147"/>
          </a:xfrm>
          <a:prstGeom prst="rect">
            <a:avLst/>
          </a:prstGeom>
        </p:spPr>
      </p:pic>
      <p:sp>
        <p:nvSpPr>
          <p:cNvPr id="18" name="Текст 5">
            <a:extLst>
              <a:ext uri="{FF2B5EF4-FFF2-40B4-BE49-F238E27FC236}">
                <a16:creationId xmlns:a16="http://schemas.microsoft.com/office/drawing/2014/main" id="{1A2B3FA3-5F9E-A34A-A62C-C13724103085}"/>
              </a:ext>
            </a:extLst>
          </p:cNvPr>
          <p:cNvSpPr txBox="1">
            <a:spLocks/>
          </p:cNvSpPr>
          <p:nvPr/>
        </p:nvSpPr>
        <p:spPr>
          <a:xfrm>
            <a:off x="3600897" y="1716711"/>
            <a:ext cx="681370" cy="607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E40038"/>
                </a:solidFill>
                <a:latin typeface="Montserrat" panose="00000500000000000000" pitchFamily="2" charset="-52"/>
              </a:rPr>
              <a:t>is</a:t>
            </a:r>
            <a:endParaRPr lang="ru-RU" b="1" dirty="0">
              <a:solidFill>
                <a:srgbClr val="E40038"/>
              </a:solidFill>
              <a:latin typeface="Montserrat" panose="00000500000000000000" pitchFamily="2" charset="-52"/>
            </a:endParaRPr>
          </a:p>
        </p:txBody>
      </p:sp>
      <p:sp>
        <p:nvSpPr>
          <p:cNvPr id="20" name="Прямоугольник 7"/>
          <p:cNvSpPr/>
          <p:nvPr/>
        </p:nvSpPr>
        <p:spPr>
          <a:xfrm>
            <a:off x="4402393" y="1332240"/>
            <a:ext cx="6951407" cy="1376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34D"/>
                </a:solidFill>
                <a:latin typeface="Montserrat" panose="00000500000000000000" pitchFamily="2" charset="-52"/>
              </a:rPr>
              <a:t>the Bank with a purpose to help our clients to transform achieve positive environmental and social impact by offering best-suited solutions and responsible products</a:t>
            </a:r>
            <a:endParaRPr lang="ru-RU" dirty="0">
              <a:solidFill>
                <a:srgbClr val="00234D"/>
              </a:solidFill>
              <a:latin typeface="Montserrat" panose="00000500000000000000" pitchFamily="2" charset="-52"/>
            </a:endParaRPr>
          </a:p>
        </p:txBody>
      </p:sp>
      <p:sp>
        <p:nvSpPr>
          <p:cNvPr id="21" name="Скругленный прямоугольник 9"/>
          <p:cNvSpPr/>
          <p:nvPr/>
        </p:nvSpPr>
        <p:spPr>
          <a:xfrm>
            <a:off x="374619" y="3488071"/>
            <a:ext cx="10755420" cy="2628900"/>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10"/>
          <p:cNvSpPr/>
          <p:nvPr/>
        </p:nvSpPr>
        <p:spPr>
          <a:xfrm>
            <a:off x="617583" y="3707020"/>
            <a:ext cx="10269492" cy="2178289"/>
          </a:xfrm>
          <a:prstGeom prst="rect">
            <a:avLst/>
          </a:prstGeom>
        </p:spPr>
        <p:txBody>
          <a:bodyPr wrap="square">
            <a:spAutoFit/>
          </a:bodyPr>
          <a:lstStyle/>
          <a:p>
            <a:pPr algn="just">
              <a:lnSpc>
                <a:spcPct val="107000"/>
              </a:lnSpc>
              <a:spcAft>
                <a:spcPts val="600"/>
              </a:spcAft>
            </a:pPr>
            <a:r>
              <a:rPr lang="en-US" b="1"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Rosbank takes a considerate approach to ESG-issues in its core business by:</a:t>
            </a:r>
            <a:endParaRPr lang="ru-RU" b="1" dirty="0">
              <a:solidFill>
                <a:srgbClr val="00234D"/>
              </a:solidFill>
              <a:latin typeface="Montserrat" panose="00000500000000000000" pitchFamily="2" charset="-52"/>
              <a:ea typeface="Calibri" panose="020F0502020204030204" pitchFamily="34" charset="0"/>
              <a:cs typeface="Calibri" panose="020F0502020204030204" pitchFamily="34" charset="0"/>
            </a:endParaRPr>
          </a:p>
          <a:p>
            <a:pPr marL="742950" lvl="1" indent="-285750" algn="just">
              <a:lnSpc>
                <a:spcPct val="107000"/>
              </a:lnSpc>
              <a:spcAft>
                <a:spcPts val="600"/>
              </a:spcAft>
              <a:buFont typeface="Arial" panose="020B0604020202020204" pitchFamily="34" charset="0"/>
              <a:buChar char="•"/>
            </a:pPr>
            <a:r>
              <a:rPr lang="en-US"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Taking a risk-oriented approach in regards to environmental and social risks of our products</a:t>
            </a:r>
            <a:r>
              <a:rPr lang="ru-RU"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a:t>
            </a:r>
            <a:endParaRPr lang="ru-RU" dirty="0">
              <a:solidFill>
                <a:srgbClr val="00234D"/>
              </a:solidFill>
              <a:latin typeface="Montserrat" panose="00000500000000000000" pitchFamily="2" charset="-52"/>
              <a:ea typeface="Calibri" panose="020F0502020204030204" pitchFamily="34" charset="0"/>
              <a:cs typeface="Calibri" panose="020F0502020204030204" pitchFamily="34" charset="0"/>
            </a:endParaRPr>
          </a:p>
          <a:p>
            <a:pPr marL="742950" lvl="1" indent="-285750" algn="just">
              <a:lnSpc>
                <a:spcPct val="107000"/>
              </a:lnSpc>
              <a:spcAft>
                <a:spcPts val="600"/>
              </a:spcAft>
              <a:buFont typeface="Arial" panose="020B0604020202020204" pitchFamily="34" charset="0"/>
              <a:buChar char="•"/>
            </a:pPr>
            <a:r>
              <a:rPr lang="en-US"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Increasing the quality and sustainability of our corporate portfolio</a:t>
            </a:r>
            <a:r>
              <a:rPr lang="ru-RU"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a:t>
            </a:r>
            <a:endParaRPr lang="ru-RU" dirty="0">
              <a:solidFill>
                <a:srgbClr val="00234D"/>
              </a:solidFill>
              <a:latin typeface="Montserrat" panose="00000500000000000000" pitchFamily="2" charset="-52"/>
              <a:ea typeface="Calibri" panose="020F0502020204030204" pitchFamily="34" charset="0"/>
              <a:cs typeface="Calibri" panose="020F0502020204030204" pitchFamily="34" charset="0"/>
            </a:endParaRPr>
          </a:p>
          <a:p>
            <a:pPr marL="742950" lvl="1" indent="-285750" algn="just">
              <a:lnSpc>
                <a:spcPct val="107000"/>
              </a:lnSpc>
              <a:spcAft>
                <a:spcPts val="600"/>
              </a:spcAft>
              <a:buFont typeface="Arial" panose="020B0604020202020204" pitchFamily="34" charset="0"/>
              <a:buChar char="•"/>
            </a:pPr>
            <a:r>
              <a:rPr lang="en-US"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Developing and providing best-practice in responsible finance</a:t>
            </a:r>
            <a:r>
              <a:rPr lang="ru-RU"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a:t>
            </a:r>
            <a:endParaRPr lang="ru-RU" dirty="0">
              <a:solidFill>
                <a:srgbClr val="00234D"/>
              </a:solidFill>
              <a:latin typeface="Montserrat" panose="00000500000000000000" pitchFamily="2" charset="-52"/>
              <a:ea typeface="Calibri" panose="020F0502020204030204" pitchFamily="34" charset="0"/>
              <a:cs typeface="Calibri" panose="020F0502020204030204" pitchFamily="34" charset="0"/>
            </a:endParaRPr>
          </a:p>
          <a:p>
            <a:pPr marL="742950" lvl="1" indent="-285750" algn="just">
              <a:lnSpc>
                <a:spcPct val="107000"/>
              </a:lnSpc>
              <a:spcAft>
                <a:spcPts val="600"/>
              </a:spcAft>
              <a:buFont typeface="Arial" panose="020B0604020202020204" pitchFamily="34" charset="0"/>
              <a:buChar char="•"/>
            </a:pPr>
            <a:r>
              <a:rPr lang="en-US"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Increasing our ESG-related indicators</a:t>
            </a:r>
            <a:r>
              <a:rPr lang="ru-RU" dirty="0" smtClean="0">
                <a:solidFill>
                  <a:srgbClr val="00234D"/>
                </a:solidFill>
                <a:latin typeface="Montserrat" panose="00000500000000000000" pitchFamily="2" charset="-52"/>
                <a:ea typeface="Calibri" panose="020F0502020204030204" pitchFamily="34" charset="0"/>
                <a:cs typeface="Calibri" panose="020F0502020204030204" pitchFamily="34" charset="0"/>
              </a:rPr>
              <a:t>.</a:t>
            </a:r>
            <a:endParaRPr lang="ru-RU" dirty="0">
              <a:solidFill>
                <a:srgbClr val="00234D"/>
              </a:solidFill>
              <a:latin typeface="Montserrat" panose="00000500000000000000" pitchFamily="2" charset="-52"/>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119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smtClean="0">
                <a:solidFill>
                  <a:srgbClr val="00234D"/>
                </a:solidFill>
                <a:latin typeface="Montserrat RB" panose="00000500000000000000" pitchFamily="2" charset="-52"/>
              </a:rPr>
              <a:t>Our strengths</a:t>
            </a:r>
            <a:endParaRPr lang="ru-RU" dirty="0">
              <a:solidFill>
                <a:srgbClr val="00234D"/>
              </a:solidFill>
              <a:latin typeface="Montserrat RB" panose="00000500000000000000" pitchFamily="2" charset="-52"/>
            </a:endParaRPr>
          </a:p>
        </p:txBody>
      </p:sp>
      <p:cxnSp>
        <p:nvCxnSpPr>
          <p:cNvPr id="9" name="Прямая соединительная линия 23">
            <a:extLst>
              <a:ext uri="{FF2B5EF4-FFF2-40B4-BE49-F238E27FC236}">
                <a16:creationId xmlns:a16="http://schemas.microsoft.com/office/drawing/2014/main" id="{2711C438-1B10-8C45-9967-A9AD397A9B28}"/>
              </a:ext>
            </a:extLst>
          </p:cNvPr>
          <p:cNvCxnSpPr>
            <a:cxnSpLocks/>
          </p:cNvCxnSpPr>
          <p:nvPr/>
        </p:nvCxnSpPr>
        <p:spPr>
          <a:xfrm>
            <a:off x="540196" y="2731775"/>
            <a:ext cx="44642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Текст 5">
            <a:extLst>
              <a:ext uri="{FF2B5EF4-FFF2-40B4-BE49-F238E27FC236}">
                <a16:creationId xmlns:a16="http://schemas.microsoft.com/office/drawing/2014/main" id="{1A2B3FA3-5F9E-A34A-A62C-C13724103085}"/>
              </a:ext>
            </a:extLst>
          </p:cNvPr>
          <p:cNvSpPr txBox="1">
            <a:spLocks/>
          </p:cNvSpPr>
          <p:nvPr/>
        </p:nvSpPr>
        <p:spPr>
          <a:xfrm>
            <a:off x="540196" y="2240312"/>
            <a:ext cx="3358673"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E40038"/>
                </a:solidFill>
                <a:latin typeface="Montserrat" panose="00000500000000000000" pitchFamily="2" charset="-52"/>
              </a:rPr>
              <a:t>Sustainable finance</a:t>
            </a:r>
            <a:endParaRPr lang="ru-RU" sz="2000" b="1" dirty="0">
              <a:solidFill>
                <a:srgbClr val="E40038"/>
              </a:solidFill>
              <a:latin typeface="Montserrat" panose="00000500000000000000" pitchFamily="2" charset="-52"/>
            </a:endParaRPr>
          </a:p>
        </p:txBody>
      </p:sp>
      <p:cxnSp>
        <p:nvCxnSpPr>
          <p:cNvPr id="11" name="Прямая соединительная линия 23">
            <a:extLst>
              <a:ext uri="{FF2B5EF4-FFF2-40B4-BE49-F238E27FC236}">
                <a16:creationId xmlns:a16="http://schemas.microsoft.com/office/drawing/2014/main" id="{2711C438-1B10-8C45-9967-A9AD397A9B28}"/>
              </a:ext>
            </a:extLst>
          </p:cNvPr>
          <p:cNvCxnSpPr>
            <a:cxnSpLocks/>
          </p:cNvCxnSpPr>
          <p:nvPr/>
        </p:nvCxnSpPr>
        <p:spPr>
          <a:xfrm>
            <a:off x="6420296" y="2731775"/>
            <a:ext cx="44642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Текст 5">
            <a:extLst>
              <a:ext uri="{FF2B5EF4-FFF2-40B4-BE49-F238E27FC236}">
                <a16:creationId xmlns:a16="http://schemas.microsoft.com/office/drawing/2014/main" id="{1A2B3FA3-5F9E-A34A-A62C-C13724103085}"/>
              </a:ext>
            </a:extLst>
          </p:cNvPr>
          <p:cNvSpPr txBox="1">
            <a:spLocks/>
          </p:cNvSpPr>
          <p:nvPr/>
        </p:nvSpPr>
        <p:spPr>
          <a:xfrm>
            <a:off x="6420296" y="2240312"/>
            <a:ext cx="3358673" cy="69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RB"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RB" panose="00000500000000000000"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RB" panose="00000500000000000000"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RB"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E40038"/>
                </a:solidFill>
                <a:latin typeface="Montserrat" panose="00000500000000000000" pitchFamily="2" charset="-52"/>
              </a:rPr>
              <a:t>Responsible business</a:t>
            </a:r>
            <a:endParaRPr lang="ru-RU" sz="2000" b="1" dirty="0">
              <a:solidFill>
                <a:srgbClr val="E40038"/>
              </a:solidFill>
              <a:latin typeface="Montserrat" panose="00000500000000000000" pitchFamily="2" charset="-52"/>
            </a:endParaRPr>
          </a:p>
        </p:txBody>
      </p:sp>
      <p:grpSp>
        <p:nvGrpSpPr>
          <p:cNvPr id="24" name="Group 23"/>
          <p:cNvGrpSpPr/>
          <p:nvPr/>
        </p:nvGrpSpPr>
        <p:grpSpPr>
          <a:xfrm>
            <a:off x="10321917" y="2050995"/>
            <a:ext cx="562620" cy="562620"/>
            <a:chOff x="2455863" y="1228726"/>
            <a:chExt cx="544513" cy="544513"/>
          </a:xfrm>
          <a:solidFill>
            <a:srgbClr val="00234D"/>
          </a:solidFill>
        </p:grpSpPr>
        <p:sp>
          <p:nvSpPr>
            <p:cNvPr id="25" name="Rectangle 63"/>
            <p:cNvSpPr>
              <a:spLocks noChangeArrowheads="1"/>
            </p:cNvSpPr>
            <p:nvPr/>
          </p:nvSpPr>
          <p:spPr bwMode="auto">
            <a:xfrm>
              <a:off x="2457450" y="1744664"/>
              <a:ext cx="542925"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64"/>
            <p:cNvSpPr>
              <a:spLocks noChangeArrowheads="1"/>
            </p:cNvSpPr>
            <p:nvPr/>
          </p:nvSpPr>
          <p:spPr bwMode="auto">
            <a:xfrm>
              <a:off x="2503488" y="1717676"/>
              <a:ext cx="449263" cy="269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65"/>
            <p:cNvSpPr>
              <a:spLocks noChangeArrowheads="1"/>
            </p:cNvSpPr>
            <p:nvPr/>
          </p:nvSpPr>
          <p:spPr bwMode="auto">
            <a:xfrm>
              <a:off x="2503488" y="1343026"/>
              <a:ext cx="449263" cy="28575"/>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66"/>
            <p:cNvSpPr>
              <a:spLocks noChangeArrowheads="1"/>
            </p:cNvSpPr>
            <p:nvPr/>
          </p:nvSpPr>
          <p:spPr bwMode="auto">
            <a:xfrm>
              <a:off x="2552700"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67"/>
            <p:cNvSpPr>
              <a:spLocks noChangeArrowheads="1"/>
            </p:cNvSpPr>
            <p:nvPr/>
          </p:nvSpPr>
          <p:spPr bwMode="auto">
            <a:xfrm>
              <a:off x="2652713" y="1390651"/>
              <a:ext cx="50800"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68"/>
            <p:cNvSpPr>
              <a:spLocks noChangeArrowheads="1"/>
            </p:cNvSpPr>
            <p:nvPr/>
          </p:nvSpPr>
          <p:spPr bwMode="auto">
            <a:xfrm>
              <a:off x="27543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69"/>
            <p:cNvSpPr>
              <a:spLocks noChangeArrowheads="1"/>
            </p:cNvSpPr>
            <p:nvPr/>
          </p:nvSpPr>
          <p:spPr bwMode="auto">
            <a:xfrm>
              <a:off x="2855913" y="1390651"/>
              <a:ext cx="49213" cy="306388"/>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70"/>
            <p:cNvSpPr>
              <a:spLocks/>
            </p:cNvSpPr>
            <p:nvPr/>
          </p:nvSpPr>
          <p:spPr bwMode="auto">
            <a:xfrm>
              <a:off x="2455863" y="1228726"/>
              <a:ext cx="544513" cy="93663"/>
            </a:xfrm>
            <a:custGeom>
              <a:avLst/>
              <a:gdLst/>
              <a:ahLst/>
              <a:cxnLst>
                <a:cxn ang="0">
                  <a:pos x="0" y="59"/>
                </a:cxn>
                <a:cxn ang="0">
                  <a:pos x="171" y="0"/>
                </a:cxn>
                <a:cxn ang="0">
                  <a:pos x="343" y="59"/>
                </a:cxn>
                <a:cxn ang="0">
                  <a:pos x="0" y="59"/>
                </a:cxn>
              </a:cxnLst>
              <a:rect l="0" t="0" r="r" b="b"/>
              <a:pathLst>
                <a:path w="343" h="59">
                  <a:moveTo>
                    <a:pt x="0" y="59"/>
                  </a:moveTo>
                  <a:lnTo>
                    <a:pt x="171" y="0"/>
                  </a:lnTo>
                  <a:lnTo>
                    <a:pt x="343" y="59"/>
                  </a:lnTo>
                  <a:lnTo>
                    <a:pt x="0" y="5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Rectangle 33"/>
          <p:cNvSpPr/>
          <p:nvPr/>
        </p:nvSpPr>
        <p:spPr>
          <a:xfrm>
            <a:off x="540196" y="2930483"/>
            <a:ext cx="4609957" cy="1985159"/>
          </a:xfrm>
          <a:prstGeom prst="rect">
            <a:avLst/>
          </a:prstGeom>
        </p:spPr>
        <p:txBody>
          <a:bodyPr wrap="square">
            <a:spAutoFit/>
          </a:bodyPr>
          <a:lstStyle/>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In-house ESG expertise based on international experience</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Use of international standards and principles, including ICMA and LMA</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Individual approach to our clients</a:t>
            </a:r>
          </a:p>
          <a:p>
            <a:pPr marL="342900" indent="-342900">
              <a:spcAft>
                <a:spcPts val="600"/>
              </a:spcAft>
              <a:buFont typeface="Wingdings" panose="05000000000000000000" pitchFamily="2" charset="2"/>
              <a:buChar char="§"/>
            </a:pPr>
            <a:endParaRPr lang="en-US" dirty="0" smtClean="0">
              <a:solidFill>
                <a:srgbClr val="00234D"/>
              </a:solidFill>
              <a:latin typeface="Montserrat" panose="00000500000000000000" pitchFamily="2" charset="-52"/>
            </a:endParaRPr>
          </a:p>
        </p:txBody>
      </p:sp>
      <p:sp>
        <p:nvSpPr>
          <p:cNvPr id="3" name="Rectangle 2"/>
          <p:cNvSpPr/>
          <p:nvPr/>
        </p:nvSpPr>
        <p:spPr>
          <a:xfrm>
            <a:off x="540196" y="1120638"/>
            <a:ext cx="8578866" cy="646331"/>
          </a:xfrm>
          <a:prstGeom prst="rect">
            <a:avLst/>
          </a:prstGeom>
        </p:spPr>
        <p:txBody>
          <a:bodyPr wrap="square">
            <a:spAutoFit/>
          </a:bodyPr>
          <a:lstStyle/>
          <a:p>
            <a:r>
              <a:rPr lang="en-US" b="1" kern="0" dirty="0">
                <a:solidFill>
                  <a:srgbClr val="00234D"/>
                </a:solidFill>
                <a:latin typeface="Montserrat" panose="00000500000000000000" pitchFamily="2" charset="-52"/>
              </a:rPr>
              <a:t>Rosbank is one of the pioneers </a:t>
            </a:r>
            <a:r>
              <a:rPr lang="en-US" kern="0" dirty="0">
                <a:solidFill>
                  <a:prstClr val="black"/>
                </a:solidFill>
                <a:latin typeface="Montserrat" panose="00000500000000000000" pitchFamily="2" charset="-52"/>
              </a:rPr>
              <a:t>in the development of environmentally sustainable and socially responsible finance in Russia</a:t>
            </a:r>
            <a:endParaRPr lang="ru-RU" dirty="0">
              <a:latin typeface="Montserrat" panose="00000500000000000000" pitchFamily="2" charset="-52"/>
            </a:endParaRPr>
          </a:p>
        </p:txBody>
      </p:sp>
      <p:sp>
        <p:nvSpPr>
          <p:cNvPr id="35" name="Rectangle 34"/>
          <p:cNvSpPr/>
          <p:nvPr/>
        </p:nvSpPr>
        <p:spPr>
          <a:xfrm>
            <a:off x="6411185" y="3020406"/>
            <a:ext cx="4609957" cy="2539157"/>
          </a:xfrm>
          <a:prstGeom prst="rect">
            <a:avLst/>
          </a:prstGeom>
        </p:spPr>
        <p:txBody>
          <a:bodyPr wrap="square">
            <a:spAutoFit/>
          </a:bodyPr>
          <a:lstStyle/>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ESG risk-oriented approach</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Use of international standards and recommendations, including IMO, IFC and sector-specific standards</a:t>
            </a:r>
          </a:p>
          <a:p>
            <a:pPr marL="342900" indent="-342900">
              <a:spcAft>
                <a:spcPts val="600"/>
              </a:spcAft>
              <a:buFont typeface="Wingdings" panose="05000000000000000000" pitchFamily="2" charset="2"/>
              <a:buChar char="§"/>
            </a:pPr>
            <a:r>
              <a:rPr lang="en-US" dirty="0" smtClean="0">
                <a:solidFill>
                  <a:srgbClr val="00234D"/>
                </a:solidFill>
                <a:latin typeface="Montserrat" panose="00000500000000000000" pitchFamily="2" charset="-52"/>
              </a:rPr>
              <a:t>Implementation of responsible business approach and adaptation to climate change</a:t>
            </a:r>
          </a:p>
          <a:p>
            <a:pPr marL="342900" indent="-342900">
              <a:spcAft>
                <a:spcPts val="600"/>
              </a:spcAft>
              <a:buFont typeface="Wingdings" panose="05000000000000000000" pitchFamily="2" charset="2"/>
              <a:buChar char="§"/>
            </a:pPr>
            <a:endParaRPr lang="en-US" dirty="0" smtClean="0">
              <a:solidFill>
                <a:srgbClr val="00234D"/>
              </a:solidFill>
              <a:latin typeface="Montserrat" panose="00000500000000000000" pitchFamily="2" charset="-52"/>
            </a:endParaRPr>
          </a:p>
        </p:txBody>
      </p:sp>
      <p:grpSp>
        <p:nvGrpSpPr>
          <p:cNvPr id="33" name="Group 449"/>
          <p:cNvGrpSpPr/>
          <p:nvPr/>
        </p:nvGrpSpPr>
        <p:grpSpPr>
          <a:xfrm>
            <a:off x="4443355" y="2072699"/>
            <a:ext cx="561082" cy="552053"/>
            <a:chOff x="3797300" y="4968875"/>
            <a:chExt cx="690563" cy="679450"/>
          </a:xfrm>
          <a:solidFill>
            <a:srgbClr val="00234D"/>
          </a:solidFill>
        </p:grpSpPr>
        <p:sp>
          <p:nvSpPr>
            <p:cNvPr id="36" name="Rectangle 46"/>
            <p:cNvSpPr>
              <a:spLocks noChangeArrowheads="1"/>
            </p:cNvSpPr>
            <p:nvPr/>
          </p:nvSpPr>
          <p:spPr bwMode="auto">
            <a:xfrm>
              <a:off x="3797300" y="5580063"/>
              <a:ext cx="690563" cy="68262"/>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37" name="Rectangle 47"/>
            <p:cNvSpPr>
              <a:spLocks noChangeArrowheads="1"/>
            </p:cNvSpPr>
            <p:nvPr/>
          </p:nvSpPr>
          <p:spPr bwMode="auto">
            <a:xfrm>
              <a:off x="3878263" y="5343525"/>
              <a:ext cx="133350" cy="184150"/>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38" name="Rectangle 48"/>
            <p:cNvSpPr>
              <a:spLocks noChangeArrowheads="1"/>
            </p:cNvSpPr>
            <p:nvPr/>
          </p:nvSpPr>
          <p:spPr bwMode="auto">
            <a:xfrm>
              <a:off x="4075113" y="5262563"/>
              <a:ext cx="134938" cy="265112"/>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39" name="Rectangle 49"/>
            <p:cNvSpPr>
              <a:spLocks noChangeArrowheads="1"/>
            </p:cNvSpPr>
            <p:nvPr/>
          </p:nvSpPr>
          <p:spPr bwMode="auto">
            <a:xfrm>
              <a:off x="4273550" y="5126038"/>
              <a:ext cx="134938" cy="401637"/>
            </a:xfrm>
            <a:prstGeom prst="rect">
              <a:avLst/>
            </a:prstGeom>
            <a:grpFill/>
            <a:ln w="9525">
              <a:noFill/>
              <a:miter lim="800000"/>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40" name="Freeform 50"/>
            <p:cNvSpPr>
              <a:spLocks/>
            </p:cNvSpPr>
            <p:nvPr/>
          </p:nvSpPr>
          <p:spPr bwMode="auto">
            <a:xfrm>
              <a:off x="3849688" y="4968875"/>
              <a:ext cx="396875" cy="338137"/>
            </a:xfrm>
            <a:custGeom>
              <a:avLst/>
              <a:gdLst/>
              <a:ahLst/>
              <a:cxnLst>
                <a:cxn ang="0">
                  <a:pos x="14" y="213"/>
                </a:cxn>
                <a:cxn ang="0">
                  <a:pos x="192" y="91"/>
                </a:cxn>
                <a:cxn ang="0">
                  <a:pos x="219" y="136"/>
                </a:cxn>
                <a:cxn ang="0">
                  <a:pos x="250" y="15"/>
                </a:cxn>
                <a:cxn ang="0">
                  <a:pos x="134" y="0"/>
                </a:cxn>
                <a:cxn ang="0">
                  <a:pos x="164" y="48"/>
                </a:cxn>
                <a:cxn ang="0">
                  <a:pos x="0" y="199"/>
                </a:cxn>
                <a:cxn ang="0">
                  <a:pos x="14" y="213"/>
                </a:cxn>
              </a:cxnLst>
              <a:rect l="0" t="0" r="r" b="b"/>
              <a:pathLst>
                <a:path w="250" h="213">
                  <a:moveTo>
                    <a:pt x="14" y="213"/>
                  </a:moveTo>
                  <a:lnTo>
                    <a:pt x="192" y="91"/>
                  </a:lnTo>
                  <a:lnTo>
                    <a:pt x="219" y="136"/>
                  </a:lnTo>
                  <a:lnTo>
                    <a:pt x="250" y="15"/>
                  </a:lnTo>
                  <a:lnTo>
                    <a:pt x="134" y="0"/>
                  </a:lnTo>
                  <a:lnTo>
                    <a:pt x="164" y="48"/>
                  </a:lnTo>
                  <a:lnTo>
                    <a:pt x="0" y="199"/>
                  </a:lnTo>
                  <a:lnTo>
                    <a:pt x="14" y="21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grpSp>
    </p:spTree>
    <p:extLst>
      <p:ext uri="{BB962C8B-B14F-4D97-AF65-F5344CB8AC3E}">
        <p14:creationId xmlns:p14="http://schemas.microsoft.com/office/powerpoint/2010/main" val="208100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34D"/>
        </a:solidFill>
        <a:effectLst/>
      </p:bgPr>
    </p:bg>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91DB4F8-9A55-C24E-B7F5-EEED85CB69C0}"/>
              </a:ext>
            </a:extLst>
          </p:cNvPr>
          <p:cNvSpPr>
            <a:spLocks noGrp="1"/>
          </p:cNvSpPr>
          <p:nvPr>
            <p:ph type="body" sz="quarter" idx="10"/>
          </p:nvPr>
        </p:nvSpPr>
        <p:spPr/>
        <p:txBody>
          <a:bodyPr/>
          <a:lstStyle/>
          <a:p>
            <a:r>
              <a:rPr lang="ru-RU" dirty="0">
                <a:solidFill>
                  <a:srgbClr val="E40038"/>
                </a:solidFill>
              </a:rPr>
              <a:t>01</a:t>
            </a:r>
          </a:p>
        </p:txBody>
      </p:sp>
      <p:sp>
        <p:nvSpPr>
          <p:cNvPr id="3" name="Текст 2">
            <a:extLst>
              <a:ext uri="{FF2B5EF4-FFF2-40B4-BE49-F238E27FC236}">
                <a16:creationId xmlns:a16="http://schemas.microsoft.com/office/drawing/2014/main" id="{5D6C433D-36FC-5745-92B2-2F497338269C}"/>
              </a:ext>
            </a:extLst>
          </p:cNvPr>
          <p:cNvSpPr>
            <a:spLocks noGrp="1"/>
          </p:cNvSpPr>
          <p:nvPr>
            <p:ph type="body" sz="quarter" idx="11"/>
          </p:nvPr>
        </p:nvSpPr>
        <p:spPr>
          <a:xfrm>
            <a:off x="3971924" y="1614354"/>
            <a:ext cx="7274145" cy="1777153"/>
          </a:xfrm>
        </p:spPr>
        <p:txBody>
          <a:bodyPr/>
          <a:lstStyle/>
          <a:p>
            <a:r>
              <a:rPr lang="en-US" dirty="0" smtClean="0">
                <a:latin typeface="Montserrat RB ExtraBold" panose="00000900000000000000" pitchFamily="2" charset="-52"/>
              </a:rPr>
              <a:t>Introduction to Sustainable Banking</a:t>
            </a:r>
            <a:endParaRPr lang="ru-RU" dirty="0">
              <a:latin typeface="Montserrat RB ExtraBold" panose="00000900000000000000" pitchFamily="2" charset="-52"/>
            </a:endParaRPr>
          </a:p>
        </p:txBody>
      </p:sp>
      <p:sp>
        <p:nvSpPr>
          <p:cNvPr id="4" name="Текст 3">
            <a:extLst>
              <a:ext uri="{FF2B5EF4-FFF2-40B4-BE49-F238E27FC236}">
                <a16:creationId xmlns:a16="http://schemas.microsoft.com/office/drawing/2014/main" id="{9D100634-5246-004C-8774-CFCD2A040A73}"/>
              </a:ext>
            </a:extLst>
          </p:cNvPr>
          <p:cNvSpPr>
            <a:spLocks noGrp="1"/>
          </p:cNvSpPr>
          <p:nvPr>
            <p:ph type="body" sz="quarter" idx="12"/>
          </p:nvPr>
        </p:nvSpPr>
        <p:spPr>
          <a:xfrm>
            <a:off x="3971925" y="3044955"/>
            <a:ext cx="4230688" cy="387798"/>
          </a:xfrm>
        </p:spPr>
        <p:txBody>
          <a:bodyPr/>
          <a:lstStyle/>
          <a:p>
            <a:r>
              <a:rPr lang="en-US" dirty="0" smtClean="0">
                <a:latin typeface="Montserrat RB SemiBold" panose="00000700000000000000" pitchFamily="2" charset="-52"/>
              </a:rPr>
              <a:t>Stakeholders</a:t>
            </a:r>
            <a:r>
              <a:rPr lang="en-US" dirty="0">
                <a:latin typeface="Montserrat RB SemiBold" panose="00000700000000000000" pitchFamily="2" charset="-52"/>
              </a:rPr>
              <a:t>, principles, regulations, instruments and trends</a:t>
            </a:r>
            <a:endParaRPr lang="ru-RU" dirty="0">
              <a:latin typeface="Montserrat RB SemiBold" panose="00000700000000000000" pitchFamily="2" charset="-52"/>
            </a:endParaRPr>
          </a:p>
        </p:txBody>
      </p:sp>
    </p:spTree>
    <p:extLst>
      <p:ext uri="{BB962C8B-B14F-4D97-AF65-F5344CB8AC3E}">
        <p14:creationId xmlns:p14="http://schemas.microsoft.com/office/powerpoint/2010/main" val="222421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34D"/>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D6C433D-36FC-5745-92B2-2F497338269C}"/>
              </a:ext>
            </a:extLst>
          </p:cNvPr>
          <p:cNvSpPr>
            <a:spLocks noGrp="1"/>
          </p:cNvSpPr>
          <p:nvPr>
            <p:ph type="body" sz="quarter" idx="11"/>
          </p:nvPr>
        </p:nvSpPr>
        <p:spPr>
          <a:xfrm>
            <a:off x="3971924" y="1614354"/>
            <a:ext cx="7274145" cy="1777153"/>
          </a:xfrm>
        </p:spPr>
        <p:txBody>
          <a:bodyPr/>
          <a:lstStyle/>
          <a:p>
            <a:r>
              <a:rPr lang="en-US" dirty="0" smtClean="0">
                <a:latin typeface="Montserrat RB ExtraBold" panose="00000900000000000000" pitchFamily="2" charset="-52"/>
              </a:rPr>
              <a:t>Sustainable development and main drivers</a:t>
            </a:r>
            <a:endParaRPr lang="ru-RU" dirty="0">
              <a:latin typeface="Montserrat RB ExtraBold" panose="00000900000000000000" pitchFamily="2" charset="-52"/>
            </a:endParaRPr>
          </a:p>
        </p:txBody>
      </p:sp>
    </p:spTree>
    <p:extLst>
      <p:ext uri="{BB962C8B-B14F-4D97-AF65-F5344CB8AC3E}">
        <p14:creationId xmlns:p14="http://schemas.microsoft.com/office/powerpoint/2010/main" val="418368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Sustainable Development</a:t>
            </a:r>
            <a:endParaRPr lang="ru-RU" dirty="0">
              <a:solidFill>
                <a:srgbClr val="00234D"/>
              </a:solidFill>
              <a:latin typeface="Montserrat RB" panose="00000500000000000000" pitchFamily="2" charset="-52"/>
            </a:endParaRPr>
          </a:p>
        </p:txBody>
      </p:sp>
      <p:sp>
        <p:nvSpPr>
          <p:cNvPr id="6" name="Текст 90">
            <a:extLst>
              <a:ext uri="{FF2B5EF4-FFF2-40B4-BE49-F238E27FC236}">
                <a16:creationId xmlns:a16="http://schemas.microsoft.com/office/drawing/2014/main" id="{7A32BEF6-57A2-FC47-9610-892F26ACE2EA}"/>
              </a:ext>
            </a:extLst>
          </p:cNvPr>
          <p:cNvSpPr>
            <a:spLocks noGrp="1"/>
          </p:cNvSpPr>
          <p:nvPr>
            <p:ph type="body" sz="quarter" idx="10"/>
          </p:nvPr>
        </p:nvSpPr>
        <p:spPr>
          <a:xfrm>
            <a:off x="6433223" y="2395200"/>
            <a:ext cx="5063568" cy="3563938"/>
          </a:xfrm>
          <a:prstGeom prst="roundRect">
            <a:avLst>
              <a:gd name="adj" fmla="val 11836"/>
            </a:avLst>
          </a:prstGeom>
          <a:ln>
            <a:solidFill>
              <a:schemeClr val="accent1"/>
            </a:solidFill>
          </a:ln>
        </p:spPr>
        <p:txBody>
          <a:bodyPr/>
          <a:lstStyle/>
          <a:p>
            <a:endParaRPr lang="ru-RU" sz="1100" dirty="0">
              <a:latin typeface="Montserrat RB" panose="00000500000000000000" pitchFamily="2" charset="-52"/>
            </a:endParaRPr>
          </a:p>
        </p:txBody>
      </p:sp>
      <p:grpSp>
        <p:nvGrpSpPr>
          <p:cNvPr id="7" name="Group 6"/>
          <p:cNvGrpSpPr/>
          <p:nvPr/>
        </p:nvGrpSpPr>
        <p:grpSpPr>
          <a:xfrm>
            <a:off x="535280" y="3127000"/>
            <a:ext cx="2196835" cy="2124843"/>
            <a:chOff x="578144" y="3369589"/>
            <a:chExt cx="2196835" cy="2124843"/>
          </a:xfrm>
        </p:grpSpPr>
        <p:grpSp>
          <p:nvGrpSpPr>
            <p:cNvPr id="9" name="Group 8"/>
            <p:cNvGrpSpPr/>
            <p:nvPr/>
          </p:nvGrpSpPr>
          <p:grpSpPr>
            <a:xfrm>
              <a:off x="578144" y="3369589"/>
              <a:ext cx="2196835" cy="2124843"/>
              <a:chOff x="2135126" y="1898649"/>
              <a:chExt cx="2196835" cy="2124843"/>
            </a:xfrm>
          </p:grpSpPr>
          <p:sp>
            <p:nvSpPr>
              <p:cNvPr id="17" name="Hexagon 16"/>
              <p:cNvSpPr/>
              <p:nvPr/>
            </p:nvSpPr>
            <p:spPr>
              <a:xfrm>
                <a:off x="2138430" y="1898649"/>
                <a:ext cx="1168400" cy="1007241"/>
              </a:xfrm>
              <a:prstGeom prst="hexagon">
                <a:avLst/>
              </a:prstGeom>
              <a:solidFill>
                <a:srgbClr val="1E2025"/>
              </a:solidFill>
              <a:ln>
                <a:solidFill>
                  <a:srgbClr val="1E2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Hexagon 17"/>
              <p:cNvSpPr/>
              <p:nvPr/>
            </p:nvSpPr>
            <p:spPr>
              <a:xfrm>
                <a:off x="3163561" y="2457450"/>
                <a:ext cx="1168400" cy="1007241"/>
              </a:xfrm>
              <a:prstGeom prst="hexagon">
                <a:avLst/>
              </a:prstGeom>
              <a:solidFill>
                <a:srgbClr val="00234D"/>
              </a:solidFill>
              <a:ln>
                <a:solidFill>
                  <a:srgbClr val="00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Hexagon 18"/>
              <p:cNvSpPr/>
              <p:nvPr/>
            </p:nvSpPr>
            <p:spPr>
              <a:xfrm>
                <a:off x="2135126" y="3016251"/>
                <a:ext cx="1168400" cy="1007241"/>
              </a:xfrm>
              <a:prstGeom prst="hexagon">
                <a:avLst/>
              </a:prstGeom>
              <a:ln>
                <a:solidFill>
                  <a:srgbClr val="E40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 name="Freeform 135"/>
            <p:cNvSpPr>
              <a:spLocks noEditPoints="1"/>
            </p:cNvSpPr>
            <p:nvPr/>
          </p:nvSpPr>
          <p:spPr bwMode="auto">
            <a:xfrm>
              <a:off x="1875916" y="4108001"/>
              <a:ext cx="634175" cy="629169"/>
            </a:xfrm>
            <a:custGeom>
              <a:avLst/>
              <a:gdLst>
                <a:gd name="T0" fmla="*/ 0 w 158"/>
                <a:gd name="T1" fmla="*/ 78 h 157"/>
                <a:gd name="T2" fmla="*/ 158 w 158"/>
                <a:gd name="T3" fmla="*/ 78 h 157"/>
                <a:gd name="T4" fmla="*/ 137 w 158"/>
                <a:gd name="T5" fmla="*/ 115 h 157"/>
                <a:gd name="T6" fmla="*/ 134 w 158"/>
                <a:gd name="T7" fmla="*/ 81 h 157"/>
                <a:gd name="T8" fmla="*/ 137 w 158"/>
                <a:gd name="T9" fmla="*/ 115 h 157"/>
                <a:gd name="T10" fmla="*/ 123 w 158"/>
                <a:gd name="T11" fmla="*/ 120 h 157"/>
                <a:gd name="T12" fmla="*/ 85 w 158"/>
                <a:gd name="T13" fmla="*/ 147 h 157"/>
                <a:gd name="T14" fmla="*/ 23 w 158"/>
                <a:gd name="T15" fmla="*/ 81 h 157"/>
                <a:gd name="T16" fmla="*/ 21 w 158"/>
                <a:gd name="T17" fmla="*/ 115 h 157"/>
                <a:gd name="T18" fmla="*/ 21 w 158"/>
                <a:gd name="T19" fmla="*/ 42 h 157"/>
                <a:gd name="T20" fmla="*/ 23 w 158"/>
                <a:gd name="T21" fmla="*/ 76 h 157"/>
                <a:gd name="T22" fmla="*/ 21 w 158"/>
                <a:gd name="T23" fmla="*/ 42 h 157"/>
                <a:gd name="T24" fmla="*/ 134 w 158"/>
                <a:gd name="T25" fmla="*/ 37 h 157"/>
                <a:gd name="T26" fmla="*/ 79 w 158"/>
                <a:gd name="T27" fmla="*/ 10 h 157"/>
                <a:gd name="T28" fmla="*/ 24 w 158"/>
                <a:gd name="T29" fmla="*/ 37 h 157"/>
                <a:gd name="T30" fmla="*/ 77 w 158"/>
                <a:gd name="T31" fmla="*/ 76 h 157"/>
                <a:gd name="T32" fmla="*/ 58 w 158"/>
                <a:gd name="T33" fmla="*/ 42 h 157"/>
                <a:gd name="T34" fmla="*/ 77 w 158"/>
                <a:gd name="T35" fmla="*/ 76 h 157"/>
                <a:gd name="T36" fmla="*/ 77 w 158"/>
                <a:gd name="T37" fmla="*/ 115 h 157"/>
                <a:gd name="T38" fmla="*/ 53 w 158"/>
                <a:gd name="T39" fmla="*/ 81 h 157"/>
                <a:gd name="T40" fmla="*/ 81 w 158"/>
                <a:gd name="T41" fmla="*/ 81 h 157"/>
                <a:gd name="T42" fmla="*/ 100 w 158"/>
                <a:gd name="T43" fmla="*/ 115 h 157"/>
                <a:gd name="T44" fmla="*/ 81 w 158"/>
                <a:gd name="T45" fmla="*/ 81 h 157"/>
                <a:gd name="T46" fmla="*/ 81 w 158"/>
                <a:gd name="T47" fmla="*/ 42 h 157"/>
                <a:gd name="T48" fmla="*/ 105 w 158"/>
                <a:gd name="T49" fmla="*/ 76 h 157"/>
                <a:gd name="T50" fmla="*/ 98 w 158"/>
                <a:gd name="T51" fmla="*/ 37 h 157"/>
                <a:gd name="T52" fmla="*/ 81 w 158"/>
                <a:gd name="T53" fmla="*/ 14 h 157"/>
                <a:gd name="T54" fmla="*/ 77 w 158"/>
                <a:gd name="T55" fmla="*/ 37 h 157"/>
                <a:gd name="T56" fmla="*/ 77 w 158"/>
                <a:gd name="T57" fmla="*/ 14 h 157"/>
                <a:gd name="T58" fmla="*/ 59 w 158"/>
                <a:gd name="T59" fmla="*/ 120 h 157"/>
                <a:gd name="T60" fmla="*/ 77 w 158"/>
                <a:gd name="T61" fmla="*/ 143 h 157"/>
                <a:gd name="T62" fmla="*/ 81 w 158"/>
                <a:gd name="T63" fmla="*/ 120 h 157"/>
                <a:gd name="T64" fmla="*/ 81 w 158"/>
                <a:gd name="T65" fmla="*/ 143 h 157"/>
                <a:gd name="T66" fmla="*/ 92 w 158"/>
                <a:gd name="T67" fmla="*/ 16 h 157"/>
                <a:gd name="T68" fmla="*/ 103 w 158"/>
                <a:gd name="T69" fmla="*/ 37 h 157"/>
                <a:gd name="T70" fmla="*/ 54 w 158"/>
                <a:gd name="T71" fmla="*/ 37 h 157"/>
                <a:gd name="T72" fmla="*/ 66 w 158"/>
                <a:gd name="T73" fmla="*/ 16 h 157"/>
                <a:gd name="T74" fmla="*/ 53 w 158"/>
                <a:gd name="T75" fmla="*/ 42 h 157"/>
                <a:gd name="T76" fmla="*/ 27 w 158"/>
                <a:gd name="T77" fmla="*/ 76 h 157"/>
                <a:gd name="T78" fmla="*/ 53 w 158"/>
                <a:gd name="T79" fmla="*/ 42 h 157"/>
                <a:gd name="T80" fmla="*/ 53 w 158"/>
                <a:gd name="T81" fmla="*/ 115 h 157"/>
                <a:gd name="T82" fmla="*/ 27 w 158"/>
                <a:gd name="T83" fmla="*/ 81 h 157"/>
                <a:gd name="T84" fmla="*/ 54 w 158"/>
                <a:gd name="T85" fmla="*/ 120 h 157"/>
                <a:gd name="T86" fmla="*/ 39 w 158"/>
                <a:gd name="T87" fmla="*/ 120 h 157"/>
                <a:gd name="T88" fmla="*/ 103 w 158"/>
                <a:gd name="T89" fmla="*/ 120 h 157"/>
                <a:gd name="T90" fmla="*/ 92 w 158"/>
                <a:gd name="T91" fmla="*/ 141 h 157"/>
                <a:gd name="T92" fmla="*/ 104 w 158"/>
                <a:gd name="T93" fmla="*/ 115 h 157"/>
                <a:gd name="T94" fmla="*/ 130 w 158"/>
                <a:gd name="T95" fmla="*/ 81 h 157"/>
                <a:gd name="T96" fmla="*/ 104 w 158"/>
                <a:gd name="T97" fmla="*/ 115 h 157"/>
                <a:gd name="T98" fmla="*/ 104 w 158"/>
                <a:gd name="T99" fmla="*/ 42 h 157"/>
                <a:gd name="T100" fmla="*/ 130 w 158"/>
                <a:gd name="T101" fmla="*/ 76 h 157"/>
                <a:gd name="T102" fmla="*/ 34 w 158"/>
                <a:gd name="T103" fmla="*/ 120 h 157"/>
                <a:gd name="T104" fmla="*/ 24 w 158"/>
                <a:gd name="T105" fmla="*/ 120 h 157"/>
                <a:gd name="T106" fmla="*/ 134 w 158"/>
                <a:gd name="T107" fmla="*/ 76 h 157"/>
                <a:gd name="T108" fmla="*/ 137 w 158"/>
                <a:gd name="T109" fmla="*/ 42 h 157"/>
                <a:gd name="T110" fmla="*/ 134 w 158"/>
                <a:gd name="T111" fmla="*/ 7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157">
                  <a:moveTo>
                    <a:pt x="79" y="0"/>
                  </a:moveTo>
                  <a:cubicBezTo>
                    <a:pt x="35" y="0"/>
                    <a:pt x="0" y="35"/>
                    <a:pt x="0" y="78"/>
                  </a:cubicBezTo>
                  <a:cubicBezTo>
                    <a:pt x="0" y="122"/>
                    <a:pt x="35" y="157"/>
                    <a:pt x="79" y="157"/>
                  </a:cubicBezTo>
                  <a:cubicBezTo>
                    <a:pt x="122" y="157"/>
                    <a:pt x="158" y="122"/>
                    <a:pt x="158" y="78"/>
                  </a:cubicBezTo>
                  <a:cubicBezTo>
                    <a:pt x="158" y="35"/>
                    <a:pt x="122" y="0"/>
                    <a:pt x="79" y="0"/>
                  </a:cubicBezTo>
                  <a:close/>
                  <a:moveTo>
                    <a:pt x="137" y="115"/>
                  </a:moveTo>
                  <a:cubicBezTo>
                    <a:pt x="126" y="115"/>
                    <a:pt x="126" y="115"/>
                    <a:pt x="126" y="115"/>
                  </a:cubicBezTo>
                  <a:cubicBezTo>
                    <a:pt x="131" y="105"/>
                    <a:pt x="134" y="94"/>
                    <a:pt x="134" y="81"/>
                  </a:cubicBezTo>
                  <a:cubicBezTo>
                    <a:pt x="148" y="81"/>
                    <a:pt x="148" y="81"/>
                    <a:pt x="148" y="81"/>
                  </a:cubicBezTo>
                  <a:cubicBezTo>
                    <a:pt x="147" y="94"/>
                    <a:pt x="143" y="105"/>
                    <a:pt x="137" y="115"/>
                  </a:cubicBezTo>
                  <a:close/>
                  <a:moveTo>
                    <a:pt x="85" y="147"/>
                  </a:moveTo>
                  <a:cubicBezTo>
                    <a:pt x="101" y="145"/>
                    <a:pt x="114" y="134"/>
                    <a:pt x="123" y="120"/>
                  </a:cubicBezTo>
                  <a:cubicBezTo>
                    <a:pt x="134" y="120"/>
                    <a:pt x="134" y="120"/>
                    <a:pt x="134" y="120"/>
                  </a:cubicBezTo>
                  <a:cubicBezTo>
                    <a:pt x="123" y="135"/>
                    <a:pt x="105" y="145"/>
                    <a:pt x="85" y="147"/>
                  </a:cubicBezTo>
                  <a:close/>
                  <a:moveTo>
                    <a:pt x="10" y="81"/>
                  </a:moveTo>
                  <a:cubicBezTo>
                    <a:pt x="23" y="81"/>
                    <a:pt x="23" y="81"/>
                    <a:pt x="23" y="81"/>
                  </a:cubicBezTo>
                  <a:cubicBezTo>
                    <a:pt x="23" y="94"/>
                    <a:pt x="26" y="105"/>
                    <a:pt x="32" y="115"/>
                  </a:cubicBezTo>
                  <a:cubicBezTo>
                    <a:pt x="21" y="115"/>
                    <a:pt x="21" y="115"/>
                    <a:pt x="21" y="115"/>
                  </a:cubicBezTo>
                  <a:cubicBezTo>
                    <a:pt x="15" y="105"/>
                    <a:pt x="11" y="94"/>
                    <a:pt x="10" y="81"/>
                  </a:cubicBezTo>
                  <a:close/>
                  <a:moveTo>
                    <a:pt x="21" y="42"/>
                  </a:moveTo>
                  <a:cubicBezTo>
                    <a:pt x="32" y="42"/>
                    <a:pt x="32" y="42"/>
                    <a:pt x="32" y="42"/>
                  </a:cubicBezTo>
                  <a:cubicBezTo>
                    <a:pt x="26" y="52"/>
                    <a:pt x="23" y="63"/>
                    <a:pt x="23" y="76"/>
                  </a:cubicBezTo>
                  <a:cubicBezTo>
                    <a:pt x="10" y="76"/>
                    <a:pt x="10" y="76"/>
                    <a:pt x="10" y="76"/>
                  </a:cubicBezTo>
                  <a:cubicBezTo>
                    <a:pt x="11" y="63"/>
                    <a:pt x="14" y="52"/>
                    <a:pt x="21" y="42"/>
                  </a:cubicBezTo>
                  <a:close/>
                  <a:moveTo>
                    <a:pt x="79" y="9"/>
                  </a:moveTo>
                  <a:cubicBezTo>
                    <a:pt x="101" y="9"/>
                    <a:pt x="121" y="20"/>
                    <a:pt x="134" y="37"/>
                  </a:cubicBezTo>
                  <a:cubicBezTo>
                    <a:pt x="123" y="37"/>
                    <a:pt x="123" y="37"/>
                    <a:pt x="123" y="37"/>
                  </a:cubicBezTo>
                  <a:cubicBezTo>
                    <a:pt x="113" y="21"/>
                    <a:pt x="97" y="10"/>
                    <a:pt x="79" y="10"/>
                  </a:cubicBezTo>
                  <a:cubicBezTo>
                    <a:pt x="61" y="10"/>
                    <a:pt x="44" y="21"/>
                    <a:pt x="34" y="37"/>
                  </a:cubicBezTo>
                  <a:cubicBezTo>
                    <a:pt x="24" y="37"/>
                    <a:pt x="24" y="37"/>
                    <a:pt x="24" y="37"/>
                  </a:cubicBezTo>
                  <a:cubicBezTo>
                    <a:pt x="36" y="20"/>
                    <a:pt x="56" y="9"/>
                    <a:pt x="79" y="9"/>
                  </a:cubicBezTo>
                  <a:close/>
                  <a:moveTo>
                    <a:pt x="77" y="76"/>
                  </a:moveTo>
                  <a:cubicBezTo>
                    <a:pt x="53" y="76"/>
                    <a:pt x="53" y="76"/>
                    <a:pt x="53" y="76"/>
                  </a:cubicBezTo>
                  <a:cubicBezTo>
                    <a:pt x="53" y="63"/>
                    <a:pt x="55" y="52"/>
                    <a:pt x="58" y="42"/>
                  </a:cubicBezTo>
                  <a:cubicBezTo>
                    <a:pt x="77" y="42"/>
                    <a:pt x="77" y="42"/>
                    <a:pt x="77" y="42"/>
                  </a:cubicBezTo>
                  <a:lnTo>
                    <a:pt x="77" y="76"/>
                  </a:lnTo>
                  <a:close/>
                  <a:moveTo>
                    <a:pt x="77" y="81"/>
                  </a:moveTo>
                  <a:cubicBezTo>
                    <a:pt x="77" y="115"/>
                    <a:pt x="77" y="115"/>
                    <a:pt x="77" y="115"/>
                  </a:cubicBezTo>
                  <a:cubicBezTo>
                    <a:pt x="58" y="115"/>
                    <a:pt x="58" y="115"/>
                    <a:pt x="58" y="115"/>
                  </a:cubicBezTo>
                  <a:cubicBezTo>
                    <a:pt x="55" y="106"/>
                    <a:pt x="53" y="94"/>
                    <a:pt x="53" y="81"/>
                  </a:cubicBezTo>
                  <a:lnTo>
                    <a:pt x="77" y="81"/>
                  </a:lnTo>
                  <a:close/>
                  <a:moveTo>
                    <a:pt x="81" y="81"/>
                  </a:moveTo>
                  <a:cubicBezTo>
                    <a:pt x="105" y="81"/>
                    <a:pt x="105" y="81"/>
                    <a:pt x="105" y="81"/>
                  </a:cubicBezTo>
                  <a:cubicBezTo>
                    <a:pt x="105" y="94"/>
                    <a:pt x="103" y="106"/>
                    <a:pt x="100" y="115"/>
                  </a:cubicBezTo>
                  <a:cubicBezTo>
                    <a:pt x="81" y="115"/>
                    <a:pt x="81" y="115"/>
                    <a:pt x="81" y="115"/>
                  </a:cubicBezTo>
                  <a:lnTo>
                    <a:pt x="81" y="81"/>
                  </a:lnTo>
                  <a:close/>
                  <a:moveTo>
                    <a:pt x="81" y="76"/>
                  </a:moveTo>
                  <a:cubicBezTo>
                    <a:pt x="81" y="42"/>
                    <a:pt x="81" y="42"/>
                    <a:pt x="81" y="42"/>
                  </a:cubicBezTo>
                  <a:cubicBezTo>
                    <a:pt x="100" y="42"/>
                    <a:pt x="100" y="42"/>
                    <a:pt x="100" y="42"/>
                  </a:cubicBezTo>
                  <a:cubicBezTo>
                    <a:pt x="103" y="52"/>
                    <a:pt x="105" y="63"/>
                    <a:pt x="105" y="76"/>
                  </a:cubicBezTo>
                  <a:lnTo>
                    <a:pt x="81" y="76"/>
                  </a:lnTo>
                  <a:close/>
                  <a:moveTo>
                    <a:pt x="98" y="37"/>
                  </a:moveTo>
                  <a:cubicBezTo>
                    <a:pt x="81" y="37"/>
                    <a:pt x="81" y="37"/>
                    <a:pt x="81" y="37"/>
                  </a:cubicBezTo>
                  <a:cubicBezTo>
                    <a:pt x="81" y="14"/>
                    <a:pt x="81" y="14"/>
                    <a:pt x="81" y="14"/>
                  </a:cubicBezTo>
                  <a:cubicBezTo>
                    <a:pt x="88" y="16"/>
                    <a:pt x="94" y="25"/>
                    <a:pt x="98" y="37"/>
                  </a:cubicBezTo>
                  <a:close/>
                  <a:moveTo>
                    <a:pt x="77" y="37"/>
                  </a:moveTo>
                  <a:cubicBezTo>
                    <a:pt x="59" y="37"/>
                    <a:pt x="59" y="37"/>
                    <a:pt x="59" y="37"/>
                  </a:cubicBezTo>
                  <a:cubicBezTo>
                    <a:pt x="63" y="24"/>
                    <a:pt x="70" y="16"/>
                    <a:pt x="77" y="14"/>
                  </a:cubicBezTo>
                  <a:lnTo>
                    <a:pt x="77" y="37"/>
                  </a:lnTo>
                  <a:close/>
                  <a:moveTo>
                    <a:pt x="59" y="120"/>
                  </a:moveTo>
                  <a:cubicBezTo>
                    <a:pt x="77" y="120"/>
                    <a:pt x="77" y="120"/>
                    <a:pt x="77" y="120"/>
                  </a:cubicBezTo>
                  <a:cubicBezTo>
                    <a:pt x="77" y="143"/>
                    <a:pt x="77" y="143"/>
                    <a:pt x="77" y="143"/>
                  </a:cubicBezTo>
                  <a:cubicBezTo>
                    <a:pt x="70" y="141"/>
                    <a:pt x="63" y="133"/>
                    <a:pt x="59" y="120"/>
                  </a:cubicBezTo>
                  <a:close/>
                  <a:moveTo>
                    <a:pt x="81" y="120"/>
                  </a:moveTo>
                  <a:cubicBezTo>
                    <a:pt x="99" y="120"/>
                    <a:pt x="99" y="120"/>
                    <a:pt x="99" y="120"/>
                  </a:cubicBezTo>
                  <a:cubicBezTo>
                    <a:pt x="94" y="132"/>
                    <a:pt x="88" y="141"/>
                    <a:pt x="81" y="143"/>
                  </a:cubicBezTo>
                  <a:lnTo>
                    <a:pt x="81" y="120"/>
                  </a:lnTo>
                  <a:close/>
                  <a:moveTo>
                    <a:pt x="92" y="16"/>
                  </a:moveTo>
                  <a:cubicBezTo>
                    <a:pt x="102" y="20"/>
                    <a:pt x="111" y="27"/>
                    <a:pt x="118" y="37"/>
                  </a:cubicBezTo>
                  <a:cubicBezTo>
                    <a:pt x="103" y="37"/>
                    <a:pt x="103" y="37"/>
                    <a:pt x="103" y="37"/>
                  </a:cubicBezTo>
                  <a:cubicBezTo>
                    <a:pt x="100" y="28"/>
                    <a:pt x="96" y="21"/>
                    <a:pt x="92" y="16"/>
                  </a:cubicBezTo>
                  <a:close/>
                  <a:moveTo>
                    <a:pt x="54" y="37"/>
                  </a:moveTo>
                  <a:cubicBezTo>
                    <a:pt x="39" y="37"/>
                    <a:pt x="39" y="37"/>
                    <a:pt x="39" y="37"/>
                  </a:cubicBezTo>
                  <a:cubicBezTo>
                    <a:pt x="46" y="27"/>
                    <a:pt x="55" y="20"/>
                    <a:pt x="66" y="16"/>
                  </a:cubicBezTo>
                  <a:cubicBezTo>
                    <a:pt x="61" y="21"/>
                    <a:pt x="57" y="28"/>
                    <a:pt x="54" y="37"/>
                  </a:cubicBezTo>
                  <a:close/>
                  <a:moveTo>
                    <a:pt x="53" y="42"/>
                  </a:moveTo>
                  <a:cubicBezTo>
                    <a:pt x="50" y="52"/>
                    <a:pt x="49" y="63"/>
                    <a:pt x="48" y="76"/>
                  </a:cubicBezTo>
                  <a:cubicBezTo>
                    <a:pt x="27" y="76"/>
                    <a:pt x="27" y="76"/>
                    <a:pt x="27" y="76"/>
                  </a:cubicBezTo>
                  <a:cubicBezTo>
                    <a:pt x="28" y="63"/>
                    <a:pt x="31" y="52"/>
                    <a:pt x="37" y="42"/>
                  </a:cubicBezTo>
                  <a:lnTo>
                    <a:pt x="53" y="42"/>
                  </a:lnTo>
                  <a:close/>
                  <a:moveTo>
                    <a:pt x="48" y="81"/>
                  </a:moveTo>
                  <a:cubicBezTo>
                    <a:pt x="49" y="94"/>
                    <a:pt x="50" y="105"/>
                    <a:pt x="53" y="115"/>
                  </a:cubicBezTo>
                  <a:cubicBezTo>
                    <a:pt x="37" y="115"/>
                    <a:pt x="37" y="115"/>
                    <a:pt x="37" y="115"/>
                  </a:cubicBezTo>
                  <a:cubicBezTo>
                    <a:pt x="31" y="106"/>
                    <a:pt x="28" y="94"/>
                    <a:pt x="27" y="81"/>
                  </a:cubicBezTo>
                  <a:lnTo>
                    <a:pt x="48" y="81"/>
                  </a:lnTo>
                  <a:close/>
                  <a:moveTo>
                    <a:pt x="54" y="120"/>
                  </a:moveTo>
                  <a:cubicBezTo>
                    <a:pt x="57" y="129"/>
                    <a:pt x="61" y="136"/>
                    <a:pt x="66" y="141"/>
                  </a:cubicBezTo>
                  <a:cubicBezTo>
                    <a:pt x="55" y="137"/>
                    <a:pt x="46" y="130"/>
                    <a:pt x="39" y="120"/>
                  </a:cubicBezTo>
                  <a:lnTo>
                    <a:pt x="54" y="120"/>
                  </a:lnTo>
                  <a:close/>
                  <a:moveTo>
                    <a:pt x="103" y="120"/>
                  </a:moveTo>
                  <a:cubicBezTo>
                    <a:pt x="118" y="120"/>
                    <a:pt x="118" y="120"/>
                    <a:pt x="118" y="120"/>
                  </a:cubicBezTo>
                  <a:cubicBezTo>
                    <a:pt x="112" y="130"/>
                    <a:pt x="102" y="137"/>
                    <a:pt x="92" y="141"/>
                  </a:cubicBezTo>
                  <a:cubicBezTo>
                    <a:pt x="96" y="136"/>
                    <a:pt x="100" y="129"/>
                    <a:pt x="103" y="120"/>
                  </a:cubicBezTo>
                  <a:close/>
                  <a:moveTo>
                    <a:pt x="104" y="115"/>
                  </a:moveTo>
                  <a:cubicBezTo>
                    <a:pt x="107" y="105"/>
                    <a:pt x="109" y="94"/>
                    <a:pt x="109" y="81"/>
                  </a:cubicBezTo>
                  <a:cubicBezTo>
                    <a:pt x="130" y="81"/>
                    <a:pt x="130" y="81"/>
                    <a:pt x="130" y="81"/>
                  </a:cubicBezTo>
                  <a:cubicBezTo>
                    <a:pt x="130" y="94"/>
                    <a:pt x="126" y="106"/>
                    <a:pt x="121" y="115"/>
                  </a:cubicBezTo>
                  <a:lnTo>
                    <a:pt x="104" y="115"/>
                  </a:lnTo>
                  <a:close/>
                  <a:moveTo>
                    <a:pt x="109" y="76"/>
                  </a:moveTo>
                  <a:cubicBezTo>
                    <a:pt x="109" y="63"/>
                    <a:pt x="107" y="52"/>
                    <a:pt x="104" y="42"/>
                  </a:cubicBezTo>
                  <a:cubicBezTo>
                    <a:pt x="121" y="42"/>
                    <a:pt x="121" y="42"/>
                    <a:pt x="121" y="42"/>
                  </a:cubicBezTo>
                  <a:cubicBezTo>
                    <a:pt x="126" y="52"/>
                    <a:pt x="130" y="63"/>
                    <a:pt x="130" y="76"/>
                  </a:cubicBezTo>
                  <a:lnTo>
                    <a:pt x="109" y="76"/>
                  </a:lnTo>
                  <a:close/>
                  <a:moveTo>
                    <a:pt x="34" y="120"/>
                  </a:moveTo>
                  <a:cubicBezTo>
                    <a:pt x="43" y="134"/>
                    <a:pt x="56" y="144"/>
                    <a:pt x="70" y="147"/>
                  </a:cubicBezTo>
                  <a:cubicBezTo>
                    <a:pt x="51" y="144"/>
                    <a:pt x="35" y="134"/>
                    <a:pt x="24" y="120"/>
                  </a:cubicBezTo>
                  <a:lnTo>
                    <a:pt x="34" y="120"/>
                  </a:lnTo>
                  <a:close/>
                  <a:moveTo>
                    <a:pt x="134" y="76"/>
                  </a:moveTo>
                  <a:cubicBezTo>
                    <a:pt x="134" y="63"/>
                    <a:pt x="131" y="52"/>
                    <a:pt x="126" y="42"/>
                  </a:cubicBezTo>
                  <a:cubicBezTo>
                    <a:pt x="137" y="42"/>
                    <a:pt x="137" y="42"/>
                    <a:pt x="137" y="42"/>
                  </a:cubicBezTo>
                  <a:cubicBezTo>
                    <a:pt x="144" y="52"/>
                    <a:pt x="147" y="63"/>
                    <a:pt x="148" y="76"/>
                  </a:cubicBezTo>
                  <a:lnTo>
                    <a:pt x="13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p:nvSpPr>
          <p:spPr bwMode="auto">
            <a:xfrm>
              <a:off x="743298" y="3564627"/>
              <a:ext cx="833257" cy="617164"/>
            </a:xfrm>
            <a:custGeom>
              <a:avLst/>
              <a:gdLst>
                <a:gd name="T0" fmla="*/ 61 w 279"/>
                <a:gd name="T1" fmla="*/ 0 h 207"/>
                <a:gd name="T2" fmla="*/ 88 w 279"/>
                <a:gd name="T3" fmla="*/ 28 h 207"/>
                <a:gd name="T4" fmla="*/ 113 w 279"/>
                <a:gd name="T5" fmla="*/ 23 h 207"/>
                <a:gd name="T6" fmla="*/ 132 w 279"/>
                <a:gd name="T7" fmla="*/ 22 h 207"/>
                <a:gd name="T8" fmla="*/ 149 w 279"/>
                <a:gd name="T9" fmla="*/ 23 h 207"/>
                <a:gd name="T10" fmla="*/ 186 w 279"/>
                <a:gd name="T11" fmla="*/ 19 h 207"/>
                <a:gd name="T12" fmla="*/ 279 w 279"/>
                <a:gd name="T13" fmla="*/ 104 h 207"/>
                <a:gd name="T14" fmla="*/ 241 w 279"/>
                <a:gd name="T15" fmla="*/ 112 h 207"/>
                <a:gd name="T16" fmla="*/ 216 w 279"/>
                <a:gd name="T17" fmla="*/ 154 h 207"/>
                <a:gd name="T18" fmla="*/ 177 w 279"/>
                <a:gd name="T19" fmla="*/ 191 h 207"/>
                <a:gd name="T20" fmla="*/ 137 w 279"/>
                <a:gd name="T21" fmla="*/ 197 h 207"/>
                <a:gd name="T22" fmla="*/ 84 w 279"/>
                <a:gd name="T23" fmla="*/ 174 h 207"/>
                <a:gd name="T24" fmla="*/ 41 w 279"/>
                <a:gd name="T25" fmla="*/ 141 h 207"/>
                <a:gd name="T26" fmla="*/ 44 w 279"/>
                <a:gd name="T27" fmla="*/ 124 h 207"/>
                <a:gd name="T28" fmla="*/ 32 w 279"/>
                <a:gd name="T29" fmla="*/ 123 h 207"/>
                <a:gd name="T30" fmla="*/ 77 w 279"/>
                <a:gd name="T31" fmla="*/ 47 h 207"/>
                <a:gd name="T32" fmla="*/ 53 w 279"/>
                <a:gd name="T33" fmla="*/ 116 h 207"/>
                <a:gd name="T34" fmla="*/ 101 w 279"/>
                <a:gd name="T35" fmla="*/ 151 h 207"/>
                <a:gd name="T36" fmla="*/ 151 w 279"/>
                <a:gd name="T37" fmla="*/ 192 h 207"/>
                <a:gd name="T38" fmla="*/ 150 w 279"/>
                <a:gd name="T39" fmla="*/ 179 h 207"/>
                <a:gd name="T40" fmla="*/ 174 w 279"/>
                <a:gd name="T41" fmla="*/ 180 h 207"/>
                <a:gd name="T42" fmla="*/ 188 w 279"/>
                <a:gd name="T43" fmla="*/ 171 h 207"/>
                <a:gd name="T44" fmla="*/ 181 w 279"/>
                <a:gd name="T45" fmla="*/ 167 h 207"/>
                <a:gd name="T46" fmla="*/ 186 w 279"/>
                <a:gd name="T47" fmla="*/ 157 h 207"/>
                <a:gd name="T48" fmla="*/ 195 w 279"/>
                <a:gd name="T49" fmla="*/ 161 h 207"/>
                <a:gd name="T50" fmla="*/ 198 w 279"/>
                <a:gd name="T51" fmla="*/ 149 h 207"/>
                <a:gd name="T52" fmla="*/ 211 w 279"/>
                <a:gd name="T53" fmla="*/ 143 h 207"/>
                <a:gd name="T54" fmla="*/ 187 w 279"/>
                <a:gd name="T55" fmla="*/ 100 h 207"/>
                <a:gd name="T56" fmla="*/ 150 w 279"/>
                <a:gd name="T57" fmla="*/ 70 h 207"/>
                <a:gd name="T58" fmla="*/ 88 w 279"/>
                <a:gd name="T59" fmla="*/ 71 h 207"/>
                <a:gd name="T60" fmla="*/ 110 w 279"/>
                <a:gd name="T61" fmla="*/ 47 h 207"/>
                <a:gd name="T62" fmla="*/ 128 w 279"/>
                <a:gd name="T63" fmla="*/ 33 h 207"/>
                <a:gd name="T64" fmla="*/ 115 w 279"/>
                <a:gd name="T65" fmla="*/ 34 h 207"/>
                <a:gd name="T66" fmla="*/ 202 w 279"/>
                <a:gd name="T67" fmla="*/ 46 h 207"/>
                <a:gd name="T68" fmla="*/ 225 w 279"/>
                <a:gd name="T69" fmla="*/ 119 h 207"/>
                <a:gd name="T70" fmla="*/ 188 w 279"/>
                <a:gd name="T71" fmla="*/ 69 h 207"/>
                <a:gd name="T72" fmla="*/ 148 w 279"/>
                <a:gd name="T73" fmla="*/ 59 h 207"/>
                <a:gd name="T74" fmla="*/ 96 w 279"/>
                <a:gd name="T75" fmla="*/ 78 h 207"/>
                <a:gd name="T76" fmla="*/ 118 w 279"/>
                <a:gd name="T77" fmla="*/ 56 h 207"/>
                <a:gd name="T78" fmla="*/ 151 w 279"/>
                <a:gd name="T79" fmla="*/ 34 h 207"/>
                <a:gd name="T80" fmla="*/ 202 w 279"/>
                <a:gd name="T81" fmla="*/ 46 h 207"/>
                <a:gd name="T82" fmla="*/ 52 w 279"/>
                <a:gd name="T83" fmla="*/ 138 h 207"/>
                <a:gd name="T84" fmla="*/ 68 w 279"/>
                <a:gd name="T85" fmla="*/ 129 h 207"/>
                <a:gd name="T86" fmla="*/ 76 w 279"/>
                <a:gd name="T87" fmla="*/ 148 h 207"/>
                <a:gd name="T88" fmla="*/ 76 w 279"/>
                <a:gd name="T89" fmla="*/ 148 h 207"/>
                <a:gd name="T90" fmla="*/ 101 w 279"/>
                <a:gd name="T91" fmla="*/ 177 h 207"/>
                <a:gd name="T92" fmla="*/ 105 w 279"/>
                <a:gd name="T93"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207">
                  <a:moveTo>
                    <a:pt x="0" y="104"/>
                  </a:moveTo>
                  <a:cubicBezTo>
                    <a:pt x="61" y="0"/>
                    <a:pt x="61" y="0"/>
                    <a:pt x="61" y="0"/>
                  </a:cubicBezTo>
                  <a:cubicBezTo>
                    <a:pt x="93" y="19"/>
                    <a:pt x="93" y="19"/>
                    <a:pt x="93" y="19"/>
                  </a:cubicBezTo>
                  <a:cubicBezTo>
                    <a:pt x="88" y="28"/>
                    <a:pt x="88" y="28"/>
                    <a:pt x="88" y="28"/>
                  </a:cubicBezTo>
                  <a:cubicBezTo>
                    <a:pt x="96" y="25"/>
                    <a:pt x="104" y="24"/>
                    <a:pt x="113" y="23"/>
                  </a:cubicBezTo>
                  <a:cubicBezTo>
                    <a:pt x="113" y="23"/>
                    <a:pt x="113" y="23"/>
                    <a:pt x="113" y="23"/>
                  </a:cubicBezTo>
                  <a:cubicBezTo>
                    <a:pt x="120" y="22"/>
                    <a:pt x="127" y="21"/>
                    <a:pt x="132" y="22"/>
                  </a:cubicBezTo>
                  <a:cubicBezTo>
                    <a:pt x="132" y="22"/>
                    <a:pt x="132" y="22"/>
                    <a:pt x="132" y="22"/>
                  </a:cubicBezTo>
                  <a:cubicBezTo>
                    <a:pt x="135" y="23"/>
                    <a:pt x="137" y="24"/>
                    <a:pt x="140" y="26"/>
                  </a:cubicBezTo>
                  <a:cubicBezTo>
                    <a:pt x="143" y="25"/>
                    <a:pt x="146" y="24"/>
                    <a:pt x="149" y="23"/>
                  </a:cubicBezTo>
                  <a:cubicBezTo>
                    <a:pt x="158" y="21"/>
                    <a:pt x="183" y="25"/>
                    <a:pt x="191" y="28"/>
                  </a:cubicBezTo>
                  <a:cubicBezTo>
                    <a:pt x="186" y="19"/>
                    <a:pt x="186" y="19"/>
                    <a:pt x="186" y="19"/>
                  </a:cubicBezTo>
                  <a:cubicBezTo>
                    <a:pt x="218" y="0"/>
                    <a:pt x="218" y="0"/>
                    <a:pt x="218" y="0"/>
                  </a:cubicBezTo>
                  <a:cubicBezTo>
                    <a:pt x="279" y="104"/>
                    <a:pt x="279" y="104"/>
                    <a:pt x="279" y="104"/>
                  </a:cubicBezTo>
                  <a:cubicBezTo>
                    <a:pt x="247" y="123"/>
                    <a:pt x="247" y="123"/>
                    <a:pt x="247" y="123"/>
                  </a:cubicBezTo>
                  <a:cubicBezTo>
                    <a:pt x="241" y="112"/>
                    <a:pt x="241" y="112"/>
                    <a:pt x="241" y="112"/>
                  </a:cubicBezTo>
                  <a:cubicBezTo>
                    <a:pt x="239" y="118"/>
                    <a:pt x="236" y="124"/>
                    <a:pt x="232" y="128"/>
                  </a:cubicBezTo>
                  <a:cubicBezTo>
                    <a:pt x="237" y="139"/>
                    <a:pt x="228" y="152"/>
                    <a:pt x="216" y="154"/>
                  </a:cubicBezTo>
                  <a:cubicBezTo>
                    <a:pt x="215" y="164"/>
                    <a:pt x="209" y="170"/>
                    <a:pt x="199" y="172"/>
                  </a:cubicBezTo>
                  <a:cubicBezTo>
                    <a:pt x="197" y="184"/>
                    <a:pt x="189" y="190"/>
                    <a:pt x="177" y="191"/>
                  </a:cubicBezTo>
                  <a:cubicBezTo>
                    <a:pt x="175" y="197"/>
                    <a:pt x="170" y="201"/>
                    <a:pt x="165" y="203"/>
                  </a:cubicBezTo>
                  <a:cubicBezTo>
                    <a:pt x="154" y="207"/>
                    <a:pt x="146" y="203"/>
                    <a:pt x="137" y="197"/>
                  </a:cubicBezTo>
                  <a:cubicBezTo>
                    <a:pt x="127" y="203"/>
                    <a:pt x="113" y="199"/>
                    <a:pt x="109" y="188"/>
                  </a:cubicBezTo>
                  <a:cubicBezTo>
                    <a:pt x="98" y="192"/>
                    <a:pt x="86" y="185"/>
                    <a:pt x="84" y="174"/>
                  </a:cubicBezTo>
                  <a:cubicBezTo>
                    <a:pt x="72" y="177"/>
                    <a:pt x="59" y="168"/>
                    <a:pt x="60" y="155"/>
                  </a:cubicBezTo>
                  <a:cubicBezTo>
                    <a:pt x="51" y="156"/>
                    <a:pt x="43" y="150"/>
                    <a:pt x="41" y="141"/>
                  </a:cubicBezTo>
                  <a:cubicBezTo>
                    <a:pt x="41" y="141"/>
                    <a:pt x="41" y="141"/>
                    <a:pt x="41" y="141"/>
                  </a:cubicBezTo>
                  <a:cubicBezTo>
                    <a:pt x="40" y="135"/>
                    <a:pt x="40" y="129"/>
                    <a:pt x="44" y="124"/>
                  </a:cubicBezTo>
                  <a:cubicBezTo>
                    <a:pt x="42" y="121"/>
                    <a:pt x="40" y="117"/>
                    <a:pt x="38" y="113"/>
                  </a:cubicBezTo>
                  <a:cubicBezTo>
                    <a:pt x="32" y="123"/>
                    <a:pt x="32" y="123"/>
                    <a:pt x="32" y="123"/>
                  </a:cubicBezTo>
                  <a:cubicBezTo>
                    <a:pt x="0" y="104"/>
                    <a:pt x="0" y="104"/>
                    <a:pt x="0" y="104"/>
                  </a:cubicBezTo>
                  <a:close/>
                  <a:moveTo>
                    <a:pt x="77" y="47"/>
                  </a:moveTo>
                  <a:cubicBezTo>
                    <a:pt x="48" y="97"/>
                    <a:pt x="48" y="97"/>
                    <a:pt x="48" y="97"/>
                  </a:cubicBezTo>
                  <a:cubicBezTo>
                    <a:pt x="47" y="102"/>
                    <a:pt x="47" y="108"/>
                    <a:pt x="53" y="116"/>
                  </a:cubicBezTo>
                  <a:cubicBezTo>
                    <a:pt x="66" y="110"/>
                    <a:pt x="81" y="120"/>
                    <a:pt x="82" y="134"/>
                  </a:cubicBezTo>
                  <a:cubicBezTo>
                    <a:pt x="92" y="133"/>
                    <a:pt x="101" y="141"/>
                    <a:pt x="101" y="151"/>
                  </a:cubicBezTo>
                  <a:cubicBezTo>
                    <a:pt x="114" y="149"/>
                    <a:pt x="126" y="162"/>
                    <a:pt x="122" y="175"/>
                  </a:cubicBezTo>
                  <a:cubicBezTo>
                    <a:pt x="151" y="192"/>
                    <a:pt x="151" y="192"/>
                    <a:pt x="151" y="192"/>
                  </a:cubicBezTo>
                  <a:cubicBezTo>
                    <a:pt x="156" y="194"/>
                    <a:pt x="162" y="193"/>
                    <a:pt x="165" y="189"/>
                  </a:cubicBezTo>
                  <a:cubicBezTo>
                    <a:pt x="150" y="179"/>
                    <a:pt x="150" y="179"/>
                    <a:pt x="150" y="179"/>
                  </a:cubicBezTo>
                  <a:cubicBezTo>
                    <a:pt x="144" y="174"/>
                    <a:pt x="152" y="166"/>
                    <a:pt x="157" y="170"/>
                  </a:cubicBezTo>
                  <a:cubicBezTo>
                    <a:pt x="161" y="173"/>
                    <a:pt x="169" y="180"/>
                    <a:pt x="174" y="180"/>
                  </a:cubicBezTo>
                  <a:cubicBezTo>
                    <a:pt x="179" y="180"/>
                    <a:pt x="182" y="179"/>
                    <a:pt x="185" y="177"/>
                  </a:cubicBezTo>
                  <a:cubicBezTo>
                    <a:pt x="186" y="175"/>
                    <a:pt x="187" y="173"/>
                    <a:pt x="188" y="171"/>
                  </a:cubicBezTo>
                  <a:cubicBezTo>
                    <a:pt x="181" y="167"/>
                    <a:pt x="181" y="167"/>
                    <a:pt x="181" y="167"/>
                  </a:cubicBezTo>
                  <a:cubicBezTo>
                    <a:pt x="181" y="167"/>
                    <a:pt x="181" y="167"/>
                    <a:pt x="181" y="167"/>
                  </a:cubicBezTo>
                  <a:cubicBezTo>
                    <a:pt x="176" y="164"/>
                    <a:pt x="164" y="158"/>
                    <a:pt x="169" y="152"/>
                  </a:cubicBezTo>
                  <a:cubicBezTo>
                    <a:pt x="174" y="146"/>
                    <a:pt x="181" y="154"/>
                    <a:pt x="186" y="157"/>
                  </a:cubicBezTo>
                  <a:cubicBezTo>
                    <a:pt x="186" y="157"/>
                    <a:pt x="186" y="157"/>
                    <a:pt x="186" y="157"/>
                  </a:cubicBezTo>
                  <a:cubicBezTo>
                    <a:pt x="189" y="159"/>
                    <a:pt x="192" y="160"/>
                    <a:pt x="195" y="161"/>
                  </a:cubicBezTo>
                  <a:cubicBezTo>
                    <a:pt x="201" y="162"/>
                    <a:pt x="205" y="158"/>
                    <a:pt x="205" y="153"/>
                  </a:cubicBezTo>
                  <a:cubicBezTo>
                    <a:pt x="203" y="152"/>
                    <a:pt x="200" y="151"/>
                    <a:pt x="198" y="149"/>
                  </a:cubicBezTo>
                  <a:cubicBezTo>
                    <a:pt x="193" y="146"/>
                    <a:pt x="181" y="140"/>
                    <a:pt x="187" y="134"/>
                  </a:cubicBezTo>
                  <a:cubicBezTo>
                    <a:pt x="192" y="126"/>
                    <a:pt x="202" y="142"/>
                    <a:pt x="211" y="143"/>
                  </a:cubicBezTo>
                  <a:cubicBezTo>
                    <a:pt x="219" y="144"/>
                    <a:pt x="225" y="135"/>
                    <a:pt x="221" y="131"/>
                  </a:cubicBezTo>
                  <a:cubicBezTo>
                    <a:pt x="208" y="120"/>
                    <a:pt x="197" y="110"/>
                    <a:pt x="187" y="100"/>
                  </a:cubicBezTo>
                  <a:cubicBezTo>
                    <a:pt x="177" y="90"/>
                    <a:pt x="168" y="80"/>
                    <a:pt x="158" y="70"/>
                  </a:cubicBezTo>
                  <a:cubicBezTo>
                    <a:pt x="156" y="70"/>
                    <a:pt x="153" y="70"/>
                    <a:pt x="150" y="70"/>
                  </a:cubicBezTo>
                  <a:cubicBezTo>
                    <a:pt x="146" y="72"/>
                    <a:pt x="118" y="92"/>
                    <a:pt x="110" y="97"/>
                  </a:cubicBezTo>
                  <a:cubicBezTo>
                    <a:pt x="94" y="107"/>
                    <a:pt x="76" y="85"/>
                    <a:pt x="88" y="71"/>
                  </a:cubicBezTo>
                  <a:cubicBezTo>
                    <a:pt x="88" y="71"/>
                    <a:pt x="88" y="71"/>
                    <a:pt x="88" y="71"/>
                  </a:cubicBezTo>
                  <a:cubicBezTo>
                    <a:pt x="94" y="62"/>
                    <a:pt x="102" y="54"/>
                    <a:pt x="110" y="47"/>
                  </a:cubicBezTo>
                  <a:cubicBezTo>
                    <a:pt x="110" y="47"/>
                    <a:pt x="110" y="47"/>
                    <a:pt x="110" y="47"/>
                  </a:cubicBezTo>
                  <a:cubicBezTo>
                    <a:pt x="116" y="42"/>
                    <a:pt x="122" y="37"/>
                    <a:pt x="128" y="33"/>
                  </a:cubicBezTo>
                  <a:cubicBezTo>
                    <a:pt x="115" y="34"/>
                    <a:pt x="115" y="34"/>
                    <a:pt x="115" y="34"/>
                  </a:cubicBezTo>
                  <a:cubicBezTo>
                    <a:pt x="115" y="34"/>
                    <a:pt x="115" y="34"/>
                    <a:pt x="115" y="34"/>
                  </a:cubicBezTo>
                  <a:cubicBezTo>
                    <a:pt x="99" y="36"/>
                    <a:pt x="86" y="38"/>
                    <a:pt x="77" y="47"/>
                  </a:cubicBezTo>
                  <a:close/>
                  <a:moveTo>
                    <a:pt x="202" y="46"/>
                  </a:moveTo>
                  <a:cubicBezTo>
                    <a:pt x="231" y="95"/>
                    <a:pt x="231" y="95"/>
                    <a:pt x="231" y="95"/>
                  </a:cubicBezTo>
                  <a:cubicBezTo>
                    <a:pt x="233" y="101"/>
                    <a:pt x="229" y="114"/>
                    <a:pt x="225" y="119"/>
                  </a:cubicBezTo>
                  <a:cubicBezTo>
                    <a:pt x="207" y="104"/>
                    <a:pt x="191" y="88"/>
                    <a:pt x="176" y="72"/>
                  </a:cubicBezTo>
                  <a:cubicBezTo>
                    <a:pt x="180" y="73"/>
                    <a:pt x="186" y="75"/>
                    <a:pt x="188" y="69"/>
                  </a:cubicBezTo>
                  <a:cubicBezTo>
                    <a:pt x="189" y="66"/>
                    <a:pt x="187" y="63"/>
                    <a:pt x="184" y="62"/>
                  </a:cubicBezTo>
                  <a:cubicBezTo>
                    <a:pt x="171" y="58"/>
                    <a:pt x="161" y="58"/>
                    <a:pt x="148" y="59"/>
                  </a:cubicBezTo>
                  <a:cubicBezTo>
                    <a:pt x="143" y="60"/>
                    <a:pt x="112" y="82"/>
                    <a:pt x="104" y="87"/>
                  </a:cubicBezTo>
                  <a:cubicBezTo>
                    <a:pt x="99" y="91"/>
                    <a:pt x="92" y="83"/>
                    <a:pt x="96" y="78"/>
                  </a:cubicBezTo>
                  <a:cubicBezTo>
                    <a:pt x="96" y="78"/>
                    <a:pt x="96" y="78"/>
                    <a:pt x="96" y="78"/>
                  </a:cubicBezTo>
                  <a:cubicBezTo>
                    <a:pt x="118" y="56"/>
                    <a:pt x="118" y="56"/>
                    <a:pt x="118" y="56"/>
                  </a:cubicBezTo>
                  <a:cubicBezTo>
                    <a:pt x="118" y="56"/>
                    <a:pt x="118" y="56"/>
                    <a:pt x="118" y="56"/>
                  </a:cubicBezTo>
                  <a:cubicBezTo>
                    <a:pt x="125" y="49"/>
                    <a:pt x="141" y="36"/>
                    <a:pt x="151" y="34"/>
                  </a:cubicBezTo>
                  <a:cubicBezTo>
                    <a:pt x="156" y="33"/>
                    <a:pt x="163" y="34"/>
                    <a:pt x="169" y="35"/>
                  </a:cubicBezTo>
                  <a:cubicBezTo>
                    <a:pt x="182" y="37"/>
                    <a:pt x="195" y="39"/>
                    <a:pt x="202" y="46"/>
                  </a:cubicBezTo>
                  <a:close/>
                  <a:moveTo>
                    <a:pt x="64" y="126"/>
                  </a:moveTo>
                  <a:cubicBezTo>
                    <a:pt x="57" y="123"/>
                    <a:pt x="50" y="131"/>
                    <a:pt x="52" y="138"/>
                  </a:cubicBezTo>
                  <a:cubicBezTo>
                    <a:pt x="52" y="138"/>
                    <a:pt x="52" y="138"/>
                    <a:pt x="52" y="138"/>
                  </a:cubicBezTo>
                  <a:cubicBezTo>
                    <a:pt x="56" y="151"/>
                    <a:pt x="78" y="139"/>
                    <a:pt x="68" y="129"/>
                  </a:cubicBezTo>
                  <a:cubicBezTo>
                    <a:pt x="67" y="128"/>
                    <a:pt x="66" y="127"/>
                    <a:pt x="64" y="126"/>
                  </a:cubicBezTo>
                  <a:close/>
                  <a:moveTo>
                    <a:pt x="76" y="148"/>
                  </a:moveTo>
                  <a:cubicBezTo>
                    <a:pt x="64" y="161"/>
                    <a:pt x="79" y="169"/>
                    <a:pt x="88" y="158"/>
                  </a:cubicBezTo>
                  <a:cubicBezTo>
                    <a:pt x="95" y="149"/>
                    <a:pt x="84" y="140"/>
                    <a:pt x="76" y="148"/>
                  </a:cubicBezTo>
                  <a:close/>
                  <a:moveTo>
                    <a:pt x="105" y="162"/>
                  </a:moveTo>
                  <a:cubicBezTo>
                    <a:pt x="96" y="160"/>
                    <a:pt x="90" y="176"/>
                    <a:pt x="101" y="177"/>
                  </a:cubicBezTo>
                  <a:cubicBezTo>
                    <a:pt x="108" y="179"/>
                    <a:pt x="116" y="170"/>
                    <a:pt x="108" y="164"/>
                  </a:cubicBezTo>
                  <a:cubicBezTo>
                    <a:pt x="108" y="163"/>
                    <a:pt x="106" y="162"/>
                    <a:pt x="105" y="162"/>
                  </a:cubicBezTo>
                  <a:close/>
                </a:path>
              </a:pathLst>
            </a:custGeom>
            <a:solidFill>
              <a:schemeClr val="bg1"/>
            </a:solidFill>
            <a:ln>
              <a:noFill/>
            </a:ln>
            <a:extLst/>
          </p:spPr>
          <p:txBody>
            <a:bodyPr vert="horz" wrap="square" lIns="74295" tIns="37148" rIns="74295" bIns="37148" numCol="1" anchor="t" anchorCtr="0" compatLnSpc="1">
              <a:prstTxWarp prst="textNoShape">
                <a:avLst/>
              </a:prstTxWarp>
            </a:bodyPr>
            <a:lstStyle/>
            <a:p>
              <a:endParaRPr lang="ru-RU" sz="1463">
                <a:solidFill>
                  <a:prstClr val="black"/>
                </a:solidFill>
              </a:endParaRPr>
            </a:p>
          </p:txBody>
        </p:sp>
        <p:grpSp>
          <p:nvGrpSpPr>
            <p:cNvPr id="12" name="Group 11"/>
            <p:cNvGrpSpPr/>
            <p:nvPr/>
          </p:nvGrpSpPr>
          <p:grpSpPr>
            <a:xfrm>
              <a:off x="867103" y="4663037"/>
              <a:ext cx="555996" cy="655548"/>
              <a:chOff x="4321177" y="3790951"/>
              <a:chExt cx="833438" cy="982665"/>
            </a:xfrm>
            <a:solidFill>
              <a:schemeClr val="bg1"/>
            </a:solidFill>
          </p:grpSpPr>
          <p:sp>
            <p:nvSpPr>
              <p:cNvPr id="13" name="Freeform 9"/>
              <p:cNvSpPr>
                <a:spLocks noEditPoints="1"/>
              </p:cNvSpPr>
              <p:nvPr/>
            </p:nvSpPr>
            <p:spPr bwMode="auto">
              <a:xfrm>
                <a:off x="4321177" y="4029077"/>
                <a:ext cx="833438" cy="744539"/>
              </a:xfrm>
              <a:custGeom>
                <a:avLst/>
                <a:gdLst>
                  <a:gd name="T0" fmla="*/ 237 w 373"/>
                  <a:gd name="T1" fmla="*/ 0 h 333"/>
                  <a:gd name="T2" fmla="*/ 136 w 373"/>
                  <a:gd name="T3" fmla="*/ 0 h 333"/>
                  <a:gd name="T4" fmla="*/ 3 w 373"/>
                  <a:gd name="T5" fmla="*/ 258 h 333"/>
                  <a:gd name="T6" fmla="*/ 187 w 373"/>
                  <a:gd name="T7" fmla="*/ 333 h 333"/>
                  <a:gd name="T8" fmla="*/ 370 w 373"/>
                  <a:gd name="T9" fmla="*/ 258 h 333"/>
                  <a:gd name="T10" fmla="*/ 237 w 373"/>
                  <a:gd name="T11" fmla="*/ 0 h 333"/>
                  <a:gd name="T12" fmla="*/ 197 w 373"/>
                  <a:gd name="T13" fmla="*/ 244 h 333"/>
                  <a:gd name="T14" fmla="*/ 197 w 373"/>
                  <a:gd name="T15" fmla="*/ 260 h 333"/>
                  <a:gd name="T16" fmla="*/ 183 w 373"/>
                  <a:gd name="T17" fmla="*/ 260 h 333"/>
                  <a:gd name="T18" fmla="*/ 183 w 373"/>
                  <a:gd name="T19" fmla="*/ 245 h 333"/>
                  <a:gd name="T20" fmla="*/ 177 w 373"/>
                  <a:gd name="T21" fmla="*/ 246 h 333"/>
                  <a:gd name="T22" fmla="*/ 128 w 373"/>
                  <a:gd name="T23" fmla="*/ 235 h 333"/>
                  <a:gd name="T24" fmla="*/ 136 w 373"/>
                  <a:gd name="T25" fmla="*/ 203 h 333"/>
                  <a:gd name="T26" fmla="*/ 179 w 373"/>
                  <a:gd name="T27" fmla="*/ 214 h 333"/>
                  <a:gd name="T28" fmla="*/ 183 w 373"/>
                  <a:gd name="T29" fmla="*/ 214 h 333"/>
                  <a:gd name="T30" fmla="*/ 183 w 373"/>
                  <a:gd name="T31" fmla="*/ 173 h 333"/>
                  <a:gd name="T32" fmla="*/ 177 w 373"/>
                  <a:gd name="T33" fmla="*/ 171 h 333"/>
                  <a:gd name="T34" fmla="*/ 130 w 373"/>
                  <a:gd name="T35" fmla="*/ 120 h 333"/>
                  <a:gd name="T36" fmla="*/ 183 w 373"/>
                  <a:gd name="T37" fmla="*/ 70 h 333"/>
                  <a:gd name="T38" fmla="*/ 183 w 373"/>
                  <a:gd name="T39" fmla="*/ 51 h 333"/>
                  <a:gd name="T40" fmla="*/ 197 w 373"/>
                  <a:gd name="T41" fmla="*/ 51 h 333"/>
                  <a:gd name="T42" fmla="*/ 197 w 373"/>
                  <a:gd name="T43" fmla="*/ 69 h 333"/>
                  <a:gd name="T44" fmla="*/ 239 w 373"/>
                  <a:gd name="T45" fmla="*/ 78 h 333"/>
                  <a:gd name="T46" fmla="*/ 230 w 373"/>
                  <a:gd name="T47" fmla="*/ 109 h 333"/>
                  <a:gd name="T48" fmla="*/ 197 w 373"/>
                  <a:gd name="T49" fmla="*/ 101 h 333"/>
                  <a:gd name="T50" fmla="*/ 197 w 373"/>
                  <a:gd name="T51" fmla="*/ 139 h 333"/>
                  <a:gd name="T52" fmla="*/ 201 w 373"/>
                  <a:gd name="T53" fmla="*/ 141 h 333"/>
                  <a:gd name="T54" fmla="*/ 246 w 373"/>
                  <a:gd name="T55" fmla="*/ 192 h 333"/>
                  <a:gd name="T56" fmla="*/ 197 w 373"/>
                  <a:gd name="T57" fmla="*/ 24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3" h="333">
                    <a:moveTo>
                      <a:pt x="237" y="0"/>
                    </a:moveTo>
                    <a:cubicBezTo>
                      <a:pt x="136" y="0"/>
                      <a:pt x="136" y="0"/>
                      <a:pt x="136" y="0"/>
                    </a:cubicBezTo>
                    <a:cubicBezTo>
                      <a:pt x="24" y="51"/>
                      <a:pt x="3" y="258"/>
                      <a:pt x="3" y="258"/>
                    </a:cubicBezTo>
                    <a:cubicBezTo>
                      <a:pt x="0" y="324"/>
                      <a:pt x="187" y="333"/>
                      <a:pt x="187" y="333"/>
                    </a:cubicBezTo>
                    <a:cubicBezTo>
                      <a:pt x="187" y="333"/>
                      <a:pt x="373" y="324"/>
                      <a:pt x="370" y="258"/>
                    </a:cubicBezTo>
                    <a:cubicBezTo>
                      <a:pt x="370" y="258"/>
                      <a:pt x="350" y="51"/>
                      <a:pt x="237" y="0"/>
                    </a:cubicBezTo>
                    <a:close/>
                    <a:moveTo>
                      <a:pt x="197" y="244"/>
                    </a:moveTo>
                    <a:cubicBezTo>
                      <a:pt x="197" y="260"/>
                      <a:pt x="197" y="260"/>
                      <a:pt x="197" y="260"/>
                    </a:cubicBezTo>
                    <a:cubicBezTo>
                      <a:pt x="183" y="260"/>
                      <a:pt x="183" y="260"/>
                      <a:pt x="183" y="260"/>
                    </a:cubicBezTo>
                    <a:cubicBezTo>
                      <a:pt x="183" y="245"/>
                      <a:pt x="183" y="245"/>
                      <a:pt x="183" y="245"/>
                    </a:cubicBezTo>
                    <a:cubicBezTo>
                      <a:pt x="181" y="245"/>
                      <a:pt x="179" y="246"/>
                      <a:pt x="177" y="246"/>
                    </a:cubicBezTo>
                    <a:cubicBezTo>
                      <a:pt x="157" y="246"/>
                      <a:pt x="138" y="240"/>
                      <a:pt x="128" y="235"/>
                    </a:cubicBezTo>
                    <a:cubicBezTo>
                      <a:pt x="136" y="203"/>
                      <a:pt x="136" y="203"/>
                      <a:pt x="136" y="203"/>
                    </a:cubicBezTo>
                    <a:cubicBezTo>
                      <a:pt x="146" y="208"/>
                      <a:pt x="162" y="214"/>
                      <a:pt x="179" y="214"/>
                    </a:cubicBezTo>
                    <a:cubicBezTo>
                      <a:pt x="180" y="214"/>
                      <a:pt x="182" y="214"/>
                      <a:pt x="183" y="214"/>
                    </a:cubicBezTo>
                    <a:cubicBezTo>
                      <a:pt x="183" y="173"/>
                      <a:pt x="183" y="173"/>
                      <a:pt x="183" y="173"/>
                    </a:cubicBezTo>
                    <a:cubicBezTo>
                      <a:pt x="181" y="173"/>
                      <a:pt x="179" y="172"/>
                      <a:pt x="177" y="171"/>
                    </a:cubicBezTo>
                    <a:cubicBezTo>
                      <a:pt x="149" y="161"/>
                      <a:pt x="130" y="145"/>
                      <a:pt x="130" y="120"/>
                    </a:cubicBezTo>
                    <a:cubicBezTo>
                      <a:pt x="130" y="94"/>
                      <a:pt x="150" y="74"/>
                      <a:pt x="183" y="70"/>
                    </a:cubicBezTo>
                    <a:cubicBezTo>
                      <a:pt x="183" y="51"/>
                      <a:pt x="183" y="51"/>
                      <a:pt x="183" y="51"/>
                    </a:cubicBezTo>
                    <a:cubicBezTo>
                      <a:pt x="197" y="51"/>
                      <a:pt x="197" y="51"/>
                      <a:pt x="197" y="51"/>
                    </a:cubicBezTo>
                    <a:cubicBezTo>
                      <a:pt x="197" y="69"/>
                      <a:pt x="197" y="69"/>
                      <a:pt x="197" y="69"/>
                    </a:cubicBezTo>
                    <a:cubicBezTo>
                      <a:pt x="215" y="69"/>
                      <a:pt x="229" y="73"/>
                      <a:pt x="239" y="78"/>
                    </a:cubicBezTo>
                    <a:cubicBezTo>
                      <a:pt x="230" y="109"/>
                      <a:pt x="230" y="109"/>
                      <a:pt x="230" y="109"/>
                    </a:cubicBezTo>
                    <a:cubicBezTo>
                      <a:pt x="224" y="106"/>
                      <a:pt x="212" y="101"/>
                      <a:pt x="197" y="101"/>
                    </a:cubicBezTo>
                    <a:cubicBezTo>
                      <a:pt x="197" y="139"/>
                      <a:pt x="197" y="139"/>
                      <a:pt x="197" y="139"/>
                    </a:cubicBezTo>
                    <a:cubicBezTo>
                      <a:pt x="198" y="140"/>
                      <a:pt x="200" y="141"/>
                      <a:pt x="201" y="141"/>
                    </a:cubicBezTo>
                    <a:cubicBezTo>
                      <a:pt x="232" y="152"/>
                      <a:pt x="246" y="168"/>
                      <a:pt x="246" y="192"/>
                    </a:cubicBezTo>
                    <a:cubicBezTo>
                      <a:pt x="246" y="217"/>
                      <a:pt x="230" y="238"/>
                      <a:pt x="197"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4" name="Freeform 10"/>
              <p:cNvSpPr>
                <a:spLocks/>
              </p:cNvSpPr>
              <p:nvPr/>
            </p:nvSpPr>
            <p:spPr bwMode="auto">
              <a:xfrm>
                <a:off x="4503738" y="3790951"/>
                <a:ext cx="512763" cy="222250"/>
              </a:xfrm>
              <a:custGeom>
                <a:avLst/>
                <a:gdLst>
                  <a:gd name="T0" fmla="*/ 196 w 323"/>
                  <a:gd name="T1" fmla="*/ 140 h 140"/>
                  <a:gd name="T2" fmla="*/ 88 w 323"/>
                  <a:gd name="T3" fmla="*/ 140 h 140"/>
                  <a:gd name="T4" fmla="*/ 0 w 323"/>
                  <a:gd name="T5" fmla="*/ 0 h 140"/>
                  <a:gd name="T6" fmla="*/ 99 w 323"/>
                  <a:gd name="T7" fmla="*/ 0 h 140"/>
                  <a:gd name="T8" fmla="*/ 144 w 323"/>
                  <a:gd name="T9" fmla="*/ 52 h 140"/>
                  <a:gd name="T10" fmla="*/ 147 w 323"/>
                  <a:gd name="T11" fmla="*/ 0 h 140"/>
                  <a:gd name="T12" fmla="*/ 233 w 323"/>
                  <a:gd name="T13" fmla="*/ 0 h 140"/>
                  <a:gd name="T14" fmla="*/ 208 w 323"/>
                  <a:gd name="T15" fmla="*/ 71 h 140"/>
                  <a:gd name="T16" fmla="*/ 271 w 323"/>
                  <a:gd name="T17" fmla="*/ 0 h 140"/>
                  <a:gd name="T18" fmla="*/ 323 w 323"/>
                  <a:gd name="T19" fmla="*/ 45 h 140"/>
                  <a:gd name="T20" fmla="*/ 196 w 323"/>
                  <a:gd name="T2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140">
                    <a:moveTo>
                      <a:pt x="196" y="140"/>
                    </a:moveTo>
                    <a:lnTo>
                      <a:pt x="88" y="140"/>
                    </a:lnTo>
                    <a:lnTo>
                      <a:pt x="0" y="0"/>
                    </a:lnTo>
                    <a:lnTo>
                      <a:pt x="99" y="0"/>
                    </a:lnTo>
                    <a:lnTo>
                      <a:pt x="144" y="52"/>
                    </a:lnTo>
                    <a:lnTo>
                      <a:pt x="147" y="0"/>
                    </a:lnTo>
                    <a:lnTo>
                      <a:pt x="233" y="0"/>
                    </a:lnTo>
                    <a:lnTo>
                      <a:pt x="208" y="71"/>
                    </a:lnTo>
                    <a:lnTo>
                      <a:pt x="271" y="0"/>
                    </a:lnTo>
                    <a:lnTo>
                      <a:pt x="323" y="45"/>
                    </a:lnTo>
                    <a:lnTo>
                      <a:pt x="19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5" name="Freeform 11"/>
              <p:cNvSpPr>
                <a:spLocks/>
              </p:cNvSpPr>
              <p:nvPr/>
            </p:nvSpPr>
            <p:spPr bwMode="auto">
              <a:xfrm>
                <a:off x="4699001" y="4257676"/>
                <a:ext cx="31750" cy="71438"/>
              </a:xfrm>
              <a:custGeom>
                <a:avLst/>
                <a:gdLst>
                  <a:gd name="T0" fmla="*/ 0 w 14"/>
                  <a:gd name="T1" fmla="*/ 15 h 32"/>
                  <a:gd name="T2" fmla="*/ 14 w 14"/>
                  <a:gd name="T3" fmla="*/ 32 h 32"/>
                  <a:gd name="T4" fmla="*/ 14 w 14"/>
                  <a:gd name="T5" fmla="*/ 0 h 32"/>
                  <a:gd name="T6" fmla="*/ 0 w 14"/>
                  <a:gd name="T7" fmla="*/ 15 h 32"/>
                </a:gdLst>
                <a:ahLst/>
                <a:cxnLst>
                  <a:cxn ang="0">
                    <a:pos x="T0" y="T1"/>
                  </a:cxn>
                  <a:cxn ang="0">
                    <a:pos x="T2" y="T3"/>
                  </a:cxn>
                  <a:cxn ang="0">
                    <a:pos x="T4" y="T5"/>
                  </a:cxn>
                  <a:cxn ang="0">
                    <a:pos x="T6" y="T7"/>
                  </a:cxn>
                </a:cxnLst>
                <a:rect l="0" t="0" r="r" b="b"/>
                <a:pathLst>
                  <a:path w="14" h="32">
                    <a:moveTo>
                      <a:pt x="0" y="15"/>
                    </a:moveTo>
                    <a:cubicBezTo>
                      <a:pt x="0" y="22"/>
                      <a:pt x="5" y="27"/>
                      <a:pt x="14" y="32"/>
                    </a:cubicBezTo>
                    <a:cubicBezTo>
                      <a:pt x="14" y="0"/>
                      <a:pt x="14" y="0"/>
                      <a:pt x="14" y="0"/>
                    </a:cubicBezTo>
                    <a:cubicBezTo>
                      <a:pt x="5" y="3"/>
                      <a:pt x="0" y="9"/>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sp>
            <p:nvSpPr>
              <p:cNvPr id="16" name="Freeform 12"/>
              <p:cNvSpPr>
                <a:spLocks/>
              </p:cNvSpPr>
              <p:nvPr/>
            </p:nvSpPr>
            <p:spPr bwMode="auto">
              <a:xfrm>
                <a:off x="4760913" y="4432301"/>
                <a:ext cx="20638" cy="66675"/>
              </a:xfrm>
              <a:custGeom>
                <a:avLst/>
                <a:gdLst>
                  <a:gd name="T0" fmla="*/ 0 w 9"/>
                  <a:gd name="T1" fmla="*/ 0 h 30"/>
                  <a:gd name="T2" fmla="*/ 0 w 9"/>
                  <a:gd name="T3" fmla="*/ 30 h 30"/>
                  <a:gd name="T4" fmla="*/ 9 w 9"/>
                  <a:gd name="T5" fmla="*/ 15 h 30"/>
                  <a:gd name="T6" fmla="*/ 0 w 9"/>
                  <a:gd name="T7" fmla="*/ 0 h 30"/>
                </a:gdLst>
                <a:ahLst/>
                <a:cxnLst>
                  <a:cxn ang="0">
                    <a:pos x="T0" y="T1"/>
                  </a:cxn>
                  <a:cxn ang="0">
                    <a:pos x="T2" y="T3"/>
                  </a:cxn>
                  <a:cxn ang="0">
                    <a:pos x="T4" y="T5"/>
                  </a:cxn>
                  <a:cxn ang="0">
                    <a:pos x="T6" y="T7"/>
                  </a:cxn>
                </a:cxnLst>
                <a:rect l="0" t="0" r="r" b="b"/>
                <a:pathLst>
                  <a:path w="9" h="30">
                    <a:moveTo>
                      <a:pt x="0" y="0"/>
                    </a:moveTo>
                    <a:cubicBezTo>
                      <a:pt x="0" y="30"/>
                      <a:pt x="0" y="30"/>
                      <a:pt x="0" y="30"/>
                    </a:cubicBezTo>
                    <a:cubicBezTo>
                      <a:pt x="6" y="27"/>
                      <a:pt x="9" y="22"/>
                      <a:pt x="9" y="15"/>
                    </a:cubicBezTo>
                    <a:cubicBezTo>
                      <a:pt x="9" y="9"/>
                      <a:pt x="6"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prstClr val="black"/>
                  </a:solidFill>
                </a:endParaRPr>
              </a:p>
            </p:txBody>
          </p:sp>
        </p:grpSp>
      </p:grpSp>
      <p:sp>
        <p:nvSpPr>
          <p:cNvPr id="20" name="Rectangle 19"/>
          <p:cNvSpPr/>
          <p:nvPr/>
        </p:nvSpPr>
        <p:spPr>
          <a:xfrm>
            <a:off x="2847444" y="3727757"/>
            <a:ext cx="393707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300" b="1" dirty="0" smtClean="0">
                <a:solidFill>
                  <a:srgbClr val="010034">
                    <a:lumMod val="75000"/>
                  </a:srgbClr>
                </a:solidFill>
                <a:latin typeface="Montserrat" panose="00000500000000000000" pitchFamily="2" charset="-52"/>
              </a:rPr>
              <a:t>PLANET</a:t>
            </a:r>
            <a:endParaRPr kumimoji="0" lang="ru-RU" sz="1300" b="1" i="0" u="none" strike="noStrike" kern="1200" cap="none" spc="0" normalizeH="0" baseline="0" noProof="0" dirty="0" smtClean="0">
              <a:ln>
                <a:noFill/>
              </a:ln>
              <a:solidFill>
                <a:srgbClr val="010034">
                  <a:lumMod val="75000"/>
                </a:srgbClr>
              </a:solidFill>
              <a:effectLst/>
              <a:uLnTx/>
              <a:uFillTx/>
              <a:latin typeface="Montserrat" panose="00000500000000000000" pitchFamily="2" charset="-52"/>
            </a:endParaRPr>
          </a:p>
          <a:p>
            <a:pPr lvl="0">
              <a:spcAft>
                <a:spcPts val="300"/>
              </a:spcAft>
              <a:defRPr/>
            </a:pPr>
            <a:r>
              <a:rPr kumimoji="0" lang="en-US" sz="1200" b="0" i="0" u="none" strike="noStrike" kern="1200" cap="none" spc="0" normalizeH="0" baseline="0" noProof="0" dirty="0" smtClean="0">
                <a:ln>
                  <a:noFill/>
                </a:ln>
                <a:solidFill>
                  <a:srgbClr val="1E2025"/>
                </a:solidFill>
                <a:effectLst/>
                <a:uLnTx/>
                <a:uFillTx/>
                <a:latin typeface="Montserrat" panose="00000500000000000000" pitchFamily="2" charset="-52"/>
              </a:rPr>
              <a:t>Environmental variables relating to natural resources, water &amp; air quality, energy conversation and land use</a:t>
            </a:r>
            <a:endParaRPr kumimoji="0" lang="ru-RU" sz="1200" b="0" i="0" u="none" strike="noStrike" kern="1200" cap="none" spc="0" normalizeH="0" baseline="0" noProof="0" dirty="0">
              <a:ln>
                <a:noFill/>
              </a:ln>
              <a:solidFill>
                <a:srgbClr val="010034"/>
              </a:solidFill>
              <a:effectLst/>
              <a:uLnTx/>
              <a:uFillTx/>
              <a:latin typeface="Montserrat" panose="00000500000000000000" pitchFamily="2" charset="-52"/>
            </a:endParaRPr>
          </a:p>
        </p:txBody>
      </p:sp>
      <p:sp>
        <p:nvSpPr>
          <p:cNvPr id="21" name="Rectangle 20"/>
          <p:cNvSpPr/>
          <p:nvPr/>
        </p:nvSpPr>
        <p:spPr>
          <a:xfrm>
            <a:off x="1932709" y="4822169"/>
            <a:ext cx="3385488" cy="13003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smtClean="0">
                <a:ln>
                  <a:noFill/>
                </a:ln>
                <a:solidFill>
                  <a:srgbClr val="E4013A"/>
                </a:solidFill>
                <a:effectLst/>
                <a:uLnTx/>
                <a:uFillTx/>
                <a:latin typeface="Montserrat" panose="00000500000000000000" pitchFamily="2" charset="-52"/>
              </a:rPr>
              <a:t>PROFIT</a:t>
            </a:r>
            <a:endParaRPr lang="en-US" sz="1400" b="1" dirty="0">
              <a:solidFill>
                <a:srgbClr val="E4013A"/>
              </a:solidFill>
              <a:latin typeface="Montserrat" panose="00000500000000000000" pitchFamily="2" charset="-52"/>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smtClean="0">
                <a:latin typeface="Montserrat" panose="00000500000000000000" pitchFamily="2" charset="-52"/>
              </a:rPr>
              <a:t>Economic variables dealing with the bottom line, cash flow</a:t>
            </a:r>
            <a:endParaRPr lang="ru-RU" sz="1200" dirty="0">
              <a:latin typeface="Montserrat" panose="00000500000000000000" pitchFamily="2" charset="-52"/>
            </a:endParaRPr>
          </a:p>
          <a:p>
            <a:pPr marL="171450" lvl="0" indent="-171450">
              <a:spcAft>
                <a:spcPts val="300"/>
              </a:spcAft>
              <a:buFont typeface="Arial" panose="020B0604020202020204" pitchFamily="34" charset="0"/>
              <a:buChar char="•"/>
              <a:defRPr/>
            </a:pPr>
            <a:endParaRPr lang="ru-RU" sz="1400" dirty="0">
              <a:solidFill>
                <a:srgbClr val="1E2025"/>
              </a:solidFill>
              <a:latin typeface="Montserrat" panose="00000500000000000000" pitchFamily="2" charset="-52"/>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ru-RU" sz="1400" b="0" i="0" u="none" strike="noStrike" kern="1200" cap="none" spc="0" normalizeH="0" baseline="0" noProof="0" dirty="0">
              <a:ln>
                <a:noFill/>
              </a:ln>
              <a:solidFill>
                <a:srgbClr val="1E2025"/>
              </a:solidFill>
              <a:effectLst/>
              <a:uLnTx/>
              <a:uFillTx/>
              <a:latin typeface="Montserrat" panose="00000500000000000000" pitchFamily="2" charset="-52"/>
              <a:ea typeface="+mn-ea"/>
              <a:cs typeface="+mn-cs"/>
            </a:endParaRPr>
          </a:p>
        </p:txBody>
      </p:sp>
      <p:sp>
        <p:nvSpPr>
          <p:cNvPr id="22" name="Rectangle 21"/>
          <p:cNvSpPr/>
          <p:nvPr/>
        </p:nvSpPr>
        <p:spPr>
          <a:xfrm>
            <a:off x="1864734" y="2648104"/>
            <a:ext cx="3641752" cy="938719"/>
          </a:xfrm>
          <a:prstGeom prst="rect">
            <a:avLst/>
          </a:prstGeom>
        </p:spPr>
        <p:txBody>
          <a:bodyPr wrap="square">
            <a:spAutoFit/>
          </a:bodyPr>
          <a:lstStyle/>
          <a:p>
            <a:pPr lvl="0">
              <a:spcAft>
                <a:spcPts val="600"/>
              </a:spcAft>
              <a:defRPr/>
            </a:pPr>
            <a:r>
              <a:rPr kumimoji="0" lang="en-US" sz="1400" b="1"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rPr>
              <a:t>PEOPLE</a:t>
            </a:r>
            <a:endParaRPr kumimoji="0" lang="ru-RU" sz="1400" b="1" i="0" u="none" strike="noStrike" kern="1200" cap="none" spc="0" normalizeH="0" baseline="0" noProof="0" dirty="0" smtClean="0">
              <a:ln>
                <a:noFill/>
              </a:ln>
              <a:solidFill>
                <a:srgbClr val="1E2025"/>
              </a:solidFill>
              <a:effectLst/>
              <a:uLnTx/>
              <a:uFillTx/>
              <a:latin typeface="Montserrat" panose="00000500000000000000" pitchFamily="2" charset="-52"/>
              <a:ea typeface="+mn-ea"/>
              <a:cs typeface="+mn-cs"/>
            </a:endParaRPr>
          </a:p>
          <a:p>
            <a:pPr lvl="0">
              <a:spcAft>
                <a:spcPts val="300"/>
              </a:spcAft>
              <a:defRPr/>
            </a:pPr>
            <a:r>
              <a:rPr lang="en-US" sz="1200" dirty="0" smtClean="0">
                <a:solidFill>
                  <a:srgbClr val="1E2025"/>
                </a:solidFill>
                <a:latin typeface="Montserrat" panose="00000500000000000000" pitchFamily="2" charset="-52"/>
              </a:rPr>
              <a:t>Social variables dealing with community, education, equity, social resources, health, well-being, &amp; quality of life</a:t>
            </a:r>
            <a:r>
              <a:rPr lang="ru-RU" sz="1200" dirty="0" smtClean="0">
                <a:solidFill>
                  <a:srgbClr val="1E2025"/>
                </a:solidFill>
                <a:latin typeface="Montserrat" panose="00000500000000000000" pitchFamily="2" charset="-52"/>
              </a:rPr>
              <a:t>.</a:t>
            </a:r>
            <a:endParaRPr lang="ru-RU" sz="1200" dirty="0">
              <a:solidFill>
                <a:srgbClr val="1E2025"/>
              </a:solidFill>
              <a:latin typeface="Montserrat" panose="00000500000000000000" pitchFamily="2" charset="-52"/>
            </a:endParaRPr>
          </a:p>
        </p:txBody>
      </p:sp>
      <p:sp>
        <p:nvSpPr>
          <p:cNvPr id="23" name="Rectangle 22"/>
          <p:cNvSpPr/>
          <p:nvPr/>
        </p:nvSpPr>
        <p:spPr>
          <a:xfrm>
            <a:off x="535280" y="988035"/>
            <a:ext cx="11062994" cy="1200329"/>
          </a:xfrm>
          <a:prstGeom prst="rect">
            <a:avLst/>
          </a:prstGeom>
        </p:spPr>
        <p:txBody>
          <a:bodyPr wrap="square">
            <a:spAutoFit/>
          </a:bodyPr>
          <a:lstStyle/>
          <a:p>
            <a:pPr algn="just"/>
            <a:r>
              <a:rPr lang="en-US" dirty="0" smtClean="0">
                <a:solidFill>
                  <a:srgbClr val="1E2025"/>
                </a:solidFill>
                <a:latin typeface="Montserrat" panose="00000500000000000000" pitchFamily="2" charset="-52"/>
              </a:rPr>
              <a:t>In 1987 Sustainable </a:t>
            </a:r>
            <a:r>
              <a:rPr lang="en-US" dirty="0">
                <a:solidFill>
                  <a:srgbClr val="1E2025"/>
                </a:solidFill>
                <a:latin typeface="Montserrat" panose="00000500000000000000" pitchFamily="2" charset="-52"/>
              </a:rPr>
              <a:t>development was defined in the World Commission on Environment and Development's </a:t>
            </a:r>
            <a:r>
              <a:rPr lang="ru-RU" dirty="0">
                <a:solidFill>
                  <a:srgbClr val="1E2025"/>
                </a:solidFill>
                <a:latin typeface="Montserrat" panose="00000500000000000000" pitchFamily="2" charset="-52"/>
              </a:rPr>
              <a:t>(</a:t>
            </a:r>
            <a:r>
              <a:rPr lang="en-US" dirty="0" err="1" smtClean="0">
                <a:solidFill>
                  <a:srgbClr val="1E2025"/>
                </a:solidFill>
                <a:latin typeface="Montserrat" panose="00000500000000000000" pitchFamily="2" charset="-52"/>
              </a:rPr>
              <a:t>Brundtland</a:t>
            </a:r>
            <a:r>
              <a:rPr lang="ru-RU" dirty="0" smtClean="0">
                <a:solidFill>
                  <a:srgbClr val="1E2025"/>
                </a:solidFill>
                <a:latin typeface="Montserrat" panose="00000500000000000000" pitchFamily="2" charset="-52"/>
              </a:rPr>
              <a:t> </a:t>
            </a:r>
            <a:r>
              <a:rPr lang="en-US" dirty="0" err="1" smtClean="0">
                <a:solidFill>
                  <a:srgbClr val="1E2025"/>
                </a:solidFill>
                <a:latin typeface="Montserrat" panose="00000500000000000000" pitchFamily="2" charset="-52"/>
              </a:rPr>
              <a:t>Comission</a:t>
            </a:r>
            <a:r>
              <a:rPr lang="ru-RU" dirty="0" smtClean="0">
                <a:solidFill>
                  <a:srgbClr val="1E2025"/>
                </a:solidFill>
                <a:latin typeface="Montserrat" panose="00000500000000000000" pitchFamily="2" charset="-52"/>
              </a:rPr>
              <a:t>)</a:t>
            </a:r>
            <a:r>
              <a:rPr lang="en-US" dirty="0" smtClean="0">
                <a:solidFill>
                  <a:srgbClr val="1E2025"/>
                </a:solidFill>
                <a:latin typeface="Montserrat" panose="00000500000000000000" pitchFamily="2" charset="-52"/>
              </a:rPr>
              <a:t> ´</a:t>
            </a:r>
            <a:r>
              <a:rPr lang="en-US" dirty="0" smtClean="0">
                <a:solidFill>
                  <a:srgbClr val="1E2025"/>
                </a:solidFill>
                <a:latin typeface="Montserrat" panose="00000500000000000000" pitchFamily="2" charset="-52"/>
              </a:rPr>
              <a:t>Our </a:t>
            </a:r>
            <a:r>
              <a:rPr lang="en-US" dirty="0">
                <a:solidFill>
                  <a:srgbClr val="1E2025"/>
                </a:solidFill>
                <a:latin typeface="Montserrat" panose="00000500000000000000" pitchFamily="2" charset="-52"/>
              </a:rPr>
              <a:t>Common </a:t>
            </a:r>
            <a:r>
              <a:rPr lang="en-US" dirty="0" err="1">
                <a:solidFill>
                  <a:srgbClr val="1E2025"/>
                </a:solidFill>
                <a:latin typeface="Montserrat" panose="00000500000000000000" pitchFamily="2" charset="-52"/>
              </a:rPr>
              <a:t>Future`report</a:t>
            </a:r>
            <a:r>
              <a:rPr lang="en-US" dirty="0">
                <a:solidFill>
                  <a:srgbClr val="1E2025"/>
                </a:solidFill>
                <a:latin typeface="Montserrat" panose="00000500000000000000" pitchFamily="2" charset="-52"/>
              </a:rPr>
              <a:t> </a:t>
            </a:r>
            <a:r>
              <a:rPr lang="en-US" dirty="0" smtClean="0">
                <a:solidFill>
                  <a:srgbClr val="1E2025"/>
                </a:solidFill>
                <a:latin typeface="Montserrat" panose="00000500000000000000" pitchFamily="2" charset="-52"/>
              </a:rPr>
              <a:t>as</a:t>
            </a:r>
            <a:r>
              <a:rPr lang="en-US" b="1" dirty="0" smtClean="0">
                <a:solidFill>
                  <a:srgbClr val="1E2025"/>
                </a:solidFill>
                <a:latin typeface="Montserrat" panose="00000500000000000000" pitchFamily="2" charset="-52"/>
              </a:rPr>
              <a:t> </a:t>
            </a:r>
            <a:r>
              <a:rPr lang="en-US" b="1" dirty="0">
                <a:solidFill>
                  <a:srgbClr val="1E2025"/>
                </a:solidFill>
                <a:latin typeface="Montserrat" panose="00000500000000000000" pitchFamily="2" charset="-52"/>
              </a:rPr>
              <a:t>'development that meets the needs of the present</a:t>
            </a:r>
            <a:r>
              <a:rPr lang="ru-RU" b="1" dirty="0">
                <a:solidFill>
                  <a:srgbClr val="1E2025"/>
                </a:solidFill>
                <a:latin typeface="Montserrat" panose="00000500000000000000" pitchFamily="2" charset="-52"/>
              </a:rPr>
              <a:t> </a:t>
            </a:r>
            <a:r>
              <a:rPr lang="en-US" b="1" dirty="0">
                <a:solidFill>
                  <a:srgbClr val="1E2025"/>
                </a:solidFill>
                <a:latin typeface="Montserrat" panose="00000500000000000000" pitchFamily="2" charset="-52"/>
              </a:rPr>
              <a:t>generation without compromising the ability of future generations to meet their own needs</a:t>
            </a:r>
            <a:r>
              <a:rPr lang="en-US" dirty="0">
                <a:solidFill>
                  <a:srgbClr val="1E2025"/>
                </a:solidFill>
                <a:latin typeface="Montserrat" panose="00000500000000000000" pitchFamily="2" charset="-52"/>
              </a:rPr>
              <a:t>'.</a:t>
            </a:r>
          </a:p>
        </p:txBody>
      </p:sp>
      <p:sp>
        <p:nvSpPr>
          <p:cNvPr id="24" name="Round Same Side Corner Rectangle 23"/>
          <p:cNvSpPr/>
          <p:nvPr/>
        </p:nvSpPr>
        <p:spPr>
          <a:xfrm>
            <a:off x="6433222" y="2395200"/>
            <a:ext cx="5063567" cy="1009484"/>
          </a:xfrm>
          <a:prstGeom prst="round2SameRect">
            <a:avLst>
              <a:gd name="adj1" fmla="val 41828"/>
              <a:gd name="adj2"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Montserrat RB" panose="00000500000000000000" pitchFamily="2" charset="-52"/>
                <a:ea typeface="+mn-ea"/>
                <a:cs typeface="+mn-cs"/>
              </a:rPr>
              <a:t>UN Sustainable Development </a:t>
            </a:r>
            <a:r>
              <a:rPr lang="en-US" b="1" dirty="0">
                <a:solidFill>
                  <a:srgbClr val="FFFFFF"/>
                </a:solidFill>
                <a:latin typeface="Montserrat RB" panose="00000500000000000000" pitchFamily="2" charset="-52"/>
              </a:rPr>
              <a:t>G</a:t>
            </a:r>
            <a:r>
              <a:rPr kumimoji="0" lang="en-US" sz="1800" b="1" i="0" u="none" strike="noStrike" kern="1200" cap="none" spc="0" normalizeH="0" baseline="0" noProof="0" dirty="0" err="1" smtClean="0">
                <a:ln>
                  <a:noFill/>
                </a:ln>
                <a:solidFill>
                  <a:srgbClr val="FFFFFF"/>
                </a:solidFill>
                <a:effectLst/>
                <a:uLnTx/>
                <a:uFillTx/>
                <a:latin typeface="Montserrat RB" panose="00000500000000000000" pitchFamily="2" charset="-52"/>
                <a:ea typeface="+mn-ea"/>
                <a:cs typeface="+mn-cs"/>
              </a:rPr>
              <a:t>oals</a:t>
            </a:r>
            <a:r>
              <a:rPr kumimoji="0" lang="en-US" sz="1800" b="1" i="0" u="none" strike="noStrike" kern="1200" cap="none" spc="0" normalizeH="0" baseline="0" noProof="0" dirty="0" smtClean="0">
                <a:ln>
                  <a:noFill/>
                </a:ln>
                <a:solidFill>
                  <a:srgbClr val="FFFFFF"/>
                </a:solidFill>
                <a:effectLst/>
                <a:uLnTx/>
                <a:uFillTx/>
                <a:latin typeface="Montserrat RB" panose="00000500000000000000" pitchFamily="2" charset="-52"/>
                <a:ea typeface="+mn-ea"/>
                <a:cs typeface="+mn-cs"/>
              </a:rPr>
              <a:t> </a:t>
            </a:r>
            <a:br>
              <a:rPr kumimoji="0" lang="en-US" sz="1800" b="1" i="0" u="none" strike="noStrike" kern="1200" cap="none" spc="0" normalizeH="0" baseline="0" noProof="0" dirty="0" smtClean="0">
                <a:ln>
                  <a:noFill/>
                </a:ln>
                <a:solidFill>
                  <a:srgbClr val="FFFFFF"/>
                </a:solidFill>
                <a:effectLst/>
                <a:uLnTx/>
                <a:uFillTx/>
                <a:latin typeface="Montserrat RB" panose="00000500000000000000" pitchFamily="2" charset="-52"/>
                <a:ea typeface="+mn-ea"/>
                <a:cs typeface="+mn-cs"/>
              </a:rPr>
            </a:br>
            <a:r>
              <a:rPr kumimoji="0" lang="en-US" sz="1800" b="1" i="0" u="none" strike="noStrike" kern="1200" cap="none" spc="0" normalizeH="0" baseline="0" noProof="0" dirty="0" smtClean="0">
                <a:ln>
                  <a:noFill/>
                </a:ln>
                <a:solidFill>
                  <a:srgbClr val="FFFFFF"/>
                </a:solidFill>
                <a:effectLst/>
                <a:uLnTx/>
                <a:uFillTx/>
                <a:latin typeface="Montserrat RB" panose="00000500000000000000" pitchFamily="2" charset="-52"/>
                <a:ea typeface="+mn-ea"/>
                <a:cs typeface="+mn-cs"/>
              </a:rPr>
              <a:t>2016-2030</a:t>
            </a:r>
            <a:endParaRPr kumimoji="0" lang="ru-RU" sz="1800" b="1" i="0" u="none" strike="noStrike" kern="1200" cap="none" spc="0" normalizeH="0" baseline="0" noProof="0" dirty="0">
              <a:ln>
                <a:noFill/>
              </a:ln>
              <a:solidFill>
                <a:srgbClr val="FFFFFF"/>
              </a:solidFill>
              <a:effectLst/>
              <a:uLnTx/>
              <a:uFillTx/>
              <a:latin typeface="Montserrat RB" panose="00000500000000000000" pitchFamily="2" charset="-52"/>
              <a:ea typeface="+mn-ea"/>
              <a:cs typeface="+mn-cs"/>
            </a:endParaRPr>
          </a:p>
        </p:txBody>
      </p:sp>
      <p:pic>
        <p:nvPicPr>
          <p:cNvPr id="25" name="Picture 2" descr="UNU-MERIT The United Nations 2030 Agenda for Sustainable Development -  UNU-MERIT"/>
          <p:cNvPicPr>
            <a:picLocks noChangeAspect="1" noChangeArrowheads="1"/>
          </p:cNvPicPr>
          <p:nvPr/>
        </p:nvPicPr>
        <p:blipFill rotWithShape="1">
          <a:blip r:embed="rId3">
            <a:extLst>
              <a:ext uri="{28A0092B-C50C-407E-A947-70E740481C1C}">
                <a14:useLocalDpi xmlns:a14="http://schemas.microsoft.com/office/drawing/2010/main" val="0"/>
              </a:ext>
            </a:extLst>
          </a:blip>
          <a:srcRect t="18689" b="4438"/>
          <a:stretch/>
        </p:blipFill>
        <p:spPr bwMode="auto">
          <a:xfrm>
            <a:off x="6590973" y="3503614"/>
            <a:ext cx="4748063" cy="232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3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7D055F1-EF16-7D41-9ABE-A59EC05886AD}"/>
              </a:ext>
            </a:extLst>
          </p:cNvPr>
          <p:cNvSpPr>
            <a:spLocks noGrp="1"/>
          </p:cNvSpPr>
          <p:nvPr>
            <p:ph type="sldNum" sz="quarter" idx="4"/>
          </p:nvPr>
        </p:nvSpPr>
        <p:spPr>
          <a:xfrm>
            <a:off x="11353800" y="6329361"/>
            <a:ext cx="296302" cy="266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3CFDF-FF82-144C-A3DB-EBD2D06CDC1C}" type="slidenum">
              <a:rPr kumimoji="0" lang="ru-RU" sz="900" b="1" i="0" u="none" strike="noStrike" kern="1200" cap="none" spc="0" normalizeH="0" baseline="0" noProof="0" smtClean="0">
                <a:ln>
                  <a:noFill/>
                </a:ln>
                <a:solidFill>
                  <a:srgbClr val="010034"/>
                </a:solidFill>
                <a:effectLst/>
                <a:uLnTx/>
                <a:uFillTx/>
                <a:latin typeface="Montserrat" pitchFamily="2"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900" b="1" i="0" u="none" strike="noStrike" kern="1200" cap="none" spc="0" normalizeH="0" baseline="0" noProof="0" dirty="0">
              <a:ln>
                <a:noFill/>
              </a:ln>
              <a:solidFill>
                <a:srgbClr val="010034"/>
              </a:solidFill>
              <a:effectLst/>
              <a:uLnTx/>
              <a:uFillTx/>
              <a:latin typeface="Montserrat" pitchFamily="2" charset="0"/>
              <a:ea typeface="Source Sans Pro" panose="020B0503030403020204" pitchFamily="34" charset="0"/>
              <a:cs typeface="+mn-cs"/>
            </a:endParaRPr>
          </a:p>
        </p:txBody>
      </p:sp>
      <p:sp>
        <p:nvSpPr>
          <p:cNvPr id="5" name="Заголовок 4">
            <a:extLst>
              <a:ext uri="{FF2B5EF4-FFF2-40B4-BE49-F238E27FC236}">
                <a16:creationId xmlns:a16="http://schemas.microsoft.com/office/drawing/2014/main" id="{CF49E556-C7DA-1F4B-8356-70D358C9D9CB}"/>
              </a:ext>
            </a:extLst>
          </p:cNvPr>
          <p:cNvSpPr>
            <a:spLocks noGrp="1"/>
          </p:cNvSpPr>
          <p:nvPr>
            <p:ph type="title"/>
          </p:nvPr>
        </p:nvSpPr>
        <p:spPr>
          <a:xfrm>
            <a:off x="540196" y="430214"/>
            <a:ext cx="9957942" cy="406398"/>
          </a:xfrm>
        </p:spPr>
        <p:txBody>
          <a:bodyPr>
            <a:normAutofit/>
          </a:bodyPr>
          <a:lstStyle/>
          <a:p>
            <a:r>
              <a:rPr lang="en-US" dirty="0">
                <a:solidFill>
                  <a:srgbClr val="00234D"/>
                </a:solidFill>
                <a:latin typeface="Montserrat RB" panose="00000500000000000000" pitchFamily="2" charset="-52"/>
              </a:rPr>
              <a:t>Three Pillars of ESG</a:t>
            </a:r>
            <a:endParaRPr lang="ru-RU" dirty="0">
              <a:solidFill>
                <a:srgbClr val="00234D"/>
              </a:solidFill>
              <a:latin typeface="Montserrat RB" panose="00000500000000000000" pitchFamily="2" charset="-52"/>
            </a:endParaRPr>
          </a:p>
        </p:txBody>
      </p:sp>
      <p:sp>
        <p:nvSpPr>
          <p:cNvPr id="26" name="Rectangle 25"/>
          <p:cNvSpPr/>
          <p:nvPr/>
        </p:nvSpPr>
        <p:spPr>
          <a:xfrm>
            <a:off x="578144" y="1089948"/>
            <a:ext cx="11062994" cy="1077218"/>
          </a:xfrm>
          <a:prstGeom prst="rect">
            <a:avLst/>
          </a:prstGeom>
        </p:spPr>
        <p:txBody>
          <a:bodyPr wrap="square">
            <a:spAutoFit/>
          </a:bodyPr>
          <a:lstStyle/>
          <a:p>
            <a:pPr algn="just"/>
            <a:r>
              <a:rPr lang="en-US" sz="1600" dirty="0">
                <a:solidFill>
                  <a:srgbClr val="1E2025"/>
                </a:solidFill>
                <a:latin typeface="Montserrat" panose="00000500000000000000" pitchFamily="2" charset="-52"/>
              </a:rPr>
              <a:t>The term ESG was popularly used first in a 2004 report titled "Who Cares Wins", which was a joint initiative of financial institutions at the invitation of UN.</a:t>
            </a:r>
            <a:r>
              <a:rPr lang="ru-RU" sz="1600" dirty="0">
                <a:solidFill>
                  <a:srgbClr val="1E2025"/>
                </a:solidFill>
                <a:latin typeface="Montserrat" panose="00000500000000000000" pitchFamily="2" charset="-52"/>
              </a:rPr>
              <a:t> </a:t>
            </a:r>
            <a:r>
              <a:rPr lang="ru-RU" sz="1600" dirty="0" smtClean="0">
                <a:solidFill>
                  <a:srgbClr val="1E2025"/>
                </a:solidFill>
                <a:latin typeface="Montserrat" panose="00000500000000000000" pitchFamily="2" charset="-52"/>
              </a:rPr>
              <a:t>ESG </a:t>
            </a:r>
            <a:r>
              <a:rPr lang="ru-RU" sz="1600" dirty="0" err="1" smtClean="0">
                <a:solidFill>
                  <a:srgbClr val="1E2025"/>
                </a:solidFill>
                <a:latin typeface="Montserrat" panose="00000500000000000000" pitchFamily="2" charset="-52"/>
              </a:rPr>
              <a:t>refers</a:t>
            </a:r>
            <a:r>
              <a:rPr lang="ru-RU" sz="1600" dirty="0" smtClean="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to</a:t>
            </a:r>
            <a:r>
              <a:rPr lang="ru-RU" sz="1600" dirty="0">
                <a:solidFill>
                  <a:srgbClr val="1E2025"/>
                </a:solidFill>
                <a:latin typeface="Montserrat" panose="00000500000000000000" pitchFamily="2" charset="-52"/>
              </a:rPr>
              <a:t> a </a:t>
            </a:r>
            <a:r>
              <a:rPr lang="ru-RU" sz="1600" dirty="0" err="1">
                <a:solidFill>
                  <a:srgbClr val="1E2025"/>
                </a:solidFill>
                <a:latin typeface="Montserrat" panose="00000500000000000000" pitchFamily="2" charset="-52"/>
              </a:rPr>
              <a:t>set</a:t>
            </a:r>
            <a:r>
              <a:rPr lang="ru-RU" sz="1600" dirty="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of</a:t>
            </a:r>
            <a:r>
              <a:rPr lang="ru-RU" sz="1600" dirty="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standards</a:t>
            </a:r>
            <a:r>
              <a:rPr lang="ru-RU" sz="1600" dirty="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for</a:t>
            </a:r>
            <a:r>
              <a:rPr lang="ru-RU" sz="1600" dirty="0">
                <a:solidFill>
                  <a:srgbClr val="1E2025"/>
                </a:solidFill>
                <a:latin typeface="Montserrat" panose="00000500000000000000" pitchFamily="2" charset="-52"/>
              </a:rPr>
              <a:t> a </a:t>
            </a:r>
            <a:r>
              <a:rPr lang="ru-RU" sz="1600" dirty="0" err="1">
                <a:solidFill>
                  <a:srgbClr val="1E2025"/>
                </a:solidFill>
                <a:latin typeface="Montserrat" panose="00000500000000000000" pitchFamily="2" charset="-52"/>
              </a:rPr>
              <a:t>company’s</a:t>
            </a:r>
            <a:r>
              <a:rPr lang="ru-RU" sz="1600" dirty="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behavior</a:t>
            </a:r>
            <a:r>
              <a:rPr lang="ru-RU" sz="1600" dirty="0">
                <a:solidFill>
                  <a:srgbClr val="1E2025"/>
                </a:solidFill>
                <a:latin typeface="Montserrat" panose="00000500000000000000" pitchFamily="2" charset="-52"/>
              </a:rPr>
              <a:t> </a:t>
            </a:r>
            <a:r>
              <a:rPr lang="ru-RU" sz="1600" dirty="0" err="1" smtClean="0">
                <a:solidFill>
                  <a:srgbClr val="1E2025"/>
                </a:solidFill>
                <a:latin typeface="Montserrat" panose="00000500000000000000" pitchFamily="2" charset="-52"/>
              </a:rPr>
              <a:t>to</a:t>
            </a:r>
            <a:r>
              <a:rPr lang="ru-RU" sz="1600" dirty="0" smtClean="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screen</a:t>
            </a:r>
            <a:r>
              <a:rPr lang="ru-RU" sz="1600" dirty="0">
                <a:solidFill>
                  <a:srgbClr val="1E2025"/>
                </a:solidFill>
                <a:latin typeface="Montserrat" panose="00000500000000000000" pitchFamily="2" charset="-52"/>
              </a:rPr>
              <a:t> </a:t>
            </a:r>
            <a:r>
              <a:rPr lang="en-US" sz="1600" dirty="0" smtClean="0">
                <a:solidFill>
                  <a:srgbClr val="1E2025"/>
                </a:solidFill>
                <a:latin typeface="Montserrat" panose="00000500000000000000" pitchFamily="2" charset="-52"/>
              </a:rPr>
              <a:t>companies maturity and </a:t>
            </a:r>
            <a:r>
              <a:rPr lang="ru-RU" sz="1600" dirty="0" err="1" smtClean="0">
                <a:solidFill>
                  <a:srgbClr val="1E2025"/>
                </a:solidFill>
                <a:latin typeface="Montserrat" panose="00000500000000000000" pitchFamily="2" charset="-52"/>
              </a:rPr>
              <a:t>potential</a:t>
            </a:r>
            <a:r>
              <a:rPr lang="ru-RU" sz="1600" dirty="0" smtClean="0">
                <a:solidFill>
                  <a:srgbClr val="1E2025"/>
                </a:solidFill>
                <a:latin typeface="Montserrat" panose="00000500000000000000" pitchFamily="2" charset="-52"/>
              </a:rPr>
              <a:t> </a:t>
            </a:r>
            <a:r>
              <a:rPr lang="ru-RU" sz="1600" dirty="0" err="1">
                <a:solidFill>
                  <a:srgbClr val="1E2025"/>
                </a:solidFill>
                <a:latin typeface="Montserrat" panose="00000500000000000000" pitchFamily="2" charset="-52"/>
              </a:rPr>
              <a:t>investments</a:t>
            </a:r>
            <a:r>
              <a:rPr lang="ru-RU" sz="1600" dirty="0">
                <a:solidFill>
                  <a:srgbClr val="1E2025"/>
                </a:solidFill>
                <a:latin typeface="Montserrat" panose="00000500000000000000" pitchFamily="2" charset="-52"/>
              </a:rPr>
              <a:t>. </a:t>
            </a:r>
          </a:p>
          <a:p>
            <a:pPr algn="just"/>
            <a:endParaRPr lang="en-US" sz="1600" dirty="0">
              <a:solidFill>
                <a:srgbClr val="1E2025"/>
              </a:solidFill>
              <a:latin typeface="Montserrat" panose="00000500000000000000" pitchFamily="2" charset="-52"/>
            </a:endParaRPr>
          </a:p>
        </p:txBody>
      </p:sp>
      <p:sp>
        <p:nvSpPr>
          <p:cNvPr id="27" name="Прямоугольник 1"/>
          <p:cNvSpPr/>
          <p:nvPr/>
        </p:nvSpPr>
        <p:spPr>
          <a:xfrm>
            <a:off x="4857728" y="2173093"/>
            <a:ext cx="3373746" cy="2062103"/>
          </a:xfrm>
          <a:prstGeom prst="rect">
            <a:avLst/>
          </a:prstGeom>
          <a:ln>
            <a:noFill/>
          </a:ln>
        </p:spPr>
        <p:txBody>
          <a:bodyPr wrap="square">
            <a:spAutoFit/>
          </a:bodyPr>
          <a:lstStyle/>
          <a:p>
            <a:pPr algn="ctr">
              <a:spcAft>
                <a:spcPts val="600"/>
              </a:spcAft>
            </a:pPr>
            <a:r>
              <a:rPr lang="en-US" sz="1400" b="1" dirty="0" smtClean="0">
                <a:latin typeface="Montserrat" panose="00000500000000000000" pitchFamily="2" charset="-52"/>
              </a:rPr>
              <a:t>ENVIRONMENT</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Greenhouse Gas Emissions (GHG)</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Water Consumption</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Energy Consumption </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Product Carbon </a:t>
            </a:r>
            <a:r>
              <a:rPr lang="en-US" sz="1400" dirty="0" smtClean="0">
                <a:latin typeface="Montserrat" panose="00000500000000000000" pitchFamily="2" charset="-52"/>
              </a:rPr>
              <a:t>footprint </a:t>
            </a:r>
            <a:endParaRPr lang="en-US" sz="1400" dirty="0">
              <a:latin typeface="Montserrat" panose="00000500000000000000" pitchFamily="2" charset="-52"/>
            </a:endParaRP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Renewable energy usage </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Packaging and </a:t>
            </a:r>
            <a:r>
              <a:rPr lang="en-US" sz="1400" dirty="0" smtClean="0">
                <a:latin typeface="Montserrat" panose="00000500000000000000" pitchFamily="2" charset="-52"/>
              </a:rPr>
              <a:t>waste</a:t>
            </a:r>
          </a:p>
        </p:txBody>
      </p:sp>
      <p:sp>
        <p:nvSpPr>
          <p:cNvPr id="28" name="Прямоугольник 1"/>
          <p:cNvSpPr/>
          <p:nvPr/>
        </p:nvSpPr>
        <p:spPr>
          <a:xfrm>
            <a:off x="8449239" y="2173093"/>
            <a:ext cx="3191899" cy="2062103"/>
          </a:xfrm>
          <a:prstGeom prst="rect">
            <a:avLst/>
          </a:prstGeom>
          <a:ln>
            <a:noFill/>
          </a:ln>
        </p:spPr>
        <p:txBody>
          <a:bodyPr wrap="square">
            <a:spAutoFit/>
          </a:bodyPr>
          <a:lstStyle/>
          <a:p>
            <a:pPr algn="ctr">
              <a:spcAft>
                <a:spcPts val="600"/>
              </a:spcAft>
            </a:pPr>
            <a:r>
              <a:rPr lang="en-US" sz="1400" b="1" dirty="0" smtClean="0">
                <a:latin typeface="Montserrat" panose="00000500000000000000" pitchFamily="2" charset="-52"/>
              </a:rPr>
              <a:t>SOCIAL</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Human </a:t>
            </a:r>
            <a:r>
              <a:rPr lang="en-US" sz="1400" dirty="0" smtClean="0">
                <a:latin typeface="Montserrat" panose="00000500000000000000" pitchFamily="2" charset="-52"/>
              </a:rPr>
              <a:t>rights</a:t>
            </a:r>
            <a:endParaRPr lang="en-US" sz="1400" dirty="0">
              <a:latin typeface="Montserrat" panose="00000500000000000000" pitchFamily="2" charset="-52"/>
            </a:endParaRP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Diversity Equity and Inclusion</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Investment in communities</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Data privacy</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Access to career development</a:t>
            </a:r>
          </a:p>
          <a:p>
            <a:pPr marL="171450" indent="-171450">
              <a:spcAft>
                <a:spcPts val="600"/>
              </a:spcAft>
              <a:buClr>
                <a:srgbClr val="E4013A"/>
              </a:buClr>
              <a:buFont typeface="Wingdings" panose="05000000000000000000" pitchFamily="2" charset="2"/>
              <a:buChar char="§"/>
            </a:pPr>
            <a:r>
              <a:rPr lang="en-US" sz="1400" dirty="0" smtClean="0">
                <a:latin typeface="Montserrat" panose="00000500000000000000" pitchFamily="2" charset="-52"/>
              </a:rPr>
              <a:t>Advocacy</a:t>
            </a:r>
          </a:p>
        </p:txBody>
      </p:sp>
      <p:sp>
        <p:nvSpPr>
          <p:cNvPr id="29" name="Прямоугольник 1"/>
          <p:cNvSpPr/>
          <p:nvPr/>
        </p:nvSpPr>
        <p:spPr>
          <a:xfrm>
            <a:off x="6424087" y="4656848"/>
            <a:ext cx="3608494" cy="1769715"/>
          </a:xfrm>
          <a:prstGeom prst="rect">
            <a:avLst/>
          </a:prstGeom>
          <a:ln>
            <a:noFill/>
          </a:ln>
        </p:spPr>
        <p:txBody>
          <a:bodyPr wrap="square">
            <a:spAutoFit/>
          </a:bodyPr>
          <a:lstStyle/>
          <a:p>
            <a:pPr algn="ctr">
              <a:spcAft>
                <a:spcPts val="600"/>
              </a:spcAft>
            </a:pPr>
            <a:r>
              <a:rPr lang="en-US" sz="1400" b="1" dirty="0" smtClean="0">
                <a:latin typeface="Montserrat" panose="00000500000000000000" pitchFamily="2" charset="-52"/>
              </a:rPr>
              <a:t>GOVERNANCE</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Board makeup and </a:t>
            </a:r>
            <a:r>
              <a:rPr lang="en-US" sz="1400" dirty="0" smtClean="0">
                <a:latin typeface="Montserrat" panose="00000500000000000000" pitchFamily="2" charset="-52"/>
              </a:rPr>
              <a:t>independence </a:t>
            </a:r>
            <a:endParaRPr lang="en-US" sz="1400" dirty="0">
              <a:latin typeface="Montserrat" panose="00000500000000000000" pitchFamily="2" charset="-52"/>
            </a:endParaRP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S</a:t>
            </a:r>
            <a:r>
              <a:rPr lang="en-US" sz="1400" dirty="0" smtClean="0">
                <a:latin typeface="Montserrat" panose="00000500000000000000" pitchFamily="2" charset="-52"/>
              </a:rPr>
              <a:t>hareholder </a:t>
            </a:r>
            <a:r>
              <a:rPr lang="en-US" sz="1400" dirty="0" smtClean="0">
                <a:latin typeface="Montserrat" panose="00000500000000000000" pitchFamily="2" charset="-52"/>
              </a:rPr>
              <a:t>rights</a:t>
            </a:r>
            <a:endParaRPr lang="en-US" sz="1400" dirty="0">
              <a:latin typeface="Montserrat" panose="00000500000000000000" pitchFamily="2" charset="-52"/>
            </a:endParaRP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F</a:t>
            </a:r>
            <a:r>
              <a:rPr lang="en-US" sz="1400" dirty="0" smtClean="0">
                <a:latin typeface="Montserrat" panose="00000500000000000000" pitchFamily="2" charset="-52"/>
              </a:rPr>
              <a:t>air </a:t>
            </a:r>
            <a:r>
              <a:rPr lang="en-US" sz="1400" dirty="0">
                <a:latin typeface="Montserrat" panose="00000500000000000000" pitchFamily="2" charset="-52"/>
              </a:rPr>
              <a:t>wage </a:t>
            </a:r>
            <a:r>
              <a:rPr lang="en-US" sz="1400" dirty="0" smtClean="0">
                <a:latin typeface="Montserrat" panose="00000500000000000000" pitchFamily="2" charset="-52"/>
              </a:rPr>
              <a:t>gaps</a:t>
            </a:r>
            <a:endParaRPr lang="en-US" sz="1400" dirty="0">
              <a:latin typeface="Montserrat" panose="00000500000000000000" pitchFamily="2" charset="-52"/>
            </a:endParaRP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Justifiable executive compensation</a:t>
            </a:r>
          </a:p>
          <a:p>
            <a:pPr marL="171450" indent="-171450">
              <a:spcAft>
                <a:spcPts val="600"/>
              </a:spcAft>
              <a:buClr>
                <a:srgbClr val="E4013A"/>
              </a:buClr>
              <a:buFont typeface="Wingdings" panose="05000000000000000000" pitchFamily="2" charset="2"/>
              <a:buChar char="§"/>
            </a:pPr>
            <a:r>
              <a:rPr lang="en-US" sz="1400" dirty="0">
                <a:latin typeface="Montserrat" panose="00000500000000000000" pitchFamily="2" charset="-52"/>
              </a:rPr>
              <a:t>Transparency in policy</a:t>
            </a:r>
            <a:endParaRPr lang="en-US" sz="1400" dirty="0" smtClean="0">
              <a:latin typeface="Montserrat" panose="00000500000000000000" pitchFamily="2" charset="-52"/>
            </a:endParaRPr>
          </a:p>
        </p:txBody>
      </p:sp>
      <p:sp>
        <p:nvSpPr>
          <p:cNvPr id="33" name="Текст 92">
            <a:extLst>
              <a:ext uri="{FF2B5EF4-FFF2-40B4-BE49-F238E27FC236}">
                <a16:creationId xmlns:a16="http://schemas.microsoft.com/office/drawing/2014/main" id="{C1E2AECB-A494-D949-863C-0C1143D6B651}"/>
              </a:ext>
            </a:extLst>
          </p:cNvPr>
          <p:cNvSpPr>
            <a:spLocks noGrp="1"/>
          </p:cNvSpPr>
          <p:nvPr>
            <p:ph type="body" sz="quarter" idx="4294967295"/>
          </p:nvPr>
        </p:nvSpPr>
        <p:spPr>
          <a:xfrm>
            <a:off x="550864" y="2299217"/>
            <a:ext cx="3897169" cy="3539541"/>
          </a:xfrm>
          <a:prstGeom prst="roundRect">
            <a:avLst>
              <a:gd name="adj" fmla="val 16517"/>
            </a:avLst>
          </a:prstGeom>
          <a:ln>
            <a:solidFill>
              <a:srgbClr val="E40038"/>
            </a:solidFill>
          </a:ln>
        </p:spPr>
        <p:txBody>
          <a:bodyPr/>
          <a:lstStyle/>
          <a:p>
            <a:endParaRPr lang="ru-RU" dirty="0">
              <a:latin typeface="Montserrat RB" panose="00000500000000000000" pitchFamily="2" charset="-52"/>
            </a:endParaRPr>
          </a:p>
        </p:txBody>
      </p:sp>
      <p:pic>
        <p:nvPicPr>
          <p:cNvPr id="34" name="Рисунок 2"/>
          <p:cNvPicPr>
            <a:picLocks noChangeAspect="1"/>
          </p:cNvPicPr>
          <p:nvPr/>
        </p:nvPicPr>
        <p:blipFill>
          <a:blip r:embed="rId3">
            <a:extLst>
              <a:ext uri="{28A0092B-C50C-407E-A947-70E740481C1C}">
                <a14:useLocalDpi xmlns:a14="http://schemas.microsoft.com/office/drawing/2010/main" val="0"/>
              </a:ext>
            </a:extLst>
          </a:blip>
          <a:srcRect t="5799" b="5799"/>
          <a:stretch>
            <a:fillRect/>
          </a:stretch>
        </p:blipFill>
        <p:spPr>
          <a:xfrm>
            <a:off x="540196" y="2299217"/>
            <a:ext cx="3907837" cy="943275"/>
          </a:xfrm>
          <a:prstGeom prst="round2SameRect">
            <a:avLst>
              <a:gd name="adj1" fmla="val 50000"/>
              <a:gd name="adj2" fmla="val 0"/>
            </a:avLst>
          </a:prstGeom>
        </p:spPr>
      </p:pic>
      <p:sp>
        <p:nvSpPr>
          <p:cNvPr id="35" name="Rectangle 34"/>
          <p:cNvSpPr/>
          <p:nvPr/>
        </p:nvSpPr>
        <p:spPr>
          <a:xfrm>
            <a:off x="920905" y="3618109"/>
            <a:ext cx="3146417" cy="184503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Зашить </a:t>
            </a:r>
            <a:r>
              <a:rPr lang="ru-RU" dirty="0" err="1" smtClean="0"/>
              <a:t>голосовалку</a:t>
            </a:r>
            <a:endParaRPr lang="ru-RU" dirty="0" smtClean="0"/>
          </a:p>
          <a:p>
            <a:pPr algn="ctr"/>
            <a:r>
              <a:rPr lang="ru-RU" dirty="0" smtClean="0"/>
              <a:t>Назовите </a:t>
            </a:r>
            <a:r>
              <a:rPr lang="ru-RU" dirty="0"/>
              <a:t>наиболее </a:t>
            </a:r>
          </a:p>
          <a:p>
            <a:pPr algn="ctr"/>
            <a:r>
              <a:rPr lang="ru-RU" dirty="0" smtClean="0"/>
              <a:t>Существенные Аспекты </a:t>
            </a:r>
            <a:r>
              <a:rPr lang="en-US" dirty="0" smtClean="0"/>
              <a:t>ESG</a:t>
            </a:r>
            <a:endParaRPr lang="ru-RU" dirty="0"/>
          </a:p>
        </p:txBody>
      </p:sp>
    </p:spTree>
    <p:extLst>
      <p:ext uri="{BB962C8B-B14F-4D97-AF65-F5344CB8AC3E}">
        <p14:creationId xmlns:p14="http://schemas.microsoft.com/office/powerpoint/2010/main" val="377526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theme/theme1.xml><?xml version="1.0" encoding="utf-8"?>
<a:theme xmlns:a="http://schemas.openxmlformats.org/drawingml/2006/main" name="Типовые слайды">
  <a:themeElements>
    <a:clrScheme name="Пользовательские 1">
      <a:dk1>
        <a:srgbClr val="010034"/>
      </a:dk1>
      <a:lt1>
        <a:srgbClr val="FFFFFF"/>
      </a:lt1>
      <a:dk2>
        <a:srgbClr val="1E2024"/>
      </a:dk2>
      <a:lt2>
        <a:srgbClr val="FFFFFF"/>
      </a:lt2>
      <a:accent1>
        <a:srgbClr val="DF1A01"/>
      </a:accent1>
      <a:accent2>
        <a:srgbClr val="DF1A01"/>
      </a:accent2>
      <a:accent3>
        <a:srgbClr val="DF1A01"/>
      </a:accent3>
      <a:accent4>
        <a:srgbClr val="DF1A01"/>
      </a:accent4>
      <a:accent5>
        <a:srgbClr val="DF1A01"/>
      </a:accent5>
      <a:accent6>
        <a:srgbClr val="DF1A01"/>
      </a:accent6>
      <a:hlink>
        <a:srgbClr val="DF1A01"/>
      </a:hlink>
      <a:folHlink>
        <a:srgbClr val="33007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иповые слайды">
  <a:themeElements>
    <a:clrScheme name="Пользовательские 4">
      <a:dk1>
        <a:srgbClr val="010034"/>
      </a:dk1>
      <a:lt1>
        <a:srgbClr val="FFFFFF"/>
      </a:lt1>
      <a:dk2>
        <a:srgbClr val="010034"/>
      </a:dk2>
      <a:lt2>
        <a:srgbClr val="FFFFFF"/>
      </a:lt2>
      <a:accent1>
        <a:srgbClr val="E9041E"/>
      </a:accent1>
      <a:accent2>
        <a:srgbClr val="010034"/>
      </a:accent2>
      <a:accent3>
        <a:srgbClr val="1E2024"/>
      </a:accent3>
      <a:accent4>
        <a:srgbClr val="330071"/>
      </a:accent4>
      <a:accent5>
        <a:srgbClr val="002B2F"/>
      </a:accent5>
      <a:accent6>
        <a:srgbClr val="D9DAD9"/>
      </a:accent6>
      <a:hlink>
        <a:srgbClr val="E9041E"/>
      </a:hlink>
      <a:folHlink>
        <a:srgbClr val="010034"/>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иповые слайды">
  <a:themeElements>
    <a:clrScheme name="Пользовательские 3">
      <a:dk1>
        <a:srgbClr val="010034"/>
      </a:dk1>
      <a:lt1>
        <a:srgbClr val="FFFFFF"/>
      </a:lt1>
      <a:dk2>
        <a:srgbClr val="1E2024"/>
      </a:dk2>
      <a:lt2>
        <a:srgbClr val="FFFFFF"/>
      </a:lt2>
      <a:accent1>
        <a:srgbClr val="E9041E"/>
      </a:accent1>
      <a:accent2>
        <a:srgbClr val="E9041E"/>
      </a:accent2>
      <a:accent3>
        <a:srgbClr val="E9041E"/>
      </a:accent3>
      <a:accent4>
        <a:srgbClr val="DF1A01"/>
      </a:accent4>
      <a:accent5>
        <a:srgbClr val="010034"/>
      </a:accent5>
      <a:accent6>
        <a:srgbClr val="010034"/>
      </a:accent6>
      <a:hlink>
        <a:srgbClr val="010034"/>
      </a:hlink>
      <a:folHlink>
        <a:srgbClr val="330071"/>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иповые слайды">
  <a:themeElements>
    <a:clrScheme name="Пользовательские 4">
      <a:dk1>
        <a:srgbClr val="010034"/>
      </a:dk1>
      <a:lt1>
        <a:srgbClr val="FFFFFF"/>
      </a:lt1>
      <a:dk2>
        <a:srgbClr val="010034"/>
      </a:dk2>
      <a:lt2>
        <a:srgbClr val="FFFFFF"/>
      </a:lt2>
      <a:accent1>
        <a:srgbClr val="E9041E"/>
      </a:accent1>
      <a:accent2>
        <a:srgbClr val="010034"/>
      </a:accent2>
      <a:accent3>
        <a:srgbClr val="1E2024"/>
      </a:accent3>
      <a:accent4>
        <a:srgbClr val="330071"/>
      </a:accent4>
      <a:accent5>
        <a:srgbClr val="002B2F"/>
      </a:accent5>
      <a:accent6>
        <a:srgbClr val="D9DAD9"/>
      </a:accent6>
      <a:hlink>
        <a:srgbClr val="E9041E"/>
      </a:hlink>
      <a:folHlink>
        <a:srgbClr val="010034"/>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52154BCE19E0D428DB38002C26C73B8" ma:contentTypeVersion="1" ma:contentTypeDescription="Создание документа." ma:contentTypeScope="" ma:versionID="dd27322a4aa65554da6fcd97e6e6774f">
  <xsd:schema xmlns:xsd="http://www.w3.org/2001/XMLSchema" xmlns:xs="http://www.w3.org/2001/XMLSchema" xmlns:p="http://schemas.microsoft.com/office/2006/metadata/properties" xmlns:ns2="dd2f47ab-10b7-48e1-b8dc-4f5906bdcd31" targetNamespace="http://schemas.microsoft.com/office/2006/metadata/properties" ma:root="true" ma:fieldsID="1b5d6eca08ba7b1c6d82b9187723ddd0" ns2:_="">
    <xsd:import namespace="dd2f47ab-10b7-48e1-b8dc-4f5906bdcd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f47ab-10b7-48e1-b8dc-4f5906bdcd31"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iZDViNWMxNy1mZjBlLTRhNDUtOGFkZS1iMWRiOWUxZmI4MDQiIG9yaWdpbj0idXNlclNlbGVjdGVkIj48ZWxlbWVudCB1aWQ9ImlkX2NsYXNzaWZpY2F0aW9uX25vbmJ1c2luZXNzIiB2YWx1ZT0iIiB4bWxucz0iaHR0cDovL3d3dy5ib2xkb25qYW1lcy5jb20vMjAwOC8wMS9zaWUvaW50ZXJuYWwvbGFiZWwiIC8+PC9zaXNsPjxVc2VyTmFtZT5ST1NCQU5LXHJiMDc2MzM4PC9Vc2VyTmFtZT48RGF0ZVRpbWU+MjEuMTEuMjAyMiAxNTowOToyMjwvRGF0ZVRpbWU+PExhYmVsU3RyaW5nPkMwIHwgJiN4NDFFOyYjeDQzMTsmI3g0NDk7JiN4NDM1OyYjeDQzNDsmI3g0M0U7JiN4NDQxOyYjeDQ0MjsmI3g0NDM7JiN4NDNGOyYjeDQzRDsmI3g0MzA7JiN4NDRGOyAmI3g0Mzg7JiN4NDNEOyYjeDQ0NDsmI3g0M0U7JiN4NDQwOyYjeDQzQzsmI3g0MzA7JiN4NDQ2OyYjeDQzODsmI3g0NEY7PC9MYWJlbFN0cmluZz48L2l0ZW0+PC9sYWJlbEhpc3Rvcnk+</Value>
</WrappedLabelHistory>
</file>

<file path=customXml/item5.xml><?xml version="1.0" encoding="utf-8"?>
<sisl xmlns:xsd="http://www.w3.org/2001/XMLSchema" xmlns:xsi="http://www.w3.org/2001/XMLSchema-instance" xmlns="http://www.boldonjames.com/2008/01/sie/internal/label" sislVersion="0" policy="bd5b5c17-ff0e-4a45-8ade-b1db9e1fb804" origin="userSelected">
  <element uid="id_classification_nonbusiness" value=""/>
</sisl>
</file>

<file path=customXml/itemProps1.xml><?xml version="1.0" encoding="utf-8"?>
<ds:datastoreItem xmlns:ds="http://schemas.openxmlformats.org/officeDocument/2006/customXml" ds:itemID="{5EE554C3-F82F-4B96-B2DD-95F1AF197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f47ab-10b7-48e1-b8dc-4f5906bdc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8D123-1AE2-4EF7-9219-11C58FE10351}">
  <ds:schemaRefs>
    <ds:schemaRef ds:uri="http://schemas.microsoft.com/sharepoint/v3/contenttype/forms"/>
  </ds:schemaRefs>
</ds:datastoreItem>
</file>

<file path=customXml/itemProps3.xml><?xml version="1.0" encoding="utf-8"?>
<ds:datastoreItem xmlns:ds="http://schemas.openxmlformats.org/officeDocument/2006/customXml" ds:itemID="{52634F5F-06A8-43F1-B174-71E4AEF08337}">
  <ds:schemaRefs>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dd2f47ab-10b7-48e1-b8dc-4f5906bdcd31"/>
    <ds:schemaRef ds:uri="http://schemas.microsoft.com/office/infopath/2007/PartnerControls"/>
    <ds:schemaRef ds:uri="http://purl.org/dc/dcmitype/"/>
    <ds:schemaRef ds:uri="http://purl.org/dc/elements/1.1/"/>
  </ds:schemaRefs>
</ds:datastoreItem>
</file>

<file path=customXml/itemProps4.xml><?xml version="1.0" encoding="utf-8"?>
<ds:datastoreItem xmlns:ds="http://schemas.openxmlformats.org/officeDocument/2006/customXml" ds:itemID="{A61D1EE6-78B8-4004-98C9-9C6E5B65E2DC}">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16A7B52E-CB62-41EA-A23F-6D7742C128B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4050</TotalTime>
  <Words>3247</Words>
  <Application>Microsoft Office PowerPoint</Application>
  <PresentationFormat>Широкоэкранный</PresentationFormat>
  <Paragraphs>431</Paragraphs>
  <Slides>30</Slides>
  <Notes>30</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4</vt:i4>
      </vt:variant>
      <vt:variant>
        <vt:lpstr>Заголовки слайдов</vt:lpstr>
      </vt:variant>
      <vt:variant>
        <vt:i4>30</vt:i4>
      </vt:variant>
    </vt:vector>
  </HeadingPairs>
  <TitlesOfParts>
    <vt:vector size="50" baseType="lpstr">
      <vt:lpstr>Arial</vt:lpstr>
      <vt:lpstr>Calibri</vt:lpstr>
      <vt:lpstr>Georgia</vt:lpstr>
      <vt:lpstr>HelveticaNeueCyr-Bold</vt:lpstr>
      <vt:lpstr>Montserrat</vt:lpstr>
      <vt:lpstr>Montserrat ExtraBold</vt:lpstr>
      <vt:lpstr>Montserrat Light</vt:lpstr>
      <vt:lpstr>Montserrat Medium</vt:lpstr>
      <vt:lpstr>Montserrat RB</vt:lpstr>
      <vt:lpstr>Montserrat RB ExtraBold</vt:lpstr>
      <vt:lpstr>Montserrat RB Medium</vt:lpstr>
      <vt:lpstr>Montserrat RB SemiBold</vt:lpstr>
      <vt:lpstr>Montserrat Regular</vt:lpstr>
      <vt:lpstr>Source Sans Pro</vt:lpstr>
      <vt:lpstr>Source Sans Pro Light</vt:lpstr>
      <vt:lpstr>Wingdings</vt:lpstr>
      <vt:lpstr>Типовые слайды</vt:lpstr>
      <vt:lpstr>1_Типовые слайды</vt:lpstr>
      <vt:lpstr>2_Типовые слайды</vt:lpstr>
      <vt:lpstr>3_Типовые слайды</vt:lpstr>
      <vt:lpstr>Sustainable Banking</vt:lpstr>
      <vt:lpstr>Course content</vt:lpstr>
      <vt:lpstr>Lecturers</vt:lpstr>
      <vt:lpstr>Our goals</vt:lpstr>
      <vt:lpstr>Our strengths</vt:lpstr>
      <vt:lpstr>Презентация PowerPoint</vt:lpstr>
      <vt:lpstr>Презентация PowerPoint</vt:lpstr>
      <vt:lpstr>Sustainable Development</vt:lpstr>
      <vt:lpstr>Three Pillars of ESG</vt:lpstr>
      <vt:lpstr>Drivers of ESG in Russia</vt:lpstr>
      <vt:lpstr>Drivers of ESG in Russia (Corporate)</vt:lpstr>
      <vt:lpstr>Drivers of ESG in Russia (Regulation)</vt:lpstr>
      <vt:lpstr>Why ESG factors are important</vt:lpstr>
      <vt:lpstr>Context: Climate change risks</vt:lpstr>
      <vt:lpstr>Презентация PowerPoint</vt:lpstr>
      <vt:lpstr>Question: Why do you think banks should care about ESG?</vt:lpstr>
      <vt:lpstr>Financing of Climate Change in Russia</vt:lpstr>
      <vt:lpstr>ESG ecosystem of financial institutions</vt:lpstr>
      <vt:lpstr>Principles of Responsible Banking</vt:lpstr>
      <vt:lpstr>Net-zero Banking Alliance</vt:lpstr>
      <vt:lpstr>Sustainable Banking – Core business</vt:lpstr>
      <vt:lpstr>Responsible Wholesale</vt:lpstr>
      <vt:lpstr>Sustainable Development in Business</vt:lpstr>
      <vt:lpstr>Responsible Finance in the World</vt:lpstr>
      <vt:lpstr>Sustainable banking in Russia</vt:lpstr>
      <vt:lpstr>What happens with mismanagement of ESG factors</vt:lpstr>
      <vt:lpstr>Презентация PowerPoint</vt:lpstr>
      <vt:lpstr>Top 10 global ESG trends </vt:lpstr>
      <vt:lpstr>Key ESG trends in Russia</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Куплеников</dc:creator>
  <dc:description>C0 - Public |j,llsaj12398**C0)knasdals|</dc:description>
  <cp:lastModifiedBy>Карпунина Виктория Александровна</cp:lastModifiedBy>
  <cp:revision>60</cp:revision>
  <dcterms:created xsi:type="dcterms:W3CDTF">2022-11-21T11:57:09Z</dcterms:created>
  <dcterms:modified xsi:type="dcterms:W3CDTF">2023-04-11T09:23:13Z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590d6d0c-931e-4b87-853f-1ea849d72024</vt:lpwstr>
  </property>
  <property fmtid="{D5CDD505-2E9C-101B-9397-08002B2CF9AE}" pid="3" name="bjSaver">
    <vt:lpwstr>HDiCnPv6kVEsWotHVQ8X5JnlJvinQrGZ</vt:lpwstr>
  </property>
  <property fmtid="{D5CDD505-2E9C-101B-9397-08002B2CF9AE}" pid="4" name="bjDocumentLabelXML">
    <vt:lpwstr>&lt;?xml version="1.0" encoding="us-ascii"?&gt;&lt;sisl xmlns:xsd="http://www.w3.org/2001/XMLSchema" xmlns:xsi="http://www.w3.org/2001/XMLSchema-instance" sislVersion="0" policy="bd5b5c17-ff0e-4a45-8ade-b1db9e1fb804" origin="userSelected" xmlns="http://www.boldonj</vt:lpwstr>
  </property>
  <property fmtid="{D5CDD505-2E9C-101B-9397-08002B2CF9AE}" pid="5" name="bjDocumentLabelXML-0">
    <vt:lpwstr>ames.com/2008/01/sie/internal/label"&gt;&lt;element uid="id_classification_nonbusiness" value="" /&gt;&lt;/sisl&gt;</vt:lpwstr>
  </property>
  <property fmtid="{D5CDD505-2E9C-101B-9397-08002B2CF9AE}" pid="6" name="bjLabelHistoryID">
    <vt:lpwstr>{A61D1EE6-78B8-4004-98C9-9C6E5B65E2DC}</vt:lpwstr>
  </property>
  <property fmtid="{D5CDD505-2E9C-101B-9397-08002B2CF9AE}" pid="7" name="ContentTypeId">
    <vt:lpwstr>0x010100F52154BCE19E0D428DB38002C26C73B8</vt:lpwstr>
  </property>
  <property fmtid="{D5CDD505-2E9C-101B-9397-08002B2CF9AE}" pid="8" name="bjDocumentSecurityLabel">
    <vt:lpwstr>C0 | Общедоступная информация</vt:lpwstr>
  </property>
</Properties>
</file>